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heme/themeOverride1.xml" ContentType="application/vnd.openxmlformats-officedocument.themeOverride+xml"/>
  <Override PartName="/ppt/notesSlides/notesSlide74.xml" ContentType="application/vnd.openxmlformats-officedocument.presentationml.notesSlide+xml"/>
  <Override PartName="/ppt/theme/themeOverride2.xml" ContentType="application/vnd.openxmlformats-officedocument.themeOverride+xml"/>
  <Override PartName="/ppt/notesSlides/notesSlide75.xml" ContentType="application/vnd.openxmlformats-officedocument.presentationml.notesSlide+xml"/>
  <Override PartName="/ppt/theme/themeOverride3.xml" ContentType="application/vnd.openxmlformats-officedocument.themeOverride+xml"/>
  <Override PartName="/ppt/notesSlides/notesSlide76.xml" ContentType="application/vnd.openxmlformats-officedocument.presentationml.notesSlide+xml"/>
  <Override PartName="/ppt/theme/themeOverride4.xml" ContentType="application/vnd.openxmlformats-officedocument.themeOverr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80.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64" r:id="rId3"/>
    <p:sldMasterId id="2147483665" r:id="rId4"/>
    <p:sldMasterId id="2147484789" r:id="rId5"/>
  </p:sldMasterIdLst>
  <p:notesMasterIdLst>
    <p:notesMasterId r:id="rId187"/>
  </p:notesMasterIdLst>
  <p:handoutMasterIdLst>
    <p:handoutMasterId r:id="rId188"/>
  </p:handoutMasterIdLst>
  <p:sldIdLst>
    <p:sldId id="819" r:id="rId6"/>
    <p:sldId id="1114" r:id="rId7"/>
    <p:sldId id="1415" r:id="rId8"/>
    <p:sldId id="1115" r:id="rId9"/>
    <p:sldId id="1235" r:id="rId10"/>
    <p:sldId id="1237" r:id="rId11"/>
    <p:sldId id="1238" r:id="rId12"/>
    <p:sldId id="1239" r:id="rId13"/>
    <p:sldId id="1118" r:id="rId14"/>
    <p:sldId id="1120" r:id="rId15"/>
    <p:sldId id="1240" r:id="rId16"/>
    <p:sldId id="1241" r:id="rId17"/>
    <p:sldId id="1123" r:id="rId18"/>
    <p:sldId id="1395" r:id="rId19"/>
    <p:sldId id="1124" r:id="rId20"/>
    <p:sldId id="1242" r:id="rId21"/>
    <p:sldId id="1243" r:id="rId22"/>
    <p:sldId id="1244" r:id="rId23"/>
    <p:sldId id="1245" r:id="rId24"/>
    <p:sldId id="1246" r:id="rId25"/>
    <p:sldId id="1247" r:id="rId26"/>
    <p:sldId id="1248" r:id="rId27"/>
    <p:sldId id="1249" r:id="rId28"/>
    <p:sldId id="1251" r:id="rId29"/>
    <p:sldId id="1252" r:id="rId30"/>
    <p:sldId id="1253" r:id="rId31"/>
    <p:sldId id="1254" r:id="rId32"/>
    <p:sldId id="1255" r:id="rId33"/>
    <p:sldId id="1256" r:id="rId34"/>
    <p:sldId id="1257" r:id="rId35"/>
    <p:sldId id="1258" r:id="rId36"/>
    <p:sldId id="1262" r:id="rId37"/>
    <p:sldId id="1266" r:id="rId38"/>
    <p:sldId id="1263" r:id="rId39"/>
    <p:sldId id="1091" r:id="rId40"/>
    <p:sldId id="1092" r:id="rId41"/>
    <p:sldId id="1093" r:id="rId42"/>
    <p:sldId id="1380" r:id="rId43"/>
    <p:sldId id="1267" r:id="rId44"/>
    <p:sldId id="1268" r:id="rId45"/>
    <p:sldId id="1381" r:id="rId46"/>
    <p:sldId id="1132" r:id="rId47"/>
    <p:sldId id="1173" r:id="rId48"/>
    <p:sldId id="1383" r:id="rId49"/>
    <p:sldId id="1133" r:id="rId50"/>
    <p:sldId id="1168" r:id="rId51"/>
    <p:sldId id="1172" r:id="rId52"/>
    <p:sldId id="1169" r:id="rId53"/>
    <p:sldId id="1171" r:id="rId54"/>
    <p:sldId id="1174" r:id="rId55"/>
    <p:sldId id="1175" r:id="rId56"/>
    <p:sldId id="1384" r:id="rId57"/>
    <p:sldId id="1135" r:id="rId58"/>
    <p:sldId id="1270" r:id="rId59"/>
    <p:sldId id="1110" r:id="rId60"/>
    <p:sldId id="1136" r:id="rId61"/>
    <p:sldId id="1137" r:id="rId62"/>
    <p:sldId id="1138" r:id="rId63"/>
    <p:sldId id="1179" r:id="rId64"/>
    <p:sldId id="1178" r:id="rId65"/>
    <p:sldId id="1180" r:id="rId66"/>
    <p:sldId id="1181" r:id="rId67"/>
    <p:sldId id="1182" r:id="rId68"/>
    <p:sldId id="1183" r:id="rId69"/>
    <p:sldId id="1184" r:id="rId70"/>
    <p:sldId id="1139" r:id="rId71"/>
    <p:sldId id="1385" r:id="rId72"/>
    <p:sldId id="1185" r:id="rId73"/>
    <p:sldId id="1271" r:id="rId74"/>
    <p:sldId id="1188" r:id="rId75"/>
    <p:sldId id="1189" r:id="rId76"/>
    <p:sldId id="1186" r:id="rId77"/>
    <p:sldId id="1396" r:id="rId78"/>
    <p:sldId id="1140" r:id="rId79"/>
    <p:sldId id="1273" r:id="rId80"/>
    <p:sldId id="1274" r:id="rId81"/>
    <p:sldId id="1275" r:id="rId82"/>
    <p:sldId id="1276" r:id="rId83"/>
    <p:sldId id="1399" r:id="rId84"/>
    <p:sldId id="1398" r:id="rId85"/>
    <p:sldId id="1277" r:id="rId86"/>
    <p:sldId id="1397" r:id="rId87"/>
    <p:sldId id="1278" r:id="rId88"/>
    <p:sldId id="1400" r:id="rId89"/>
    <p:sldId id="1279" r:id="rId90"/>
    <p:sldId id="1401" r:id="rId91"/>
    <p:sldId id="1280" r:id="rId92"/>
    <p:sldId id="1281" r:id="rId93"/>
    <p:sldId id="1402" r:id="rId94"/>
    <p:sldId id="1403" r:id="rId95"/>
    <p:sldId id="1392" r:id="rId96"/>
    <p:sldId id="1404" r:id="rId97"/>
    <p:sldId id="1393" r:id="rId98"/>
    <p:sldId id="1405" r:id="rId99"/>
    <p:sldId id="1379" r:id="rId100"/>
    <p:sldId id="1406" r:id="rId101"/>
    <p:sldId id="1324" r:id="rId102"/>
    <p:sldId id="1297" r:id="rId103"/>
    <p:sldId id="1298" r:id="rId104"/>
    <p:sldId id="1299" r:id="rId105"/>
    <p:sldId id="1300" r:id="rId106"/>
    <p:sldId id="1301" r:id="rId107"/>
    <p:sldId id="1302" r:id="rId108"/>
    <p:sldId id="1303" r:id="rId109"/>
    <p:sldId id="1305" r:id="rId110"/>
    <p:sldId id="1306" r:id="rId111"/>
    <p:sldId id="1307" r:id="rId112"/>
    <p:sldId id="1308" r:id="rId113"/>
    <p:sldId id="1309" r:id="rId114"/>
    <p:sldId id="1310" r:id="rId115"/>
    <p:sldId id="1311" r:id="rId116"/>
    <p:sldId id="1312" r:id="rId117"/>
    <p:sldId id="1313" r:id="rId118"/>
    <p:sldId id="1314" r:id="rId119"/>
    <p:sldId id="1315" r:id="rId120"/>
    <p:sldId id="1316" r:id="rId121"/>
    <p:sldId id="1317" r:id="rId122"/>
    <p:sldId id="1318" r:id="rId123"/>
    <p:sldId id="1319" r:id="rId124"/>
    <p:sldId id="1320" r:id="rId125"/>
    <p:sldId id="1321" r:id="rId126"/>
    <p:sldId id="1322" r:id="rId127"/>
    <p:sldId id="1323" r:id="rId128"/>
    <p:sldId id="1407" r:id="rId129"/>
    <p:sldId id="1196" r:id="rId130"/>
    <p:sldId id="1197" r:id="rId131"/>
    <p:sldId id="1327" r:id="rId132"/>
    <p:sldId id="1328" r:id="rId133"/>
    <p:sldId id="1330" r:id="rId134"/>
    <p:sldId id="1331" r:id="rId135"/>
    <p:sldId id="1332" r:id="rId136"/>
    <p:sldId id="1333" r:id="rId137"/>
    <p:sldId id="1334" r:id="rId138"/>
    <p:sldId id="1335" r:id="rId139"/>
    <p:sldId id="1341" r:id="rId140"/>
    <p:sldId id="1342" r:id="rId141"/>
    <p:sldId id="1343" r:id="rId142"/>
    <p:sldId id="1347" r:id="rId143"/>
    <p:sldId id="1348" r:id="rId144"/>
    <p:sldId id="1349" r:id="rId145"/>
    <p:sldId id="1350" r:id="rId146"/>
    <p:sldId id="1351" r:id="rId147"/>
    <p:sldId id="1352" r:id="rId148"/>
    <p:sldId id="1353" r:id="rId149"/>
    <p:sldId id="1354" r:id="rId150"/>
    <p:sldId id="1355" r:id="rId151"/>
    <p:sldId id="1356" r:id="rId152"/>
    <p:sldId id="1357" r:id="rId153"/>
    <p:sldId id="1358" r:id="rId154"/>
    <p:sldId id="1359" r:id="rId155"/>
    <p:sldId id="1360" r:id="rId156"/>
    <p:sldId id="1361" r:id="rId157"/>
    <p:sldId id="1363" r:id="rId158"/>
    <p:sldId id="1365" r:id="rId159"/>
    <p:sldId id="1366" r:id="rId160"/>
    <p:sldId id="1367" r:id="rId161"/>
    <p:sldId id="1368" r:id="rId162"/>
    <p:sldId id="1369" r:id="rId163"/>
    <p:sldId id="1370" r:id="rId164"/>
    <p:sldId id="1371" r:id="rId165"/>
    <p:sldId id="1372" r:id="rId166"/>
    <p:sldId id="1373" r:id="rId167"/>
    <p:sldId id="1374" r:id="rId168"/>
    <p:sldId id="1375" r:id="rId169"/>
    <p:sldId id="1376" r:id="rId170"/>
    <p:sldId id="1377" r:id="rId171"/>
    <p:sldId id="1378" r:id="rId172"/>
    <p:sldId id="1220" r:id="rId173"/>
    <p:sldId id="1408" r:id="rId174"/>
    <p:sldId id="1410" r:id="rId175"/>
    <p:sldId id="1411" r:id="rId176"/>
    <p:sldId id="1412" r:id="rId177"/>
    <p:sldId id="1413" r:id="rId178"/>
    <p:sldId id="1414" r:id="rId179"/>
    <p:sldId id="1409" r:id="rId180"/>
    <p:sldId id="1388" r:id="rId181"/>
    <p:sldId id="1389" r:id="rId182"/>
    <p:sldId id="1391" r:id="rId183"/>
    <p:sldId id="1390" r:id="rId184"/>
    <p:sldId id="820" r:id="rId185"/>
    <p:sldId id="1166" r:id="rId186"/>
  </p:sldIdLst>
  <p:sldSz cx="9906000" cy="6858000" type="A4"/>
  <p:notesSz cx="6858000" cy="9144000"/>
  <p:defaultTextStyle>
    <a:defPPr>
      <a:defRPr lang="zh-CN"/>
    </a:defPPr>
    <a:lvl1pPr algn="l" rtl="0" fontAlgn="base">
      <a:spcBef>
        <a:spcPct val="50000"/>
      </a:spcBef>
      <a:spcAft>
        <a:spcPct val="0"/>
      </a:spcAft>
      <a:defRPr kumimoji="1" sz="2000" b="1" kern="1200">
        <a:solidFill>
          <a:srgbClr val="0000FF"/>
        </a:solidFill>
        <a:latin typeface="Cooper Black" pitchFamily="18" charset="0"/>
        <a:ea typeface="黑体" pitchFamily="49" charset="-122"/>
        <a:cs typeface="+mn-cs"/>
      </a:defRPr>
    </a:lvl1pPr>
    <a:lvl2pPr marL="457200" algn="l" rtl="0" fontAlgn="base">
      <a:spcBef>
        <a:spcPct val="50000"/>
      </a:spcBef>
      <a:spcAft>
        <a:spcPct val="0"/>
      </a:spcAft>
      <a:defRPr kumimoji="1" sz="2000" b="1" kern="1200">
        <a:solidFill>
          <a:srgbClr val="0000FF"/>
        </a:solidFill>
        <a:latin typeface="Cooper Black" pitchFamily="18" charset="0"/>
        <a:ea typeface="黑体" pitchFamily="49" charset="-122"/>
        <a:cs typeface="+mn-cs"/>
      </a:defRPr>
    </a:lvl2pPr>
    <a:lvl3pPr marL="914400" algn="l" rtl="0" fontAlgn="base">
      <a:spcBef>
        <a:spcPct val="50000"/>
      </a:spcBef>
      <a:spcAft>
        <a:spcPct val="0"/>
      </a:spcAft>
      <a:defRPr kumimoji="1" sz="2000" b="1" kern="1200">
        <a:solidFill>
          <a:srgbClr val="0000FF"/>
        </a:solidFill>
        <a:latin typeface="Cooper Black" pitchFamily="18" charset="0"/>
        <a:ea typeface="黑体" pitchFamily="49" charset="-122"/>
        <a:cs typeface="+mn-cs"/>
      </a:defRPr>
    </a:lvl3pPr>
    <a:lvl4pPr marL="1371600" algn="l" rtl="0" fontAlgn="base">
      <a:spcBef>
        <a:spcPct val="50000"/>
      </a:spcBef>
      <a:spcAft>
        <a:spcPct val="0"/>
      </a:spcAft>
      <a:defRPr kumimoji="1" sz="2000" b="1" kern="1200">
        <a:solidFill>
          <a:srgbClr val="0000FF"/>
        </a:solidFill>
        <a:latin typeface="Cooper Black" pitchFamily="18" charset="0"/>
        <a:ea typeface="黑体" pitchFamily="49" charset="-122"/>
        <a:cs typeface="+mn-cs"/>
      </a:defRPr>
    </a:lvl4pPr>
    <a:lvl5pPr marL="1828800" algn="l" rtl="0" fontAlgn="base">
      <a:spcBef>
        <a:spcPct val="50000"/>
      </a:spcBef>
      <a:spcAft>
        <a:spcPct val="0"/>
      </a:spcAft>
      <a:defRPr kumimoji="1" sz="2000" b="1" kern="1200">
        <a:solidFill>
          <a:srgbClr val="0000FF"/>
        </a:solidFill>
        <a:latin typeface="Cooper Black" pitchFamily="18" charset="0"/>
        <a:ea typeface="黑体" pitchFamily="49" charset="-122"/>
        <a:cs typeface="+mn-cs"/>
      </a:defRPr>
    </a:lvl5pPr>
    <a:lvl6pPr marL="2286000" algn="l" defTabSz="914400" rtl="0" eaLnBrk="1" latinLnBrk="0" hangingPunct="1">
      <a:defRPr kumimoji="1" sz="2000" b="1" kern="1200">
        <a:solidFill>
          <a:srgbClr val="0000FF"/>
        </a:solidFill>
        <a:latin typeface="Cooper Black" pitchFamily="18" charset="0"/>
        <a:ea typeface="黑体" pitchFamily="49" charset="-122"/>
        <a:cs typeface="+mn-cs"/>
      </a:defRPr>
    </a:lvl6pPr>
    <a:lvl7pPr marL="2743200" algn="l" defTabSz="914400" rtl="0" eaLnBrk="1" latinLnBrk="0" hangingPunct="1">
      <a:defRPr kumimoji="1" sz="2000" b="1" kern="1200">
        <a:solidFill>
          <a:srgbClr val="0000FF"/>
        </a:solidFill>
        <a:latin typeface="Cooper Black" pitchFamily="18" charset="0"/>
        <a:ea typeface="黑体" pitchFamily="49" charset="-122"/>
        <a:cs typeface="+mn-cs"/>
      </a:defRPr>
    </a:lvl7pPr>
    <a:lvl8pPr marL="3200400" algn="l" defTabSz="914400" rtl="0" eaLnBrk="1" latinLnBrk="0" hangingPunct="1">
      <a:defRPr kumimoji="1" sz="2000" b="1" kern="1200">
        <a:solidFill>
          <a:srgbClr val="0000FF"/>
        </a:solidFill>
        <a:latin typeface="Cooper Black" pitchFamily="18" charset="0"/>
        <a:ea typeface="黑体" pitchFamily="49" charset="-122"/>
        <a:cs typeface="+mn-cs"/>
      </a:defRPr>
    </a:lvl8pPr>
    <a:lvl9pPr marL="3657600" algn="l" defTabSz="914400" rtl="0" eaLnBrk="1" latinLnBrk="0" hangingPunct="1">
      <a:defRPr kumimoji="1" sz="2000" b="1" kern="1200">
        <a:solidFill>
          <a:srgbClr val="0000FF"/>
        </a:solidFill>
        <a:latin typeface="Cooper Black" pitchFamily="18"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0000"/>
    <a:srgbClr val="0000FF"/>
    <a:srgbClr val="377AFF"/>
    <a:srgbClr val="FFCC99"/>
    <a:srgbClr val="99FF99"/>
    <a:srgbClr val="2613B5"/>
    <a:srgbClr val="384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8442" autoAdjust="0"/>
  </p:normalViewPr>
  <p:slideViewPr>
    <p:cSldViewPr>
      <p:cViewPr>
        <p:scale>
          <a:sx n="67" d="100"/>
          <a:sy n="67" d="100"/>
        </p:scale>
        <p:origin x="-444"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theme" Target="theme/theme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tableStyles" Target="tableStyles.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0"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s>
</file>

<file path=ppt/diagrams/_rels/data2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1" dirty="0" smtClean="0">
              <a:solidFill>
                <a:srgbClr val="0A4CB6"/>
              </a:solidFill>
              <a:latin typeface="微软雅黑" pitchFamily="34" charset="-122"/>
              <a:ea typeface="微软雅黑" pitchFamily="34" charset="-122"/>
            </a:rPr>
            <a:t>工程计价的改革与发展历程</a:t>
          </a:r>
          <a:endParaRPr kumimoji="1" lang="zh-CN" altLang="en-US" sz="2800" b="1"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dirty="0" smtClean="0">
              <a:solidFill>
                <a:srgbClr val="0A4CB6"/>
              </a:solidFill>
              <a:latin typeface="微软雅黑" pitchFamily="34" charset="-122"/>
              <a:ea typeface="微软雅黑" pitchFamily="34" charset="-122"/>
            </a:rPr>
            <a:t>发展成就、发展方向和任务</a:t>
          </a:r>
          <a:endParaRPr kumimoji="1" lang="zh-CN" altLang="en-US" sz="280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dirty="0" smtClean="0">
              <a:solidFill>
                <a:srgbClr val="0A4CB6"/>
              </a:solidFill>
              <a:latin typeface="微软雅黑" pitchFamily="34" charset="-122"/>
              <a:ea typeface="微软雅黑" pitchFamily="34" charset="-122"/>
            </a:rPr>
            <a:t>工程造价管理改革形势分析</a:t>
          </a:r>
          <a:endParaRPr kumimoji="1" lang="zh-CN" altLang="en-US" sz="2800"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dirty="0" smtClean="0">
              <a:solidFill>
                <a:srgbClr val="0A4CB6"/>
              </a:solidFill>
              <a:latin typeface="微软雅黑" pitchFamily="34" charset="-122"/>
              <a:ea typeface="微软雅黑" pitchFamily="34" charset="-122"/>
            </a:rPr>
            <a:t>工程造价管理体系介绍</a:t>
          </a:r>
          <a:endParaRPr kumimoji="1" lang="zh-CN" altLang="en-US" sz="2800"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工程造价信息化的发展趋势  </a:t>
          </a:r>
          <a:endParaRPr lang="zh-CN" altLang="en-US"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575D87A0-ED38-4936-B16D-4722F6D73CED}" srcId="{09883B45-DB07-427D-B8B7-4C9AF423A53B}" destId="{22BE1A68-6B96-4DDF-A499-9CDA423DC5F7}" srcOrd="0" destOrd="0" parTransId="{7043A9D8-377C-4407-A3CB-491BC8DBB78E}" sibTransId="{5CB756E5-FEFB-43D7-B30C-D74E4D0C5A29}"/>
    <dgm:cxn modelId="{D747AC1C-6D8C-45C3-A7AF-14AAC34579C9}" type="presOf" srcId="{389AC132-27D5-4FA0-B419-448B60118A1B}" destId="{FD452F66-88D4-4F3C-93D3-04791CCFA1F8}"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6D28B072-33B7-4578-A189-C090FE50C8A4}" type="presOf" srcId="{09328BF8-0D26-4680-A7C3-296EF247FF7B}" destId="{381926B5-343F-4F82-9645-53216AC89D64}" srcOrd="0" destOrd="0" presId="urn:microsoft.com/office/officeart/2005/8/layout/chevron2"/>
    <dgm:cxn modelId="{928E3C46-D2BF-4047-A1A5-B7C5F54717F8}" srcId="{8B9B1448-4A90-496E-B24F-7659A000D1DF}" destId="{94690036-2E51-4707-BFAD-589E65A3B605}" srcOrd="0" destOrd="0" parTransId="{C8EDA660-4E84-4F8C-BF33-C27EA79DDE7C}" sibTransId="{24A73BDF-71B0-4139-9A41-6C2C311C169A}"/>
    <dgm:cxn modelId="{4F80B721-057A-4754-A7F7-84E9E2C1636C}" type="presOf" srcId="{D8DAF320-7914-4E54-998F-F94DFC8C2FC3}" destId="{5BBD4241-A1CD-46F9-B160-25DC91772883}" srcOrd="0" destOrd="0" presId="urn:microsoft.com/office/officeart/2005/8/layout/chevron2"/>
    <dgm:cxn modelId="{C64DA999-F746-4B2E-AF1A-8133DE1CD90B}" srcId="{95005EA8-1285-4743-A303-FFA72B570B99}" destId="{4DA80A63-7A57-49E6-B59B-63AD9E652879}" srcOrd="0" destOrd="0" parTransId="{E7568C14-894A-411D-82AB-87C3795210DF}" sibTransId="{3ABBB96F-7DE1-4C58-9A87-956EBA21E7C7}"/>
    <dgm:cxn modelId="{C5F95551-F568-41BB-B413-57FB3AD58FF4}" type="presOf" srcId="{22BE1A68-6B96-4DDF-A499-9CDA423DC5F7}" destId="{F43CE4DB-838D-4707-B043-5E19C167C74D}" srcOrd="0" destOrd="0" presId="urn:microsoft.com/office/officeart/2005/8/layout/chevron2"/>
    <dgm:cxn modelId="{01C34282-CF2F-4FBB-8914-DFEE0C5A3BED}" srcId="{55D2E6D2-F2F7-47DD-A896-13168A8BA6EE}" destId="{09328BF8-0D26-4680-A7C3-296EF247FF7B}" srcOrd="5" destOrd="0" parTransId="{25659F77-F213-44DC-9DBD-77D6AC084D80}" sibTransId="{4F93C1FB-570E-4040-AC53-546C386E9D8C}"/>
    <dgm:cxn modelId="{1D679B35-B952-4A0B-856B-33208E5FFCF3}" srcId="{389AC132-27D5-4FA0-B419-448B60118A1B}" destId="{870671AF-B6C5-477D-AF36-0D358CBE9F64}" srcOrd="0" destOrd="0" parTransId="{16398BE8-FBE3-441A-9703-8A53641F7EEA}" sibTransId="{CC225F95-C3D0-45A9-8AC6-15E6B7C06F06}"/>
    <dgm:cxn modelId="{6EE17CA2-F11C-4AA1-BD47-84919D594089}" srcId="{55D2E6D2-F2F7-47DD-A896-13168A8BA6EE}" destId="{389AC132-27D5-4FA0-B419-448B60118A1B}" srcOrd="4" destOrd="0" parTransId="{4E773213-4173-49F9-8DE7-347D1615A3C4}" sibTransId="{E941FE40-8A7A-43B5-A8B8-A8284F59CC65}"/>
    <dgm:cxn modelId="{30C2042E-8F11-47D0-B5FA-12A3231AC3BB}" type="presOf" srcId="{94690036-2E51-4707-BFAD-589E65A3B605}" destId="{BBC2967A-19F2-4F23-BA89-0438F1E15CCB}" srcOrd="0" destOrd="0" presId="urn:microsoft.com/office/officeart/2005/8/layout/chevron2"/>
    <dgm:cxn modelId="{DC959003-FBE4-4C26-96E6-E637F2222D38}" type="presOf" srcId="{870671AF-B6C5-477D-AF36-0D358CBE9F64}" destId="{E6C6F910-9FB9-469C-8A16-05863609B80B}" srcOrd="0" destOrd="0" presId="urn:microsoft.com/office/officeart/2005/8/layout/chevron2"/>
    <dgm:cxn modelId="{3AFB40C3-03AF-48BA-9641-7139F0D7BAB4}" type="presOf" srcId="{4DA80A63-7A57-49E6-B59B-63AD9E652879}" destId="{665FF8AE-E273-44DC-9739-E054064F8046}" srcOrd="0" destOrd="0" presId="urn:microsoft.com/office/officeart/2005/8/layout/chevron2"/>
    <dgm:cxn modelId="{A66E0C22-85E6-4B5F-A7CE-F57BD852D304}" type="presOf" srcId="{8B9B1448-4A90-496E-B24F-7659A000D1DF}" destId="{BE315EF0-2BC8-49F1-8191-0F38733663AD}" srcOrd="0" destOrd="0" presId="urn:microsoft.com/office/officeart/2005/8/layout/chevron2"/>
    <dgm:cxn modelId="{B72F0015-EDDF-4128-8E1E-362B360A0F76}" type="presOf" srcId="{09883B45-DB07-427D-B8B7-4C9AF423A53B}" destId="{034EAE10-A76A-431B-9677-2C4BCB363795}" srcOrd="0" destOrd="0" presId="urn:microsoft.com/office/officeart/2005/8/layout/chevron2"/>
    <dgm:cxn modelId="{883CEEB7-CE90-4D17-A1CE-91FA4C899571}" srcId="{09328BF8-0D26-4680-A7C3-296EF247FF7B}" destId="{CA48269A-E59D-4BEB-B4DD-74DD68BF1062}" srcOrd="0" destOrd="0" parTransId="{2968FF68-01E1-42B1-BBEB-2FD853707710}" sibTransId="{FA51E938-6004-405E-980F-23A6655D8CDC}"/>
    <dgm:cxn modelId="{CBFEE4F6-88E4-44BD-85B3-2E1B46791BCD}" srcId="{55D2E6D2-F2F7-47DD-A896-13168A8BA6EE}" destId="{09883B45-DB07-427D-B8B7-4C9AF423A53B}" srcOrd="0" destOrd="0" parTransId="{CABAE204-433D-4F3B-A0A4-73098C08A833}" sibTransId="{4F504D01-807D-4104-B49E-B8D239E0EAED}"/>
    <dgm:cxn modelId="{71946733-02B6-497B-87EC-7EE457B8AC87}" type="presOf" srcId="{95005EA8-1285-4743-A303-FFA72B570B99}" destId="{57392667-D52D-412B-BFED-6F4F6B272BC3}" srcOrd="0" destOrd="0" presId="urn:microsoft.com/office/officeart/2005/8/layout/chevron2"/>
    <dgm:cxn modelId="{B2AE7CB9-8C41-459F-AAEF-5FA414339B3C}" type="presOf" srcId="{55D2E6D2-F2F7-47DD-A896-13168A8BA6EE}" destId="{A8AB01C6-936A-4020-9B26-85FF16A15686}" srcOrd="0" destOrd="0" presId="urn:microsoft.com/office/officeart/2005/8/layout/chevron2"/>
    <dgm:cxn modelId="{E5D9280B-B9AF-4645-80BF-5A43090FFEBD}" srcId="{55D2E6D2-F2F7-47DD-A896-13168A8BA6EE}" destId="{46E7DF6A-0A57-4BCC-9193-2D3265BC3B8E}" srcOrd="2" destOrd="0" parTransId="{0DA91B44-FE9E-4AC1-A9B3-30906C914419}" sibTransId="{18F9D288-ACBC-43D0-9DCA-1ED9D0DE47F2}"/>
    <dgm:cxn modelId="{C18359EB-32C7-4C40-B01A-66B9D10576B1}" srcId="{46E7DF6A-0A57-4BCC-9193-2D3265BC3B8E}" destId="{D8DAF320-7914-4E54-998F-F94DFC8C2FC3}" srcOrd="0" destOrd="0" parTransId="{68A0674E-7C3C-4E2E-B5BC-44A5DE43B792}" sibTransId="{016D4CEB-F7A3-4198-A5DA-31624E9C9D08}"/>
    <dgm:cxn modelId="{B6DC7933-B412-4E92-9520-6113E62E1B4D}" srcId="{55D2E6D2-F2F7-47DD-A896-13168A8BA6EE}" destId="{95005EA8-1285-4743-A303-FFA72B570B99}" srcOrd="3" destOrd="0" parTransId="{8FEBE508-2891-417E-9B30-7E2A85233753}" sibTransId="{EE4B8C44-C6F9-44FE-B1A1-7C98E676AA66}"/>
    <dgm:cxn modelId="{A7E147AE-743A-480E-840F-6A371806774C}" type="presOf" srcId="{CA48269A-E59D-4BEB-B4DD-74DD68BF1062}" destId="{68FF4BC4-F2C1-4C71-A935-326F8A08A137}" srcOrd="0" destOrd="0" presId="urn:microsoft.com/office/officeart/2005/8/layout/chevron2"/>
    <dgm:cxn modelId="{86A894BB-5CC3-4D06-A351-EBF31DB2035D}" type="presOf" srcId="{46E7DF6A-0A57-4BCC-9193-2D3265BC3B8E}" destId="{46D34900-F6AF-4D82-BC83-5A724DE95DF7}" srcOrd="0" destOrd="0" presId="urn:microsoft.com/office/officeart/2005/8/layout/chevron2"/>
    <dgm:cxn modelId="{D6B99B1D-3D98-49C6-89DC-0098DE14EAE7}" type="presParOf" srcId="{A8AB01C6-936A-4020-9B26-85FF16A15686}" destId="{698AC922-EF66-40C2-AFD8-D4C68C2F4944}" srcOrd="0" destOrd="0" presId="urn:microsoft.com/office/officeart/2005/8/layout/chevron2"/>
    <dgm:cxn modelId="{F05CC221-BBB8-48CE-8115-6CC1E56B6311}" type="presParOf" srcId="{698AC922-EF66-40C2-AFD8-D4C68C2F4944}" destId="{034EAE10-A76A-431B-9677-2C4BCB363795}" srcOrd="0" destOrd="0" presId="urn:microsoft.com/office/officeart/2005/8/layout/chevron2"/>
    <dgm:cxn modelId="{D8CCABCF-5E60-4971-9CE2-924C1076A613}" type="presParOf" srcId="{698AC922-EF66-40C2-AFD8-D4C68C2F4944}" destId="{F43CE4DB-838D-4707-B043-5E19C167C74D}" srcOrd="1" destOrd="0" presId="urn:microsoft.com/office/officeart/2005/8/layout/chevron2"/>
    <dgm:cxn modelId="{1CC30FE4-AFDF-408A-8891-D968AB269F00}" type="presParOf" srcId="{A8AB01C6-936A-4020-9B26-85FF16A15686}" destId="{83EC5C89-3D16-4AED-A503-14BD5FB2872E}" srcOrd="1" destOrd="0" presId="urn:microsoft.com/office/officeart/2005/8/layout/chevron2"/>
    <dgm:cxn modelId="{E26FD90A-1DB3-432D-8D4E-B954D28E3D4F}" type="presParOf" srcId="{A8AB01C6-936A-4020-9B26-85FF16A15686}" destId="{E1840CB1-E2E6-419B-B73B-8ECF971474DB}" srcOrd="2" destOrd="0" presId="urn:microsoft.com/office/officeart/2005/8/layout/chevron2"/>
    <dgm:cxn modelId="{D8C37271-D3EF-4735-9CE5-FB39121066C7}" type="presParOf" srcId="{E1840CB1-E2E6-419B-B73B-8ECF971474DB}" destId="{BE315EF0-2BC8-49F1-8191-0F38733663AD}" srcOrd="0" destOrd="0" presId="urn:microsoft.com/office/officeart/2005/8/layout/chevron2"/>
    <dgm:cxn modelId="{025BE4A5-6F74-4B8C-B599-E53EEC2C6035}" type="presParOf" srcId="{E1840CB1-E2E6-419B-B73B-8ECF971474DB}" destId="{BBC2967A-19F2-4F23-BA89-0438F1E15CCB}" srcOrd="1" destOrd="0" presId="urn:microsoft.com/office/officeart/2005/8/layout/chevron2"/>
    <dgm:cxn modelId="{7E6DA291-0B66-4685-AC93-1DAECDE5007A}" type="presParOf" srcId="{A8AB01C6-936A-4020-9B26-85FF16A15686}" destId="{466E9A9B-CF4C-4B0D-B00F-58526E281DA7}" srcOrd="3" destOrd="0" presId="urn:microsoft.com/office/officeart/2005/8/layout/chevron2"/>
    <dgm:cxn modelId="{FA04F05A-6CD0-4AD8-BF6C-DC5ECC100CB4}" type="presParOf" srcId="{A8AB01C6-936A-4020-9B26-85FF16A15686}" destId="{0F2C9553-EBD6-4755-A4FD-15C5A829EE6E}" srcOrd="4" destOrd="0" presId="urn:microsoft.com/office/officeart/2005/8/layout/chevron2"/>
    <dgm:cxn modelId="{8C5150D3-EF5A-4B6F-BD9D-481D17E2ED95}" type="presParOf" srcId="{0F2C9553-EBD6-4755-A4FD-15C5A829EE6E}" destId="{46D34900-F6AF-4D82-BC83-5A724DE95DF7}" srcOrd="0" destOrd="0" presId="urn:microsoft.com/office/officeart/2005/8/layout/chevron2"/>
    <dgm:cxn modelId="{6434878D-E63F-462E-A4FF-06D8D3118A2B}" type="presParOf" srcId="{0F2C9553-EBD6-4755-A4FD-15C5A829EE6E}" destId="{5BBD4241-A1CD-46F9-B160-25DC91772883}" srcOrd="1" destOrd="0" presId="urn:microsoft.com/office/officeart/2005/8/layout/chevron2"/>
    <dgm:cxn modelId="{36DBDB0C-0A71-46A9-B264-8E963AC82067}" type="presParOf" srcId="{A8AB01C6-936A-4020-9B26-85FF16A15686}" destId="{7431D34B-CFDB-400C-97DA-DD9D60EE60E0}" srcOrd="5" destOrd="0" presId="urn:microsoft.com/office/officeart/2005/8/layout/chevron2"/>
    <dgm:cxn modelId="{073E3272-698C-4833-AECF-B8D98A39DCBD}" type="presParOf" srcId="{A8AB01C6-936A-4020-9B26-85FF16A15686}" destId="{0FB92F2E-3B50-4196-BD4C-4E03541CB708}" srcOrd="6" destOrd="0" presId="urn:microsoft.com/office/officeart/2005/8/layout/chevron2"/>
    <dgm:cxn modelId="{9E7C482C-4E30-4C57-BBDE-76CDCCE534B8}" type="presParOf" srcId="{0FB92F2E-3B50-4196-BD4C-4E03541CB708}" destId="{57392667-D52D-412B-BFED-6F4F6B272BC3}" srcOrd="0" destOrd="0" presId="urn:microsoft.com/office/officeart/2005/8/layout/chevron2"/>
    <dgm:cxn modelId="{4A16F514-C1C2-476D-BA70-8CB15FE5F6FF}" type="presParOf" srcId="{0FB92F2E-3B50-4196-BD4C-4E03541CB708}" destId="{665FF8AE-E273-44DC-9739-E054064F8046}" srcOrd="1" destOrd="0" presId="urn:microsoft.com/office/officeart/2005/8/layout/chevron2"/>
    <dgm:cxn modelId="{F7E19745-7573-439A-95BE-7EC3B74100D3}" type="presParOf" srcId="{A8AB01C6-936A-4020-9B26-85FF16A15686}" destId="{3DD72C74-974A-46DA-A670-0511C7C55DE9}" srcOrd="7" destOrd="0" presId="urn:microsoft.com/office/officeart/2005/8/layout/chevron2"/>
    <dgm:cxn modelId="{ED1B4D0E-EF26-47D2-B9E0-8F48E836E6B9}" type="presParOf" srcId="{A8AB01C6-936A-4020-9B26-85FF16A15686}" destId="{91B3EB88-D107-428A-84FE-98498818294E}" srcOrd="8" destOrd="0" presId="urn:microsoft.com/office/officeart/2005/8/layout/chevron2"/>
    <dgm:cxn modelId="{6E4DB205-D18C-4AE3-9DAC-55C32D34641A}" type="presParOf" srcId="{91B3EB88-D107-428A-84FE-98498818294E}" destId="{FD452F66-88D4-4F3C-93D3-04791CCFA1F8}" srcOrd="0" destOrd="0" presId="urn:microsoft.com/office/officeart/2005/8/layout/chevron2"/>
    <dgm:cxn modelId="{FC103E4C-079E-4998-B640-DA956DE8611E}" type="presParOf" srcId="{91B3EB88-D107-428A-84FE-98498818294E}" destId="{E6C6F910-9FB9-469C-8A16-05863609B80B}" srcOrd="1" destOrd="0" presId="urn:microsoft.com/office/officeart/2005/8/layout/chevron2"/>
    <dgm:cxn modelId="{C040CDB4-462A-4106-9FDA-11525D22F4E0}" type="presParOf" srcId="{A8AB01C6-936A-4020-9B26-85FF16A15686}" destId="{ADC72A9B-95D9-4B66-89C2-9E4EF5A63A4A}" srcOrd="9" destOrd="0" presId="urn:microsoft.com/office/officeart/2005/8/layout/chevron2"/>
    <dgm:cxn modelId="{073FE6F9-8406-4E8C-9FCF-AF800A463313}" type="presParOf" srcId="{A8AB01C6-936A-4020-9B26-85FF16A15686}" destId="{439CD67D-857F-4000-9735-017F3100852E}" srcOrd="10" destOrd="0" presId="urn:microsoft.com/office/officeart/2005/8/layout/chevron2"/>
    <dgm:cxn modelId="{4D61A055-E355-4CBD-A2C0-B115DF04C782}" type="presParOf" srcId="{439CD67D-857F-4000-9735-017F3100852E}" destId="{381926B5-343F-4F82-9645-53216AC89D64}" srcOrd="0" destOrd="0" presId="urn:microsoft.com/office/officeart/2005/8/layout/chevron2"/>
    <dgm:cxn modelId="{809140BB-FABF-457E-835B-48F6F10C2E89}"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636CF-F66B-46B3-828B-24BCC8BBBDA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F894A38A-4698-441A-AFBF-575F8E601906}">
      <dgm:prSet phldrT="[文本]" custT="1"/>
      <dgm:spPr/>
      <dgm:t>
        <a:bodyPr/>
        <a:lstStyle/>
        <a:p>
          <a:r>
            <a:rPr lang="zh-CN" altLang="en-US" sz="2000" b="0" dirty="0" smtClean="0">
              <a:latin typeface="微软雅黑" pitchFamily="34" charset="-122"/>
              <a:ea typeface="微软雅黑" pitchFamily="34" charset="-122"/>
            </a:rPr>
            <a:t>背景</a:t>
          </a:r>
          <a:r>
            <a:rPr lang="en-US" altLang="zh-CN" sz="2000" b="0" dirty="0" smtClean="0">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建设市场发展并逐步完善起来</a:t>
          </a:r>
        </a:p>
        <a:p>
          <a:r>
            <a:rPr lang="zh-CN" altLang="en-US" sz="2000" b="0" dirty="0" smtClean="0">
              <a:latin typeface="微软雅黑" pitchFamily="34" charset="-122"/>
              <a:ea typeface="微软雅黑" pitchFamily="34" charset="-122"/>
            </a:rPr>
            <a:t>投资主体多元化、投资量较大（国有资金或国有投资占主体）</a:t>
          </a:r>
        </a:p>
        <a:p>
          <a:r>
            <a:rPr lang="zh-CN" altLang="en-US" sz="2000" b="0" dirty="0" smtClean="0">
              <a:latin typeface="微软雅黑" pitchFamily="34" charset="-122"/>
              <a:ea typeface="微软雅黑" pitchFamily="34" charset="-122"/>
            </a:rPr>
            <a:t>在国家宏观指导下，实现充分的市场竞争</a:t>
          </a:r>
        </a:p>
        <a:p>
          <a:r>
            <a:rPr lang="zh-CN" altLang="en-US" sz="2000" b="0" dirty="0" smtClean="0">
              <a:latin typeface="微软雅黑" pitchFamily="34" charset="-122"/>
              <a:ea typeface="微软雅黑" pitchFamily="34" charset="-122"/>
            </a:rPr>
            <a:t>建设市场要素价格</a:t>
          </a:r>
          <a:r>
            <a:rPr lang="zh-CN" altLang="en-US" sz="2000" b="0" dirty="0" smtClean="0">
              <a:solidFill>
                <a:srgbClr val="FF0000"/>
              </a:solidFill>
              <a:latin typeface="微软雅黑" pitchFamily="34" charset="-122"/>
              <a:ea typeface="微软雅黑" pitchFamily="34" charset="-122"/>
            </a:rPr>
            <a:t>基本</a:t>
          </a:r>
          <a:r>
            <a:rPr lang="zh-CN" altLang="en-US" sz="2000" b="0" dirty="0" smtClean="0">
              <a:latin typeface="微软雅黑" pitchFamily="34" charset="-122"/>
              <a:ea typeface="微软雅黑" pitchFamily="34" charset="-122"/>
            </a:rPr>
            <a:t>放开</a:t>
          </a:r>
          <a:endParaRPr lang="zh-CN" altLang="en-US" sz="2000" dirty="0"/>
        </a:p>
      </dgm:t>
    </dgm:pt>
    <dgm:pt modelId="{08954BBD-EBDF-496D-BA06-0DD4391EF5D1}" type="sibTrans" cxnId="{B60AD99D-7D8F-433A-8AC4-D5741A5C804D}">
      <dgm:prSet/>
      <dgm:spPr/>
      <dgm:t>
        <a:bodyPr/>
        <a:lstStyle/>
        <a:p>
          <a:endParaRPr lang="zh-CN" altLang="en-US"/>
        </a:p>
      </dgm:t>
    </dgm:pt>
    <dgm:pt modelId="{1E4292B6-4ECC-4C56-9F8E-C001EF8A98FC}" type="parTrans" cxnId="{B60AD99D-7D8F-433A-8AC4-D5741A5C804D}">
      <dgm:prSet/>
      <dgm:spPr/>
      <dgm:t>
        <a:bodyPr/>
        <a:lstStyle/>
        <a:p>
          <a:endParaRPr lang="zh-CN" altLang="en-US"/>
        </a:p>
      </dgm:t>
    </dgm:pt>
    <dgm:pt modelId="{B98C51BE-B354-49ED-B3B1-784B51D4B2A4}">
      <dgm:prSet custT="1"/>
      <dgm:spPr/>
      <dgm:t>
        <a:bodyPr/>
        <a:lstStyle/>
        <a:p>
          <a:r>
            <a:rPr lang="zh-CN" altLang="en-US" sz="2000" b="0" dirty="0" smtClean="0">
              <a:latin typeface="微软雅黑" pitchFamily="34" charset="-122"/>
              <a:ea typeface="微软雅黑" pitchFamily="34" charset="-122"/>
            </a:rPr>
            <a:t>原则</a:t>
          </a:r>
          <a:r>
            <a:rPr lang="en-US" altLang="zh-CN" sz="2000" b="0" dirty="0" smtClean="0">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使工程造价的符合市场实际和价格运行机制。以法律、法规、</a:t>
          </a:r>
          <a:endParaRPr lang="en-US" altLang="zh-CN" sz="2000" b="0" dirty="0" smtClean="0">
            <a:latin typeface="微软雅黑" pitchFamily="34" charset="-122"/>
            <a:ea typeface="微软雅黑" pitchFamily="34" charset="-122"/>
          </a:endParaRPr>
        </a:p>
        <a:p>
          <a:r>
            <a:rPr lang="zh-CN" altLang="en-US" sz="2000" b="0" dirty="0" smtClean="0">
              <a:latin typeface="微软雅黑" pitchFamily="34" charset="-122"/>
              <a:ea typeface="微软雅黑" pitchFamily="34" charset="-122"/>
            </a:rPr>
            <a:t>标准、规则、计价定额、价格信息等计价依据规范各方的行</a:t>
          </a:r>
          <a:endParaRPr lang="en-US" altLang="zh-CN" sz="2000" b="0" dirty="0" smtClean="0">
            <a:latin typeface="微软雅黑" pitchFamily="34" charset="-122"/>
            <a:ea typeface="微软雅黑" pitchFamily="34" charset="-122"/>
          </a:endParaRPr>
        </a:p>
        <a:p>
          <a:r>
            <a:rPr lang="zh-CN" altLang="en-US" sz="2000" b="0" dirty="0" smtClean="0">
              <a:latin typeface="微软雅黑" pitchFamily="34" charset="-122"/>
              <a:ea typeface="微软雅黑" pitchFamily="34" charset="-122"/>
            </a:rPr>
            <a:t>为、调整各自利益。</a:t>
          </a:r>
          <a:endParaRPr lang="zh-CN" altLang="en-US" sz="2000" dirty="0"/>
        </a:p>
      </dgm:t>
    </dgm:pt>
    <dgm:pt modelId="{F6FC49B3-472D-4808-A680-EAD4F1844320}" type="parTrans" cxnId="{AE0B5D3D-3EE4-4041-909A-E09FCEC29DAB}">
      <dgm:prSet/>
      <dgm:spPr/>
      <dgm:t>
        <a:bodyPr/>
        <a:lstStyle/>
        <a:p>
          <a:endParaRPr lang="zh-CN" altLang="en-US"/>
        </a:p>
      </dgm:t>
    </dgm:pt>
    <dgm:pt modelId="{BC869C27-0017-4AAA-8B19-7CD88902BC85}" type="sibTrans" cxnId="{AE0B5D3D-3EE4-4041-909A-E09FCEC29DAB}">
      <dgm:prSet/>
      <dgm:spPr/>
      <dgm:t>
        <a:bodyPr/>
        <a:lstStyle/>
        <a:p>
          <a:endParaRPr lang="zh-CN" altLang="en-US"/>
        </a:p>
      </dgm:t>
    </dgm:pt>
    <dgm:pt modelId="{BDC26ECA-7BDC-4EF3-BBD1-FC97ABC258AA}">
      <dgm:prSet/>
      <dgm:spPr/>
      <dgm:t>
        <a:bodyPr/>
        <a:lstStyle/>
        <a:p>
          <a:endParaRPr lang="zh-CN" altLang="en-US" b="0" dirty="0">
            <a:latin typeface="微软雅黑" pitchFamily="34" charset="-122"/>
            <a:ea typeface="微软雅黑" pitchFamily="34" charset="-122"/>
          </a:endParaRPr>
        </a:p>
      </dgm:t>
    </dgm:pt>
    <dgm:pt modelId="{E65401CD-3F4C-4E1A-9C12-80446FA380BB}" type="parTrans" cxnId="{11F2C9CE-4F87-434F-A661-2020B2678232}">
      <dgm:prSet/>
      <dgm:spPr/>
      <dgm:t>
        <a:bodyPr/>
        <a:lstStyle/>
        <a:p>
          <a:endParaRPr lang="zh-CN" altLang="en-US"/>
        </a:p>
      </dgm:t>
    </dgm:pt>
    <dgm:pt modelId="{440F3E51-3C49-4FEB-8A3A-2F2696064D8E}" type="sibTrans" cxnId="{11F2C9CE-4F87-434F-A661-2020B2678232}">
      <dgm:prSet/>
      <dgm:spPr/>
      <dgm:t>
        <a:bodyPr/>
        <a:lstStyle/>
        <a:p>
          <a:endParaRPr lang="zh-CN" altLang="en-US"/>
        </a:p>
      </dgm:t>
    </dgm:pt>
    <dgm:pt modelId="{F42151C6-6CDB-479C-82F6-9476DF994783}">
      <dgm:prSet custT="1"/>
      <dgm:spPr/>
      <dgm:t>
        <a:bodyPr/>
        <a:lstStyle/>
        <a:p>
          <a:r>
            <a:rPr lang="zh-CN" altLang="en-US" sz="2000" b="0" dirty="0" smtClean="0">
              <a:latin typeface="微软雅黑" pitchFamily="34" charset="-122"/>
              <a:ea typeface="微软雅黑" pitchFamily="34" charset="-122"/>
            </a:rPr>
            <a:t>目标</a:t>
          </a:r>
          <a:r>
            <a:rPr lang="en-US" altLang="zh-CN" sz="2000" b="0" dirty="0" smtClean="0">
              <a:latin typeface="微软雅黑" pitchFamily="34" charset="-122"/>
              <a:ea typeface="微软雅黑" pitchFamily="34" charset="-122"/>
            </a:rPr>
            <a:t>——</a:t>
          </a:r>
        </a:p>
        <a:p>
          <a:r>
            <a:rPr lang="zh-CN" altLang="en-US" sz="2000" b="0" dirty="0" smtClean="0">
              <a:solidFill>
                <a:srgbClr val="FF0000"/>
              </a:solidFill>
              <a:latin typeface="微软雅黑" pitchFamily="34" charset="-122"/>
              <a:ea typeface="微软雅黑" pitchFamily="34" charset="-122"/>
            </a:rPr>
            <a:t>法律规范秩序 公开交易规则 竞争形成价格 监管有据可依</a:t>
          </a:r>
          <a:endParaRPr lang="zh-CN" altLang="en-US" sz="2000" dirty="0"/>
        </a:p>
      </dgm:t>
    </dgm:pt>
    <dgm:pt modelId="{CF78216A-BF78-425F-B081-6660C02E0CCB}" type="parTrans" cxnId="{05701A5F-B041-4F7F-BACA-CA086CD6542D}">
      <dgm:prSet/>
      <dgm:spPr/>
      <dgm:t>
        <a:bodyPr/>
        <a:lstStyle/>
        <a:p>
          <a:endParaRPr lang="zh-CN" altLang="en-US"/>
        </a:p>
      </dgm:t>
    </dgm:pt>
    <dgm:pt modelId="{53659D0F-B10B-42EE-A88B-6FC811717E75}" type="sibTrans" cxnId="{05701A5F-B041-4F7F-BACA-CA086CD6542D}">
      <dgm:prSet/>
      <dgm:spPr/>
      <dgm:t>
        <a:bodyPr/>
        <a:lstStyle/>
        <a:p>
          <a:endParaRPr lang="zh-CN" altLang="en-US"/>
        </a:p>
      </dgm:t>
    </dgm:pt>
    <dgm:pt modelId="{54CA4683-645D-40BE-B8A9-7A02FC7BFE53}" type="pres">
      <dgm:prSet presAssocID="{351636CF-F66B-46B3-828B-24BCC8BBBDA9}" presName="matrix" presStyleCnt="0">
        <dgm:presLayoutVars>
          <dgm:chMax val="1"/>
          <dgm:dir/>
          <dgm:resizeHandles val="exact"/>
        </dgm:presLayoutVars>
      </dgm:prSet>
      <dgm:spPr/>
      <dgm:t>
        <a:bodyPr/>
        <a:lstStyle/>
        <a:p>
          <a:endParaRPr lang="zh-CN" altLang="en-US"/>
        </a:p>
      </dgm:t>
    </dgm:pt>
    <dgm:pt modelId="{B4FA2AE4-F217-4670-87DC-5B05DC8A168F}" type="pres">
      <dgm:prSet presAssocID="{351636CF-F66B-46B3-828B-24BCC8BBBDA9}" presName="axisShape" presStyleLbl="bgShp" presStyleIdx="0" presStyleCnt="1" custScaleX="75571" custScaleY="67742" custLinFactNeighborX="-4012" custLinFactNeighborY="-945"/>
      <dgm:spPr/>
    </dgm:pt>
    <dgm:pt modelId="{CD498F06-5DF0-4DCE-AD57-52D1D0CF5290}" type="pres">
      <dgm:prSet presAssocID="{351636CF-F66B-46B3-828B-24BCC8BBBDA9}" presName="rect1" presStyleLbl="node1" presStyleIdx="0" presStyleCnt="4" custScaleX="203894" custScaleY="205608" custLinFactNeighborX="-68796" custLinFactNeighborY="4660">
        <dgm:presLayoutVars>
          <dgm:chMax val="0"/>
          <dgm:chPref val="0"/>
          <dgm:bulletEnabled val="1"/>
        </dgm:presLayoutVars>
      </dgm:prSet>
      <dgm:spPr/>
      <dgm:t>
        <a:bodyPr/>
        <a:lstStyle/>
        <a:p>
          <a:endParaRPr lang="zh-CN" altLang="en-US"/>
        </a:p>
      </dgm:t>
    </dgm:pt>
    <dgm:pt modelId="{9D03614A-91EA-4002-A98A-D2B971FE1FAA}" type="pres">
      <dgm:prSet presAssocID="{351636CF-F66B-46B3-828B-24BCC8BBBDA9}" presName="rect2" presStyleLbl="node1" presStyleIdx="1" presStyleCnt="4" custScaleX="220219" custScaleY="151552" custLinFactNeighborX="64214" custLinFactNeighborY="-33372">
        <dgm:presLayoutVars>
          <dgm:chMax val="0"/>
          <dgm:chPref val="0"/>
          <dgm:bulletEnabled val="1"/>
        </dgm:presLayoutVars>
      </dgm:prSet>
      <dgm:spPr/>
      <dgm:t>
        <a:bodyPr/>
        <a:lstStyle/>
        <a:p>
          <a:endParaRPr lang="zh-CN" altLang="en-US"/>
        </a:p>
      </dgm:t>
    </dgm:pt>
    <dgm:pt modelId="{1F6E661F-3776-4B0F-BBD7-5EFF027A1457}" type="pres">
      <dgm:prSet presAssocID="{351636CF-F66B-46B3-828B-24BCC8BBBDA9}" presName="rect3" presStyleLbl="node1" presStyleIdx="2" presStyleCnt="4" custScaleX="204364" custScaleY="20832" custLinFactNeighborX="-68561" custLinFactNeighborY="8008">
        <dgm:presLayoutVars>
          <dgm:chMax val="0"/>
          <dgm:chPref val="0"/>
          <dgm:bulletEnabled val="1"/>
        </dgm:presLayoutVars>
      </dgm:prSet>
      <dgm:spPr/>
      <dgm:t>
        <a:bodyPr/>
        <a:lstStyle/>
        <a:p>
          <a:endParaRPr lang="zh-CN" altLang="en-US"/>
        </a:p>
      </dgm:t>
    </dgm:pt>
    <dgm:pt modelId="{69670FA3-1C61-47A6-B4A1-2E0413A770BB}" type="pres">
      <dgm:prSet presAssocID="{351636CF-F66B-46B3-828B-24BCC8BBBDA9}" presName="rect4" presStyleLbl="node1" presStyleIdx="3" presStyleCnt="4" custScaleX="219527" custScaleY="78031" custLinFactNeighborX="68235" custLinFactNeighborY="-17537">
        <dgm:presLayoutVars>
          <dgm:chMax val="0"/>
          <dgm:chPref val="0"/>
          <dgm:bulletEnabled val="1"/>
        </dgm:presLayoutVars>
      </dgm:prSet>
      <dgm:spPr/>
      <dgm:t>
        <a:bodyPr/>
        <a:lstStyle/>
        <a:p>
          <a:endParaRPr lang="zh-CN" altLang="en-US"/>
        </a:p>
      </dgm:t>
    </dgm:pt>
  </dgm:ptLst>
  <dgm:cxnLst>
    <dgm:cxn modelId="{B60AD99D-7D8F-433A-8AC4-D5741A5C804D}" srcId="{351636CF-F66B-46B3-828B-24BCC8BBBDA9}" destId="{F894A38A-4698-441A-AFBF-575F8E601906}" srcOrd="0" destOrd="0" parTransId="{1E4292B6-4ECC-4C56-9F8E-C001EF8A98FC}" sibTransId="{08954BBD-EBDF-496D-BA06-0DD4391EF5D1}"/>
    <dgm:cxn modelId="{ADBB30D0-7E93-47F8-8FBD-42C43084880B}" type="presOf" srcId="{F894A38A-4698-441A-AFBF-575F8E601906}" destId="{CD498F06-5DF0-4DCE-AD57-52D1D0CF5290}" srcOrd="0" destOrd="0" presId="urn:microsoft.com/office/officeart/2005/8/layout/matrix2"/>
    <dgm:cxn modelId="{AE0B5D3D-3EE4-4041-909A-E09FCEC29DAB}" srcId="{351636CF-F66B-46B3-828B-24BCC8BBBDA9}" destId="{B98C51BE-B354-49ED-B3B1-784B51D4B2A4}" srcOrd="1" destOrd="0" parTransId="{F6FC49B3-472D-4808-A680-EAD4F1844320}" sibTransId="{BC869C27-0017-4AAA-8B19-7CD88902BC85}"/>
    <dgm:cxn modelId="{E7D2DC23-AB04-49E1-AAD4-93D21FCAA78F}" type="presOf" srcId="{F42151C6-6CDB-479C-82F6-9476DF994783}" destId="{69670FA3-1C61-47A6-B4A1-2E0413A770BB}" srcOrd="0" destOrd="0" presId="urn:microsoft.com/office/officeart/2005/8/layout/matrix2"/>
    <dgm:cxn modelId="{56C6E3E4-F646-4BF9-B2BA-9364E3F39026}" type="presOf" srcId="{351636CF-F66B-46B3-828B-24BCC8BBBDA9}" destId="{54CA4683-645D-40BE-B8A9-7A02FC7BFE53}" srcOrd="0" destOrd="0" presId="urn:microsoft.com/office/officeart/2005/8/layout/matrix2"/>
    <dgm:cxn modelId="{05701A5F-B041-4F7F-BACA-CA086CD6542D}" srcId="{351636CF-F66B-46B3-828B-24BCC8BBBDA9}" destId="{F42151C6-6CDB-479C-82F6-9476DF994783}" srcOrd="3" destOrd="0" parTransId="{CF78216A-BF78-425F-B081-6660C02E0CCB}" sibTransId="{53659D0F-B10B-42EE-A88B-6FC811717E75}"/>
    <dgm:cxn modelId="{11F2C9CE-4F87-434F-A661-2020B2678232}" srcId="{351636CF-F66B-46B3-828B-24BCC8BBBDA9}" destId="{BDC26ECA-7BDC-4EF3-BBD1-FC97ABC258AA}" srcOrd="2" destOrd="0" parTransId="{E65401CD-3F4C-4E1A-9C12-80446FA380BB}" sibTransId="{440F3E51-3C49-4FEB-8A3A-2F2696064D8E}"/>
    <dgm:cxn modelId="{A2E25EBB-A409-41E5-9780-7E100E9C86BF}" type="presOf" srcId="{B98C51BE-B354-49ED-B3B1-784B51D4B2A4}" destId="{9D03614A-91EA-4002-A98A-D2B971FE1FAA}" srcOrd="0" destOrd="0" presId="urn:microsoft.com/office/officeart/2005/8/layout/matrix2"/>
    <dgm:cxn modelId="{F0008BF0-F1F0-440F-A6D9-A4C6B1D99E85}" type="presOf" srcId="{BDC26ECA-7BDC-4EF3-BBD1-FC97ABC258AA}" destId="{1F6E661F-3776-4B0F-BBD7-5EFF027A1457}" srcOrd="0" destOrd="0" presId="urn:microsoft.com/office/officeart/2005/8/layout/matrix2"/>
    <dgm:cxn modelId="{D81A4361-7E9B-4CB1-8BE4-C6D2A4D5A722}" type="presParOf" srcId="{54CA4683-645D-40BE-B8A9-7A02FC7BFE53}" destId="{B4FA2AE4-F217-4670-87DC-5B05DC8A168F}" srcOrd="0" destOrd="0" presId="urn:microsoft.com/office/officeart/2005/8/layout/matrix2"/>
    <dgm:cxn modelId="{21F53E70-0799-47E6-B43F-1036FFFB28AD}" type="presParOf" srcId="{54CA4683-645D-40BE-B8A9-7A02FC7BFE53}" destId="{CD498F06-5DF0-4DCE-AD57-52D1D0CF5290}" srcOrd="1" destOrd="0" presId="urn:microsoft.com/office/officeart/2005/8/layout/matrix2"/>
    <dgm:cxn modelId="{82548D64-62C8-490B-A9EA-E24EF342CFA9}" type="presParOf" srcId="{54CA4683-645D-40BE-B8A9-7A02FC7BFE53}" destId="{9D03614A-91EA-4002-A98A-D2B971FE1FAA}" srcOrd="2" destOrd="0" presId="urn:microsoft.com/office/officeart/2005/8/layout/matrix2"/>
    <dgm:cxn modelId="{94AE496F-AF14-4142-92CA-B476C40C52AE}" type="presParOf" srcId="{54CA4683-645D-40BE-B8A9-7A02FC7BFE53}" destId="{1F6E661F-3776-4B0F-BBD7-5EFF027A1457}" srcOrd="3" destOrd="0" presId="urn:microsoft.com/office/officeart/2005/8/layout/matrix2"/>
    <dgm:cxn modelId="{1AF1D3F8-7435-44B2-A140-B1D8810E10B7}" type="presParOf" srcId="{54CA4683-645D-40BE-B8A9-7A02FC7BFE53}" destId="{69670FA3-1C61-47A6-B4A1-2E0413A770BB}" srcOrd="4" destOrd="0" presId="urn:microsoft.com/office/officeart/2005/8/layout/matrix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74CBB8-B876-4B6E-99DB-86E8C459DC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AB75B42-13D1-4410-89AB-18FF314FA785}">
      <dgm:prSet phldrT="[文本]" custT="1"/>
      <dgm:spPr/>
      <dgm:t>
        <a:bodyPr/>
        <a:lstStyle/>
        <a:p>
          <a:r>
            <a:rPr lang="zh-CN" altLang="en-US" sz="2400" b="0" dirty="0" smtClean="0">
              <a:solidFill>
                <a:srgbClr val="FF0000"/>
              </a:solidFill>
              <a:latin typeface="微软雅黑" pitchFamily="34" charset="-122"/>
              <a:ea typeface="微软雅黑" pitchFamily="34" charset="-122"/>
            </a:rPr>
            <a:t>价格法的相关规定</a:t>
          </a:r>
          <a:endParaRPr lang="zh-CN" altLang="en-US" sz="2400" dirty="0"/>
        </a:p>
      </dgm:t>
    </dgm:pt>
    <dgm:pt modelId="{765D6AB6-B9AA-4339-87A4-599F9608C26C}" type="parTrans" cxnId="{74F0F372-5BB7-493E-B386-F0AAF0B423CE}">
      <dgm:prSet/>
      <dgm:spPr/>
      <dgm:t>
        <a:bodyPr/>
        <a:lstStyle/>
        <a:p>
          <a:endParaRPr lang="zh-CN" altLang="en-US"/>
        </a:p>
      </dgm:t>
    </dgm:pt>
    <dgm:pt modelId="{3F6C886C-8215-46CB-9447-221EA3334704}" type="sibTrans" cxnId="{74F0F372-5BB7-493E-B386-F0AAF0B423CE}">
      <dgm:prSet/>
      <dgm:spPr/>
      <dgm:t>
        <a:bodyPr/>
        <a:lstStyle/>
        <a:p>
          <a:endParaRPr lang="zh-CN" altLang="en-US"/>
        </a:p>
      </dgm:t>
    </dgm:pt>
    <dgm:pt modelId="{F38465E5-CA7B-4DBA-8C1A-F42778CDDEC7}">
      <dgm:prSet phldrT="[文本]" custT="1"/>
      <dgm:spPr/>
      <dgm:t>
        <a:bodyPr/>
        <a:lstStyle/>
        <a:p>
          <a:r>
            <a:rPr lang="zh-CN" altLang="en-US" sz="2000" b="0" dirty="0" smtClean="0">
              <a:solidFill>
                <a:srgbClr val="FF0000"/>
              </a:solidFill>
              <a:latin typeface="微软雅黑" pitchFamily="34" charset="-122"/>
              <a:ea typeface="微软雅黑" pitchFamily="34" charset="-122"/>
            </a:rPr>
            <a:t>第三条</a:t>
          </a:r>
          <a:endParaRPr lang="en-US" altLang="zh-CN" sz="2000" b="0" dirty="0" smtClean="0">
            <a:solidFill>
              <a:srgbClr val="FF0000"/>
            </a:solidFill>
            <a:latin typeface="微软雅黑" pitchFamily="34" charset="-122"/>
            <a:ea typeface="微软雅黑" pitchFamily="34" charset="-122"/>
          </a:endParaRPr>
        </a:p>
        <a:p>
          <a:r>
            <a:rPr lang="zh-CN" altLang="zh-CN" sz="2000" b="0" dirty="0" smtClean="0">
              <a:solidFill>
                <a:srgbClr val="FF0000"/>
              </a:solidFill>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国家实行并完善宏观经济调控下主要由市场形成价格的机制。价格的制定应当符合价值规律，</a:t>
          </a:r>
          <a:r>
            <a:rPr lang="zh-CN" altLang="en-US" sz="2000" b="0" dirty="0" smtClean="0">
              <a:solidFill>
                <a:srgbClr val="FF0000"/>
              </a:solidFill>
              <a:latin typeface="微软雅黑" pitchFamily="34" charset="-122"/>
              <a:ea typeface="微软雅黑" pitchFamily="34" charset="-122"/>
            </a:rPr>
            <a:t>大多数商品和服务价格实行市场调节价，极少数商品和服务价格实行政府指导价或者政府定价</a:t>
          </a:r>
          <a:r>
            <a:rPr lang="zh-CN" altLang="en-US" sz="1600" b="0" dirty="0" smtClean="0">
              <a:solidFill>
                <a:srgbClr val="FF0000"/>
              </a:solidFill>
              <a:latin typeface="微软雅黑" pitchFamily="34" charset="-122"/>
              <a:ea typeface="微软雅黑" pitchFamily="34" charset="-122"/>
            </a:rPr>
            <a:t>。</a:t>
          </a:r>
          <a:endParaRPr lang="zh-CN" altLang="en-US" sz="1600" dirty="0"/>
        </a:p>
      </dgm:t>
    </dgm:pt>
    <dgm:pt modelId="{009D257D-06B4-49A6-8C3E-7A26E1B1CB9A}" type="parTrans" cxnId="{72F3D777-505F-401B-B4F0-42C17F6A6B55}">
      <dgm:prSet/>
      <dgm:spPr/>
      <dgm:t>
        <a:bodyPr/>
        <a:lstStyle/>
        <a:p>
          <a:endParaRPr lang="zh-CN" altLang="en-US"/>
        </a:p>
      </dgm:t>
    </dgm:pt>
    <dgm:pt modelId="{6E61DFDE-6E47-4F2F-B09A-FE02C8345D24}" type="sibTrans" cxnId="{72F3D777-505F-401B-B4F0-42C17F6A6B55}">
      <dgm:prSet/>
      <dgm:spPr/>
      <dgm:t>
        <a:bodyPr/>
        <a:lstStyle/>
        <a:p>
          <a:endParaRPr lang="zh-CN" altLang="en-US"/>
        </a:p>
      </dgm:t>
    </dgm:pt>
    <dgm:pt modelId="{F1FBB965-C37F-418F-9A6C-42D268E342B0}">
      <dgm:prSet phldrT="[文本]" custT="1"/>
      <dgm:spPr/>
      <dgm:t>
        <a:bodyPr/>
        <a:lstStyle/>
        <a:p>
          <a:r>
            <a:rPr lang="zh-CN" altLang="en-US" sz="2000" b="0" dirty="0" smtClean="0">
              <a:solidFill>
                <a:srgbClr val="FF0000"/>
              </a:solidFill>
              <a:latin typeface="微软雅黑" pitchFamily="34" charset="-122"/>
              <a:ea typeface="微软雅黑" pitchFamily="34" charset="-122"/>
            </a:rPr>
            <a:t>市场调节价，</a:t>
          </a:r>
          <a:r>
            <a:rPr lang="zh-CN" altLang="en-US" sz="2000" b="0" dirty="0" smtClean="0">
              <a:latin typeface="微软雅黑" pitchFamily="34" charset="-122"/>
              <a:ea typeface="微软雅黑" pitchFamily="34" charset="-122"/>
            </a:rPr>
            <a:t>是指由经营者自主制定，通过市场竞争形成的价格。</a:t>
          </a:r>
        </a:p>
        <a:p>
          <a:r>
            <a:rPr lang="zh-CN" altLang="en-US" sz="2000" b="0" dirty="0" smtClean="0">
              <a:solidFill>
                <a:srgbClr val="FF0000"/>
              </a:solidFill>
              <a:latin typeface="微软雅黑" pitchFamily="34" charset="-122"/>
              <a:ea typeface="微软雅黑" pitchFamily="34" charset="-122"/>
            </a:rPr>
            <a:t>政府指导价，</a:t>
          </a:r>
          <a:r>
            <a:rPr lang="zh-CN" altLang="en-US" sz="2000" b="0" dirty="0" smtClean="0">
              <a:latin typeface="微软雅黑" pitchFamily="34" charset="-122"/>
              <a:ea typeface="微软雅黑" pitchFamily="34" charset="-122"/>
            </a:rPr>
            <a:t>是指依照本法规定，由政府价格主管或者其他有关系部门，按照定价权限和范围规定基准价及其浮动幅度，指导经营者制定的价格。</a:t>
          </a:r>
          <a:endParaRPr lang="en-US" altLang="zh-CN" sz="2000" b="0" dirty="0" smtClean="0">
            <a:latin typeface="微软雅黑" pitchFamily="34" charset="-122"/>
            <a:ea typeface="微软雅黑" pitchFamily="34" charset="-122"/>
          </a:endParaRPr>
        </a:p>
        <a:p>
          <a:r>
            <a:rPr lang="zh-CN" altLang="en-US" sz="2000" b="0" dirty="0" smtClean="0">
              <a:solidFill>
                <a:srgbClr val="FF0000"/>
              </a:solidFill>
              <a:latin typeface="微软雅黑" pitchFamily="34" charset="-122"/>
              <a:ea typeface="微软雅黑" pitchFamily="34" charset="-122"/>
            </a:rPr>
            <a:t>政府定价，</a:t>
          </a:r>
          <a:r>
            <a:rPr lang="zh-CN" altLang="en-US" sz="2000" b="0" dirty="0" smtClean="0">
              <a:latin typeface="微软雅黑" pitchFamily="34" charset="-122"/>
              <a:ea typeface="微软雅黑" pitchFamily="34" charset="-122"/>
            </a:rPr>
            <a:t>是指依照本法规定，由政府价格主管部门或者其他有关系部门，按照定价权限和范围制定的价格。</a:t>
          </a:r>
          <a:endParaRPr lang="zh-CN" altLang="en-US" sz="2000" dirty="0"/>
        </a:p>
      </dgm:t>
    </dgm:pt>
    <dgm:pt modelId="{BC75B5A2-89B1-43BD-A23F-F6D980F67054}" type="parTrans" cxnId="{520F2D12-1EE0-4D2B-B6A1-F9067A9D033E}">
      <dgm:prSet/>
      <dgm:spPr/>
      <dgm:t>
        <a:bodyPr/>
        <a:lstStyle/>
        <a:p>
          <a:endParaRPr lang="zh-CN" altLang="en-US"/>
        </a:p>
      </dgm:t>
    </dgm:pt>
    <dgm:pt modelId="{807F0BF0-36C0-4ACC-9074-8C598D486C79}" type="sibTrans" cxnId="{520F2D12-1EE0-4D2B-B6A1-F9067A9D033E}">
      <dgm:prSet/>
      <dgm:spPr/>
      <dgm:t>
        <a:bodyPr/>
        <a:lstStyle/>
        <a:p>
          <a:endParaRPr lang="zh-CN" altLang="en-US"/>
        </a:p>
      </dgm:t>
    </dgm:pt>
    <dgm:pt modelId="{F7B5B16D-9502-4409-ABE2-217D15A9F236}" type="pres">
      <dgm:prSet presAssocID="{5974CBB8-B876-4B6E-99DB-86E8C459DC42}" presName="Name0" presStyleCnt="0">
        <dgm:presLayoutVars>
          <dgm:dir/>
          <dgm:resizeHandles val="exact"/>
        </dgm:presLayoutVars>
      </dgm:prSet>
      <dgm:spPr/>
      <dgm:t>
        <a:bodyPr/>
        <a:lstStyle/>
        <a:p>
          <a:endParaRPr lang="zh-CN" altLang="en-US"/>
        </a:p>
      </dgm:t>
    </dgm:pt>
    <dgm:pt modelId="{14EFF4FD-0B05-48B3-923A-44A242D6C0F0}" type="pres">
      <dgm:prSet presAssocID="{4AB75B42-13D1-4410-89AB-18FF314FA785}" presName="node" presStyleLbl="node1" presStyleIdx="0" presStyleCnt="3" custScaleX="27980" custLinFactNeighborX="-1448" custLinFactNeighborY="-1623">
        <dgm:presLayoutVars>
          <dgm:bulletEnabled val="1"/>
        </dgm:presLayoutVars>
      </dgm:prSet>
      <dgm:spPr>
        <a:prstGeom prst="rect">
          <a:avLst/>
        </a:prstGeom>
      </dgm:spPr>
      <dgm:t>
        <a:bodyPr/>
        <a:lstStyle/>
        <a:p>
          <a:endParaRPr lang="zh-CN" altLang="en-US"/>
        </a:p>
      </dgm:t>
    </dgm:pt>
    <dgm:pt modelId="{7ED6DDBA-4D47-43B0-A3D9-ECEBD7F1F816}" type="pres">
      <dgm:prSet presAssocID="{3F6C886C-8215-46CB-9447-221EA3334704}" presName="sibTrans" presStyleCnt="0"/>
      <dgm:spPr/>
    </dgm:pt>
    <dgm:pt modelId="{4D491542-255C-40EF-AB38-241186322301}" type="pres">
      <dgm:prSet presAssocID="{F38465E5-CA7B-4DBA-8C1A-F42778CDDEC7}" presName="node" presStyleLbl="node1" presStyleIdx="1" presStyleCnt="3" custAng="0" custScaleX="126273" custLinFactNeighborX="-16168" custLinFactNeighborY="0">
        <dgm:presLayoutVars>
          <dgm:bulletEnabled val="1"/>
        </dgm:presLayoutVars>
      </dgm:prSet>
      <dgm:spPr>
        <a:prstGeom prst="rect">
          <a:avLst/>
        </a:prstGeom>
      </dgm:spPr>
      <dgm:t>
        <a:bodyPr/>
        <a:lstStyle/>
        <a:p>
          <a:endParaRPr lang="zh-CN" altLang="en-US"/>
        </a:p>
      </dgm:t>
    </dgm:pt>
    <dgm:pt modelId="{AE79D62E-08A9-499E-9C07-E23E95C7758E}" type="pres">
      <dgm:prSet presAssocID="{6E61DFDE-6E47-4F2F-B09A-FE02C8345D24}" presName="sibTrans" presStyleCnt="0"/>
      <dgm:spPr/>
    </dgm:pt>
    <dgm:pt modelId="{C8EE8233-3D58-4105-8E6C-7B255C4371CA}" type="pres">
      <dgm:prSet presAssocID="{F1FBB965-C37F-418F-9A6C-42D268E342B0}" presName="node" presStyleLbl="node1" presStyleIdx="2" presStyleCnt="3" custAng="0" custScaleX="211354" custLinFactNeighborX="-64741" custLinFactNeighborY="0">
        <dgm:presLayoutVars>
          <dgm:bulletEnabled val="1"/>
        </dgm:presLayoutVars>
      </dgm:prSet>
      <dgm:spPr>
        <a:prstGeom prst="roundRect">
          <a:avLst/>
        </a:prstGeom>
      </dgm:spPr>
      <dgm:t>
        <a:bodyPr/>
        <a:lstStyle/>
        <a:p>
          <a:endParaRPr lang="zh-CN" altLang="en-US"/>
        </a:p>
      </dgm:t>
    </dgm:pt>
  </dgm:ptLst>
  <dgm:cxnLst>
    <dgm:cxn modelId="{E52C206B-3E55-4AFF-8F65-A0F3006278CA}" type="presOf" srcId="{4AB75B42-13D1-4410-89AB-18FF314FA785}" destId="{14EFF4FD-0B05-48B3-923A-44A242D6C0F0}" srcOrd="0" destOrd="0" presId="urn:microsoft.com/office/officeart/2005/8/layout/hList6"/>
    <dgm:cxn modelId="{72F3D777-505F-401B-B4F0-42C17F6A6B55}" srcId="{5974CBB8-B876-4B6E-99DB-86E8C459DC42}" destId="{F38465E5-CA7B-4DBA-8C1A-F42778CDDEC7}" srcOrd="1" destOrd="0" parTransId="{009D257D-06B4-49A6-8C3E-7A26E1B1CB9A}" sibTransId="{6E61DFDE-6E47-4F2F-B09A-FE02C8345D24}"/>
    <dgm:cxn modelId="{520F2D12-1EE0-4D2B-B6A1-F9067A9D033E}" srcId="{5974CBB8-B876-4B6E-99DB-86E8C459DC42}" destId="{F1FBB965-C37F-418F-9A6C-42D268E342B0}" srcOrd="2" destOrd="0" parTransId="{BC75B5A2-89B1-43BD-A23F-F6D980F67054}" sibTransId="{807F0BF0-36C0-4ACC-9074-8C598D486C79}"/>
    <dgm:cxn modelId="{6DF08DA3-3C7C-4A9F-8E51-A37E1522280B}" type="presOf" srcId="{F38465E5-CA7B-4DBA-8C1A-F42778CDDEC7}" destId="{4D491542-255C-40EF-AB38-241186322301}" srcOrd="0" destOrd="0" presId="urn:microsoft.com/office/officeart/2005/8/layout/hList6"/>
    <dgm:cxn modelId="{C6E71775-3342-4EC5-B8B3-25A99B41676C}" type="presOf" srcId="{5974CBB8-B876-4B6E-99DB-86E8C459DC42}" destId="{F7B5B16D-9502-4409-ABE2-217D15A9F236}" srcOrd="0" destOrd="0" presId="urn:microsoft.com/office/officeart/2005/8/layout/hList6"/>
    <dgm:cxn modelId="{90EF3E77-6748-4A86-AECB-14E674DC55C2}" type="presOf" srcId="{F1FBB965-C37F-418F-9A6C-42D268E342B0}" destId="{C8EE8233-3D58-4105-8E6C-7B255C4371CA}" srcOrd="0" destOrd="0" presId="urn:microsoft.com/office/officeart/2005/8/layout/hList6"/>
    <dgm:cxn modelId="{74F0F372-5BB7-493E-B386-F0AAF0B423CE}" srcId="{5974CBB8-B876-4B6E-99DB-86E8C459DC42}" destId="{4AB75B42-13D1-4410-89AB-18FF314FA785}" srcOrd="0" destOrd="0" parTransId="{765D6AB6-B9AA-4339-87A4-599F9608C26C}" sibTransId="{3F6C886C-8215-46CB-9447-221EA3334704}"/>
    <dgm:cxn modelId="{985EBF31-1245-48D2-B2A7-2DEF6EC206AE}" type="presParOf" srcId="{F7B5B16D-9502-4409-ABE2-217D15A9F236}" destId="{14EFF4FD-0B05-48B3-923A-44A242D6C0F0}" srcOrd="0" destOrd="0" presId="urn:microsoft.com/office/officeart/2005/8/layout/hList6"/>
    <dgm:cxn modelId="{BD8199A6-B8EB-47E8-AFAA-BF35EED6D27B}" type="presParOf" srcId="{F7B5B16D-9502-4409-ABE2-217D15A9F236}" destId="{7ED6DDBA-4D47-43B0-A3D9-ECEBD7F1F816}" srcOrd="1" destOrd="0" presId="urn:microsoft.com/office/officeart/2005/8/layout/hList6"/>
    <dgm:cxn modelId="{F7CF3BE3-9A5C-457F-81FD-56BB54B29B7A}" type="presParOf" srcId="{F7B5B16D-9502-4409-ABE2-217D15A9F236}" destId="{4D491542-255C-40EF-AB38-241186322301}" srcOrd="2" destOrd="0" presId="urn:microsoft.com/office/officeart/2005/8/layout/hList6"/>
    <dgm:cxn modelId="{19C35B5A-3E02-4B01-BA79-8BE6399C113A}" type="presParOf" srcId="{F7B5B16D-9502-4409-ABE2-217D15A9F236}" destId="{AE79D62E-08A9-499E-9C07-E23E95C7758E}" srcOrd="3" destOrd="0" presId="urn:microsoft.com/office/officeart/2005/8/layout/hList6"/>
    <dgm:cxn modelId="{927D8F28-54F6-477C-B55F-0350987ACC3D}" type="presParOf" srcId="{F7B5B16D-9502-4409-ABE2-217D15A9F236}" destId="{C8EE8233-3D58-4105-8E6C-7B255C4371C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74CBB8-B876-4B6E-99DB-86E8C459DC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AB75B42-13D1-4410-89AB-18FF314FA785}">
      <dgm:prSet phldrT="[文本]" custT="1"/>
      <dgm:spPr/>
      <dgm:t>
        <a:bodyPr/>
        <a:lstStyle/>
        <a:p>
          <a:r>
            <a:rPr lang="zh-CN" altLang="en-US" sz="2400" b="0" dirty="0" smtClean="0">
              <a:solidFill>
                <a:srgbClr val="FF0000"/>
              </a:solidFill>
              <a:latin typeface="微软雅黑" pitchFamily="34" charset="-122"/>
              <a:ea typeface="微软雅黑" pitchFamily="34" charset="-122"/>
            </a:rPr>
            <a:t>价格法的相关规定</a:t>
          </a:r>
          <a:endParaRPr lang="zh-CN" altLang="en-US" sz="2400" dirty="0"/>
        </a:p>
      </dgm:t>
    </dgm:pt>
    <dgm:pt modelId="{765D6AB6-B9AA-4339-87A4-599F9608C26C}" type="parTrans" cxnId="{74F0F372-5BB7-493E-B386-F0AAF0B423CE}">
      <dgm:prSet/>
      <dgm:spPr/>
      <dgm:t>
        <a:bodyPr/>
        <a:lstStyle/>
        <a:p>
          <a:endParaRPr lang="zh-CN" altLang="en-US"/>
        </a:p>
      </dgm:t>
    </dgm:pt>
    <dgm:pt modelId="{3F6C886C-8215-46CB-9447-221EA3334704}" type="sibTrans" cxnId="{74F0F372-5BB7-493E-B386-F0AAF0B423CE}">
      <dgm:prSet/>
      <dgm:spPr/>
      <dgm:t>
        <a:bodyPr/>
        <a:lstStyle/>
        <a:p>
          <a:endParaRPr lang="zh-CN" altLang="en-US"/>
        </a:p>
      </dgm:t>
    </dgm:pt>
    <dgm:pt modelId="{F38465E5-CA7B-4DBA-8C1A-F42778CDDEC7}">
      <dgm:prSet phldrT="[文本]" custT="1"/>
      <dgm:spPr/>
      <dgm:t>
        <a:bodyPr/>
        <a:lstStyle/>
        <a:p>
          <a:r>
            <a:rPr lang="zh-CN" altLang="en-US" sz="2000" b="0" dirty="0" smtClean="0">
              <a:solidFill>
                <a:srgbClr val="FF0000"/>
              </a:solidFill>
              <a:latin typeface="微软雅黑" pitchFamily="34" charset="-122"/>
              <a:ea typeface="微软雅黑" pitchFamily="34" charset="-122"/>
            </a:rPr>
            <a:t>第十二条</a:t>
          </a:r>
          <a:r>
            <a:rPr lang="zh-CN" altLang="zh-CN" sz="2000" b="0" dirty="0" smtClean="0">
              <a:solidFill>
                <a:srgbClr val="FF0000"/>
              </a:solidFill>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经营者进行价格活动，应当遵守法律、法规，执行依法制定的政府指导价、政府定价和法定的价格干预措施、紧急措施。</a:t>
          </a:r>
          <a:endParaRPr lang="zh-CN" altLang="en-US" sz="1600" dirty="0"/>
        </a:p>
      </dgm:t>
    </dgm:pt>
    <dgm:pt modelId="{009D257D-06B4-49A6-8C3E-7A26E1B1CB9A}" type="parTrans" cxnId="{72F3D777-505F-401B-B4F0-42C17F6A6B55}">
      <dgm:prSet/>
      <dgm:spPr/>
      <dgm:t>
        <a:bodyPr/>
        <a:lstStyle/>
        <a:p>
          <a:endParaRPr lang="zh-CN" altLang="en-US"/>
        </a:p>
      </dgm:t>
    </dgm:pt>
    <dgm:pt modelId="{6E61DFDE-6E47-4F2F-B09A-FE02C8345D24}" type="sibTrans" cxnId="{72F3D777-505F-401B-B4F0-42C17F6A6B55}">
      <dgm:prSet/>
      <dgm:spPr/>
      <dgm:t>
        <a:bodyPr/>
        <a:lstStyle/>
        <a:p>
          <a:endParaRPr lang="zh-CN" altLang="en-US"/>
        </a:p>
      </dgm:t>
    </dgm:pt>
    <dgm:pt modelId="{F1FBB965-C37F-418F-9A6C-42D268E342B0}">
      <dgm:prSet phldrT="[文本]" custT="1"/>
      <dgm:spPr/>
      <dgm:t>
        <a:bodyPr/>
        <a:lstStyle/>
        <a:p>
          <a:pPr algn="l"/>
          <a:r>
            <a:rPr lang="zh-CN" altLang="en-US" sz="2000" b="0" dirty="0" smtClean="0">
              <a:solidFill>
                <a:srgbClr val="FF0000"/>
              </a:solidFill>
              <a:latin typeface="微软雅黑" pitchFamily="34" charset="-122"/>
              <a:ea typeface="微软雅黑" pitchFamily="34" charset="-122"/>
            </a:rPr>
            <a:t>第十一条</a:t>
          </a:r>
          <a:r>
            <a:rPr lang="zh-CN" altLang="zh-CN" sz="2000" b="0" dirty="0" smtClean="0">
              <a:solidFill>
                <a:srgbClr val="FF0000"/>
              </a:solidFill>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经营者进行价格活动，享有下列权利：</a:t>
          </a:r>
          <a:endParaRPr lang="en-US" altLang="zh-CN" sz="2000" b="0" dirty="0" smtClean="0">
            <a:latin typeface="微软雅黑" pitchFamily="34" charset="-122"/>
            <a:ea typeface="微软雅黑" pitchFamily="34" charset="-122"/>
          </a:endParaRPr>
        </a:p>
        <a:p>
          <a:pPr algn="l"/>
          <a:r>
            <a:rPr lang="zh-CN" altLang="en-US" sz="2000" b="0" dirty="0" smtClean="0">
              <a:latin typeface="微软雅黑" pitchFamily="34" charset="-122"/>
              <a:ea typeface="微软雅黑" pitchFamily="34" charset="-122"/>
            </a:rPr>
            <a:t>（一）自主制定属于市场调节的价格；</a:t>
          </a:r>
          <a:endParaRPr lang="zh-CN" altLang="zh-CN" sz="2000" b="0" dirty="0" smtClean="0">
            <a:latin typeface="微软雅黑" pitchFamily="34" charset="-122"/>
            <a:ea typeface="微软雅黑" pitchFamily="34" charset="-122"/>
          </a:endParaRPr>
        </a:p>
        <a:p>
          <a:pPr algn="ctr"/>
          <a:r>
            <a:rPr lang="zh-CN" altLang="en-US" sz="2000" b="0" dirty="0" smtClean="0">
              <a:latin typeface="微软雅黑" pitchFamily="34" charset="-122"/>
              <a:ea typeface="微软雅黑" pitchFamily="34" charset="-122"/>
            </a:rPr>
            <a:t>（二）在政府指导价规定的幅度内制定价格；</a:t>
          </a:r>
          <a:endParaRPr lang="zh-CN" altLang="zh-CN" sz="2000" b="0" dirty="0" smtClean="0">
            <a:latin typeface="微软雅黑" pitchFamily="34" charset="-122"/>
            <a:ea typeface="微软雅黑" pitchFamily="34" charset="-122"/>
          </a:endParaRPr>
        </a:p>
        <a:p>
          <a:pPr algn="ctr"/>
          <a:r>
            <a:rPr lang="zh-CN" altLang="en-US" sz="2000" b="0" dirty="0" smtClean="0">
              <a:latin typeface="微软雅黑" pitchFamily="34" charset="-122"/>
              <a:ea typeface="微软雅黑" pitchFamily="34" charset="-122"/>
            </a:rPr>
            <a:t>（三）制定属于政府指导价、政府定价产品范围内的新产品的试销价格，特定产品除外；</a:t>
          </a:r>
          <a:endParaRPr lang="zh-CN" altLang="zh-CN" sz="2000" b="0" dirty="0" smtClean="0">
            <a:latin typeface="微软雅黑" pitchFamily="34" charset="-122"/>
            <a:ea typeface="微软雅黑" pitchFamily="34" charset="-122"/>
          </a:endParaRPr>
        </a:p>
        <a:p>
          <a:pPr algn="l"/>
          <a:r>
            <a:rPr lang="zh-CN" altLang="en-US" sz="2000" b="0" dirty="0" smtClean="0">
              <a:latin typeface="微软雅黑" pitchFamily="34" charset="-122"/>
              <a:ea typeface="微软雅黑" pitchFamily="34" charset="-122"/>
            </a:rPr>
            <a:t>（四）检举、控告侵犯其依法自主定价权利的行为。</a:t>
          </a:r>
          <a:endParaRPr lang="zh-CN" altLang="en-US" sz="2000" dirty="0"/>
        </a:p>
      </dgm:t>
    </dgm:pt>
    <dgm:pt modelId="{BC75B5A2-89B1-43BD-A23F-F6D980F67054}" type="parTrans" cxnId="{520F2D12-1EE0-4D2B-B6A1-F9067A9D033E}">
      <dgm:prSet/>
      <dgm:spPr/>
      <dgm:t>
        <a:bodyPr/>
        <a:lstStyle/>
        <a:p>
          <a:endParaRPr lang="zh-CN" altLang="en-US"/>
        </a:p>
      </dgm:t>
    </dgm:pt>
    <dgm:pt modelId="{807F0BF0-36C0-4ACC-9074-8C598D486C79}" type="sibTrans" cxnId="{520F2D12-1EE0-4D2B-B6A1-F9067A9D033E}">
      <dgm:prSet/>
      <dgm:spPr/>
      <dgm:t>
        <a:bodyPr/>
        <a:lstStyle/>
        <a:p>
          <a:endParaRPr lang="zh-CN" altLang="en-US"/>
        </a:p>
      </dgm:t>
    </dgm:pt>
    <dgm:pt modelId="{F7B5B16D-9502-4409-ABE2-217D15A9F236}" type="pres">
      <dgm:prSet presAssocID="{5974CBB8-B876-4B6E-99DB-86E8C459DC42}" presName="Name0" presStyleCnt="0">
        <dgm:presLayoutVars>
          <dgm:dir/>
          <dgm:resizeHandles val="exact"/>
        </dgm:presLayoutVars>
      </dgm:prSet>
      <dgm:spPr/>
      <dgm:t>
        <a:bodyPr/>
        <a:lstStyle/>
        <a:p>
          <a:endParaRPr lang="zh-CN" altLang="en-US"/>
        </a:p>
      </dgm:t>
    </dgm:pt>
    <dgm:pt modelId="{14EFF4FD-0B05-48B3-923A-44A242D6C0F0}" type="pres">
      <dgm:prSet presAssocID="{4AB75B42-13D1-4410-89AB-18FF314FA785}" presName="node" presStyleLbl="node1" presStyleIdx="0" presStyleCnt="3" custScaleX="33236" custLinFactNeighborX="-1448" custLinFactNeighborY="-1623">
        <dgm:presLayoutVars>
          <dgm:bulletEnabled val="1"/>
        </dgm:presLayoutVars>
      </dgm:prSet>
      <dgm:spPr>
        <a:prstGeom prst="rect">
          <a:avLst/>
        </a:prstGeom>
      </dgm:spPr>
      <dgm:t>
        <a:bodyPr/>
        <a:lstStyle/>
        <a:p>
          <a:endParaRPr lang="zh-CN" altLang="en-US"/>
        </a:p>
      </dgm:t>
    </dgm:pt>
    <dgm:pt modelId="{7ED6DDBA-4D47-43B0-A3D9-ECEBD7F1F816}" type="pres">
      <dgm:prSet presAssocID="{3F6C886C-8215-46CB-9447-221EA3334704}" presName="sibTrans" presStyleCnt="0"/>
      <dgm:spPr/>
    </dgm:pt>
    <dgm:pt modelId="{4D491542-255C-40EF-AB38-241186322301}" type="pres">
      <dgm:prSet presAssocID="{F38465E5-CA7B-4DBA-8C1A-F42778CDDEC7}" presName="node" presStyleLbl="node1" presStyleIdx="1" presStyleCnt="3" custAng="0" custScaleX="100282" custLinFactX="241326" custLinFactNeighborX="300000" custLinFactNeighborY="0">
        <dgm:presLayoutVars>
          <dgm:bulletEnabled val="1"/>
        </dgm:presLayoutVars>
      </dgm:prSet>
      <dgm:spPr>
        <a:prstGeom prst="rect">
          <a:avLst/>
        </a:prstGeom>
      </dgm:spPr>
      <dgm:t>
        <a:bodyPr/>
        <a:lstStyle/>
        <a:p>
          <a:endParaRPr lang="zh-CN" altLang="en-US"/>
        </a:p>
      </dgm:t>
    </dgm:pt>
    <dgm:pt modelId="{AE79D62E-08A9-499E-9C07-E23E95C7758E}" type="pres">
      <dgm:prSet presAssocID="{6E61DFDE-6E47-4F2F-B09A-FE02C8345D24}" presName="sibTrans" presStyleCnt="0"/>
      <dgm:spPr/>
    </dgm:pt>
    <dgm:pt modelId="{C8EE8233-3D58-4105-8E6C-7B255C4371CA}" type="pres">
      <dgm:prSet presAssocID="{F1FBB965-C37F-418F-9A6C-42D268E342B0}" presName="node" presStyleLbl="node1" presStyleIdx="2" presStyleCnt="3" custAng="0" custScaleX="259765" custLinFactX="-100000" custLinFactNeighborX="-111945">
        <dgm:presLayoutVars>
          <dgm:bulletEnabled val="1"/>
        </dgm:presLayoutVars>
      </dgm:prSet>
      <dgm:spPr>
        <a:prstGeom prst="roundRect">
          <a:avLst/>
        </a:prstGeom>
      </dgm:spPr>
      <dgm:t>
        <a:bodyPr/>
        <a:lstStyle/>
        <a:p>
          <a:endParaRPr lang="zh-CN" altLang="en-US"/>
        </a:p>
      </dgm:t>
    </dgm:pt>
  </dgm:ptLst>
  <dgm:cxnLst>
    <dgm:cxn modelId="{54C3EA62-DC58-4B5E-98C0-22B4D11863CD}" type="presOf" srcId="{4AB75B42-13D1-4410-89AB-18FF314FA785}" destId="{14EFF4FD-0B05-48B3-923A-44A242D6C0F0}" srcOrd="0" destOrd="0" presId="urn:microsoft.com/office/officeart/2005/8/layout/hList6"/>
    <dgm:cxn modelId="{72F3D777-505F-401B-B4F0-42C17F6A6B55}" srcId="{5974CBB8-B876-4B6E-99DB-86E8C459DC42}" destId="{F38465E5-CA7B-4DBA-8C1A-F42778CDDEC7}" srcOrd="1" destOrd="0" parTransId="{009D257D-06B4-49A6-8C3E-7A26E1B1CB9A}" sibTransId="{6E61DFDE-6E47-4F2F-B09A-FE02C8345D24}"/>
    <dgm:cxn modelId="{61FFFA11-FB9E-47A8-B1D5-5A2BA6C0F38D}" type="presOf" srcId="{F38465E5-CA7B-4DBA-8C1A-F42778CDDEC7}" destId="{4D491542-255C-40EF-AB38-241186322301}" srcOrd="0" destOrd="0" presId="urn:microsoft.com/office/officeart/2005/8/layout/hList6"/>
    <dgm:cxn modelId="{55D2EBCF-51DE-4A32-8CD8-A35F22D644B9}" type="presOf" srcId="{5974CBB8-B876-4B6E-99DB-86E8C459DC42}" destId="{F7B5B16D-9502-4409-ABE2-217D15A9F236}" srcOrd="0" destOrd="0" presId="urn:microsoft.com/office/officeart/2005/8/layout/hList6"/>
    <dgm:cxn modelId="{520F2D12-1EE0-4D2B-B6A1-F9067A9D033E}" srcId="{5974CBB8-B876-4B6E-99DB-86E8C459DC42}" destId="{F1FBB965-C37F-418F-9A6C-42D268E342B0}" srcOrd="2" destOrd="0" parTransId="{BC75B5A2-89B1-43BD-A23F-F6D980F67054}" sibTransId="{807F0BF0-36C0-4ACC-9074-8C598D486C79}"/>
    <dgm:cxn modelId="{D84274AF-4473-4A2F-A404-0BCFE47D8FA2}" type="presOf" srcId="{F1FBB965-C37F-418F-9A6C-42D268E342B0}" destId="{C8EE8233-3D58-4105-8E6C-7B255C4371CA}" srcOrd="0" destOrd="0" presId="urn:microsoft.com/office/officeart/2005/8/layout/hList6"/>
    <dgm:cxn modelId="{74F0F372-5BB7-493E-B386-F0AAF0B423CE}" srcId="{5974CBB8-B876-4B6E-99DB-86E8C459DC42}" destId="{4AB75B42-13D1-4410-89AB-18FF314FA785}" srcOrd="0" destOrd="0" parTransId="{765D6AB6-B9AA-4339-87A4-599F9608C26C}" sibTransId="{3F6C886C-8215-46CB-9447-221EA3334704}"/>
    <dgm:cxn modelId="{2E860A21-3912-4F82-A04F-B8B12BDBA898}" type="presParOf" srcId="{F7B5B16D-9502-4409-ABE2-217D15A9F236}" destId="{14EFF4FD-0B05-48B3-923A-44A242D6C0F0}" srcOrd="0" destOrd="0" presId="urn:microsoft.com/office/officeart/2005/8/layout/hList6"/>
    <dgm:cxn modelId="{AC8D08F6-3960-4B80-BECD-125C707E6CBE}" type="presParOf" srcId="{F7B5B16D-9502-4409-ABE2-217D15A9F236}" destId="{7ED6DDBA-4D47-43B0-A3D9-ECEBD7F1F816}" srcOrd="1" destOrd="0" presId="urn:microsoft.com/office/officeart/2005/8/layout/hList6"/>
    <dgm:cxn modelId="{35FF713E-EB6A-40AA-8D0D-99ACE98562B8}" type="presParOf" srcId="{F7B5B16D-9502-4409-ABE2-217D15A9F236}" destId="{4D491542-255C-40EF-AB38-241186322301}" srcOrd="2" destOrd="0" presId="urn:microsoft.com/office/officeart/2005/8/layout/hList6"/>
    <dgm:cxn modelId="{75915C5B-96AF-4753-BD29-EE3FD539132B}" type="presParOf" srcId="{F7B5B16D-9502-4409-ABE2-217D15A9F236}" destId="{AE79D62E-08A9-499E-9C07-E23E95C7758E}" srcOrd="3" destOrd="0" presId="urn:microsoft.com/office/officeart/2005/8/layout/hList6"/>
    <dgm:cxn modelId="{CB8BA101-C118-459E-B712-39F00C35B630}" type="presParOf" srcId="{F7B5B16D-9502-4409-ABE2-217D15A9F236}" destId="{C8EE8233-3D58-4105-8E6C-7B255C4371C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6270BB-52B8-4F71-9113-B624ACF52BD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FC0052D3-2B80-4097-AA0D-539F3C7986E8}">
      <dgm:prSet phldrT="[文本]" custT="1"/>
      <dgm:spPr/>
      <dgm:t>
        <a:bodyPr/>
        <a:lstStyle/>
        <a:p>
          <a:r>
            <a:rPr lang="zh-CN" altLang="en-US" sz="2400" b="0" dirty="0" smtClean="0">
              <a:solidFill>
                <a:schemeClr val="bg1"/>
              </a:solidFill>
              <a:latin typeface="微软雅黑" pitchFamily="34" charset="-122"/>
              <a:ea typeface="微软雅黑" pitchFamily="34" charset="-122"/>
            </a:rPr>
            <a:t>价格法的要求： </a:t>
          </a:r>
          <a:endParaRPr lang="zh-CN" altLang="en-US" sz="2400" dirty="0">
            <a:solidFill>
              <a:schemeClr val="bg1"/>
            </a:solidFill>
          </a:endParaRPr>
        </a:p>
      </dgm:t>
    </dgm:pt>
    <dgm:pt modelId="{6A48C8A1-7AF2-4965-ACAA-5BDF550F2453}" type="parTrans" cxnId="{44B359E4-4AF9-4C16-9FFF-EE09E9341BCC}">
      <dgm:prSet/>
      <dgm:spPr/>
      <dgm:t>
        <a:bodyPr/>
        <a:lstStyle/>
        <a:p>
          <a:endParaRPr lang="zh-CN" altLang="en-US"/>
        </a:p>
      </dgm:t>
    </dgm:pt>
    <dgm:pt modelId="{80C14909-2927-4E69-B438-EBD54FA16A4F}" type="sibTrans" cxnId="{44B359E4-4AF9-4C16-9FFF-EE09E9341BCC}">
      <dgm:prSet/>
      <dgm:spPr/>
      <dgm:t>
        <a:bodyPr/>
        <a:lstStyle/>
        <a:p>
          <a:endParaRPr lang="zh-CN" altLang="en-US"/>
        </a:p>
      </dgm:t>
    </dgm:pt>
    <dgm:pt modelId="{93C88B3E-F366-434B-B273-D1696924F6AD}">
      <dgm:prSet phldrT="[文本]" custT="1"/>
      <dgm:spPr/>
      <dgm:t>
        <a:bodyPr/>
        <a:lstStyle/>
        <a:p>
          <a:pPr algn="l"/>
          <a:r>
            <a:rPr lang="en-US" altLang="zh-CN" sz="2000" b="0" dirty="0" smtClean="0">
              <a:latin typeface="微软雅黑" pitchFamily="34" charset="-122"/>
              <a:ea typeface="微软雅黑" pitchFamily="34" charset="-122"/>
            </a:rPr>
            <a:t>1.</a:t>
          </a:r>
          <a:r>
            <a:rPr lang="zh-CN" altLang="en-US" sz="2000" b="0" dirty="0" smtClean="0">
              <a:latin typeface="微软雅黑" pitchFamily="34" charset="-122"/>
              <a:ea typeface="微软雅黑" pitchFamily="34" charset="-122"/>
            </a:rPr>
            <a:t>对于政府定价应执行政府定价</a:t>
          </a:r>
          <a:endParaRPr lang="zh-CN" altLang="en-US" sz="2000" dirty="0"/>
        </a:p>
      </dgm:t>
    </dgm:pt>
    <dgm:pt modelId="{99A872F0-8D15-4131-BB14-76A8837C3821}" type="parTrans" cxnId="{C7A4ACB9-B8A6-4728-8BDA-A0837DD0981B}">
      <dgm:prSet/>
      <dgm:spPr/>
      <dgm:t>
        <a:bodyPr/>
        <a:lstStyle/>
        <a:p>
          <a:endParaRPr lang="zh-CN" altLang="en-US"/>
        </a:p>
      </dgm:t>
    </dgm:pt>
    <dgm:pt modelId="{6B731FF5-2699-4E68-9CB6-F9511E9DD44A}" type="sibTrans" cxnId="{C7A4ACB9-B8A6-4728-8BDA-A0837DD0981B}">
      <dgm:prSet/>
      <dgm:spPr/>
      <dgm:t>
        <a:bodyPr/>
        <a:lstStyle/>
        <a:p>
          <a:endParaRPr lang="zh-CN" altLang="en-US"/>
        </a:p>
      </dgm:t>
    </dgm:pt>
    <dgm:pt modelId="{D6154570-29AB-4460-A9B0-A1A89DC3989B}">
      <dgm:prSet phldrT="[文本]" custT="1"/>
      <dgm:spPr/>
      <dgm:t>
        <a:bodyPr/>
        <a:lstStyle/>
        <a:p>
          <a:pPr algn="l"/>
          <a:r>
            <a:rPr lang="en-US" altLang="zh-CN" sz="2000" b="0" dirty="0" smtClean="0">
              <a:latin typeface="微软雅黑" pitchFamily="34" charset="-122"/>
              <a:ea typeface="微软雅黑" pitchFamily="34" charset="-122"/>
            </a:rPr>
            <a:t>3.</a:t>
          </a:r>
          <a:r>
            <a:rPr lang="zh-CN" altLang="en-US" sz="2000" b="0" dirty="0" smtClean="0">
              <a:latin typeface="微软雅黑" pitchFamily="34" charset="-122"/>
              <a:ea typeface="微软雅黑" pitchFamily="34" charset="-122"/>
            </a:rPr>
            <a:t>市场调节价由市场竞争形成</a:t>
          </a:r>
          <a:endParaRPr lang="zh-CN" altLang="en-US" sz="2000" dirty="0"/>
        </a:p>
      </dgm:t>
    </dgm:pt>
    <dgm:pt modelId="{21186609-43F8-4392-BD4C-4004E13F0C3B}" type="parTrans" cxnId="{D4068E46-B843-40A4-8F90-D678431B8414}">
      <dgm:prSet/>
      <dgm:spPr/>
      <dgm:t>
        <a:bodyPr/>
        <a:lstStyle/>
        <a:p>
          <a:endParaRPr lang="zh-CN" altLang="en-US"/>
        </a:p>
      </dgm:t>
    </dgm:pt>
    <dgm:pt modelId="{002BF978-3405-45A4-8F7F-57C1ED07A82F}" type="sibTrans" cxnId="{D4068E46-B843-40A4-8F90-D678431B8414}">
      <dgm:prSet/>
      <dgm:spPr/>
      <dgm:t>
        <a:bodyPr/>
        <a:lstStyle/>
        <a:p>
          <a:endParaRPr lang="zh-CN" altLang="en-US"/>
        </a:p>
      </dgm:t>
    </dgm:pt>
    <dgm:pt modelId="{641707C9-EDB3-4B6F-BFFE-3D2D5D43A956}">
      <dgm:prSet phldrT="[文本]" custT="1"/>
      <dgm:spPr/>
      <dgm:t>
        <a:bodyPr/>
        <a:lstStyle/>
        <a:p>
          <a:r>
            <a:rPr lang="zh-CN" altLang="en-US" sz="2400" b="0" dirty="0" smtClean="0">
              <a:solidFill>
                <a:schemeClr val="bg1"/>
              </a:solidFill>
              <a:latin typeface="微软雅黑" pitchFamily="34" charset="-122"/>
              <a:ea typeface="微软雅黑" pitchFamily="34" charset="-122"/>
            </a:rPr>
            <a:t>对于工程造价管理的要求：</a:t>
          </a:r>
          <a:endParaRPr lang="zh-CN" altLang="en-US" sz="2400" dirty="0">
            <a:solidFill>
              <a:schemeClr val="bg1"/>
            </a:solidFill>
          </a:endParaRPr>
        </a:p>
      </dgm:t>
    </dgm:pt>
    <dgm:pt modelId="{C1186B85-B27B-4C42-9263-F8489139F1AF}" type="parTrans" cxnId="{05CDB643-BB19-4C8B-BFC3-A0E96FEB7463}">
      <dgm:prSet/>
      <dgm:spPr/>
      <dgm:t>
        <a:bodyPr/>
        <a:lstStyle/>
        <a:p>
          <a:endParaRPr lang="zh-CN" altLang="en-US"/>
        </a:p>
      </dgm:t>
    </dgm:pt>
    <dgm:pt modelId="{7AED6777-4604-41CB-98F5-AA4CEB6C3F24}" type="sibTrans" cxnId="{05CDB643-BB19-4C8B-BFC3-A0E96FEB7463}">
      <dgm:prSet/>
      <dgm:spPr/>
      <dgm:t>
        <a:bodyPr/>
        <a:lstStyle/>
        <a:p>
          <a:endParaRPr lang="zh-CN" altLang="en-US"/>
        </a:p>
      </dgm:t>
    </dgm:pt>
    <dgm:pt modelId="{DD2AA541-E269-469C-A406-EC7C8C0DFF57}">
      <dgm:prSet phldrT="[文本]" custT="1"/>
      <dgm:spPr/>
      <dgm:t>
        <a:bodyPr/>
        <a:lstStyle/>
        <a:p>
          <a:pPr algn="l"/>
          <a:r>
            <a:rPr lang="en-US" altLang="zh-CN" sz="2000" b="0" dirty="0" smtClean="0">
              <a:latin typeface="微软雅黑" pitchFamily="34" charset="-122"/>
              <a:ea typeface="微软雅黑" pitchFamily="34" charset="-122"/>
            </a:rPr>
            <a:t>1.</a:t>
          </a:r>
          <a:r>
            <a:rPr lang="zh-CN" altLang="en-US" sz="2000" b="0" dirty="0" smtClean="0">
              <a:latin typeface="微软雅黑" pitchFamily="34" charset="-122"/>
              <a:ea typeface="微软雅黑" pitchFamily="34" charset="-122"/>
            </a:rPr>
            <a:t>要素价格属政府定价的应执行，并应调整</a:t>
          </a:r>
          <a:endParaRPr lang="zh-CN" altLang="en-US" sz="2000" dirty="0"/>
        </a:p>
      </dgm:t>
    </dgm:pt>
    <dgm:pt modelId="{FC74B14A-6253-46F4-A658-E884BDD6E636}" type="parTrans" cxnId="{2E20A090-D0AB-4C7F-99CC-5F026E780E16}">
      <dgm:prSet/>
      <dgm:spPr/>
      <dgm:t>
        <a:bodyPr/>
        <a:lstStyle/>
        <a:p>
          <a:endParaRPr lang="zh-CN" altLang="en-US"/>
        </a:p>
      </dgm:t>
    </dgm:pt>
    <dgm:pt modelId="{DBC30D61-0159-4A8E-B0FC-B40372581E98}" type="sibTrans" cxnId="{2E20A090-D0AB-4C7F-99CC-5F026E780E16}">
      <dgm:prSet/>
      <dgm:spPr/>
      <dgm:t>
        <a:bodyPr/>
        <a:lstStyle/>
        <a:p>
          <a:endParaRPr lang="zh-CN" altLang="en-US"/>
        </a:p>
      </dgm:t>
    </dgm:pt>
    <dgm:pt modelId="{0F65E2C0-4B0B-4481-ADFA-F7F2FACF0AD3}">
      <dgm:prSet phldrT="[文本]"/>
      <dgm:spPr/>
      <dgm:t>
        <a:bodyPr/>
        <a:lstStyle/>
        <a:p>
          <a:pPr algn="l"/>
          <a:r>
            <a:rPr lang="en-US" altLang="zh-CN" b="0" dirty="0" smtClean="0">
              <a:latin typeface="微软雅黑" pitchFamily="34" charset="-122"/>
              <a:ea typeface="微软雅黑" pitchFamily="34" charset="-122"/>
            </a:rPr>
            <a:t>2.</a:t>
          </a:r>
          <a:r>
            <a:rPr lang="zh-CN" altLang="en-US" b="0" dirty="0" smtClean="0">
              <a:latin typeface="微软雅黑" pitchFamily="34" charset="-122"/>
              <a:ea typeface="微软雅黑" pitchFamily="34" charset="-122"/>
            </a:rPr>
            <a:t>对于政府指导价的（人工费、管理费？）应在其范围内执行</a:t>
          </a:r>
          <a:endParaRPr lang="zh-CN" altLang="en-US" dirty="0"/>
        </a:p>
      </dgm:t>
    </dgm:pt>
    <dgm:pt modelId="{B6EA8A5A-64C5-4943-858C-73DB0DE42B0B}" type="parTrans" cxnId="{0A322884-5AB9-4BBC-A14E-FC34D49D09E7}">
      <dgm:prSet/>
      <dgm:spPr/>
      <dgm:t>
        <a:bodyPr/>
        <a:lstStyle/>
        <a:p>
          <a:endParaRPr lang="zh-CN" altLang="en-US"/>
        </a:p>
      </dgm:t>
    </dgm:pt>
    <dgm:pt modelId="{E030757B-634C-4596-8E32-68586AA7DF60}" type="sibTrans" cxnId="{0A322884-5AB9-4BBC-A14E-FC34D49D09E7}">
      <dgm:prSet/>
      <dgm:spPr/>
      <dgm:t>
        <a:bodyPr/>
        <a:lstStyle/>
        <a:p>
          <a:endParaRPr lang="zh-CN" altLang="en-US"/>
        </a:p>
      </dgm:t>
    </dgm:pt>
    <dgm:pt modelId="{4883B0C8-852F-4666-817D-90DFEA2EC47C}">
      <dgm:prSet custT="1"/>
      <dgm:spPr/>
      <dgm:t>
        <a:bodyPr/>
        <a:lstStyle/>
        <a:p>
          <a:pPr algn="l"/>
          <a:r>
            <a:rPr lang="en-US" altLang="zh-CN" sz="2000" b="0" dirty="0" smtClean="0">
              <a:latin typeface="微软雅黑" pitchFamily="34" charset="-122"/>
              <a:ea typeface="微软雅黑" pitchFamily="34" charset="-122"/>
            </a:rPr>
            <a:t>2.</a:t>
          </a:r>
          <a:r>
            <a:rPr lang="zh-CN" altLang="en-US" sz="2000" b="0" dirty="0" smtClean="0">
              <a:latin typeface="微软雅黑" pitchFamily="34" charset="-122"/>
              <a:ea typeface="微软雅黑" pitchFamily="34" charset="-122"/>
            </a:rPr>
            <a:t>政府指导价再其范围内执行</a:t>
          </a:r>
          <a:endParaRPr lang="zh-CN" altLang="en-US" sz="2000" dirty="0"/>
        </a:p>
      </dgm:t>
    </dgm:pt>
    <dgm:pt modelId="{0BFB07CB-8342-44E4-92AF-5EB12E215570}" type="parTrans" cxnId="{5109C384-A273-4780-AE8E-274773B0F9C3}">
      <dgm:prSet/>
      <dgm:spPr/>
      <dgm:t>
        <a:bodyPr/>
        <a:lstStyle/>
        <a:p>
          <a:endParaRPr lang="zh-CN" altLang="en-US"/>
        </a:p>
      </dgm:t>
    </dgm:pt>
    <dgm:pt modelId="{2EA3C781-CDE8-40E2-AE5F-B58D9B426735}" type="sibTrans" cxnId="{5109C384-A273-4780-AE8E-274773B0F9C3}">
      <dgm:prSet/>
      <dgm:spPr/>
      <dgm:t>
        <a:bodyPr/>
        <a:lstStyle/>
        <a:p>
          <a:endParaRPr lang="zh-CN" altLang="en-US"/>
        </a:p>
      </dgm:t>
    </dgm:pt>
    <dgm:pt modelId="{EF9FA58D-55C6-4FE0-9BB6-039ECEBCB25A}">
      <dgm:prSet/>
      <dgm:spPr/>
      <dgm:t>
        <a:bodyPr/>
        <a:lstStyle/>
        <a:p>
          <a:pPr algn="l"/>
          <a:r>
            <a:rPr lang="en-US" altLang="zh-CN" b="0" dirty="0" smtClean="0">
              <a:latin typeface="微软雅黑" pitchFamily="34" charset="-122"/>
              <a:ea typeface="微软雅黑" pitchFamily="34" charset="-122"/>
            </a:rPr>
            <a:t>3.</a:t>
          </a:r>
          <a:r>
            <a:rPr lang="zh-CN" altLang="en-US" b="0" dirty="0" smtClean="0">
              <a:latin typeface="微软雅黑" pitchFamily="34" charset="-122"/>
              <a:ea typeface="微软雅黑" pitchFamily="34" charset="-122"/>
            </a:rPr>
            <a:t>其他应放开</a:t>
          </a:r>
          <a:endParaRPr lang="zh-CN" altLang="en-US" dirty="0"/>
        </a:p>
      </dgm:t>
    </dgm:pt>
    <dgm:pt modelId="{E72147F7-30EB-4F10-AAB9-0E72D1C21124}" type="parTrans" cxnId="{9D64C146-8179-4933-A282-B8945DA36ABA}">
      <dgm:prSet/>
      <dgm:spPr/>
      <dgm:t>
        <a:bodyPr/>
        <a:lstStyle/>
        <a:p>
          <a:endParaRPr lang="zh-CN" altLang="en-US"/>
        </a:p>
      </dgm:t>
    </dgm:pt>
    <dgm:pt modelId="{60B60BE5-AE32-4971-BE30-789B5EC2E0CF}" type="sibTrans" cxnId="{9D64C146-8179-4933-A282-B8945DA36ABA}">
      <dgm:prSet/>
      <dgm:spPr/>
      <dgm:t>
        <a:bodyPr/>
        <a:lstStyle/>
        <a:p>
          <a:endParaRPr lang="zh-CN" altLang="en-US"/>
        </a:p>
      </dgm:t>
    </dgm:pt>
    <dgm:pt modelId="{7EE7A383-C7C4-4D31-9463-4BF428AB9EB3}" type="pres">
      <dgm:prSet presAssocID="{936270BB-52B8-4F71-9113-B624ACF52BDF}" presName="diagram" presStyleCnt="0">
        <dgm:presLayoutVars>
          <dgm:chPref val="1"/>
          <dgm:dir/>
          <dgm:animOne val="branch"/>
          <dgm:animLvl val="lvl"/>
          <dgm:resizeHandles/>
        </dgm:presLayoutVars>
      </dgm:prSet>
      <dgm:spPr/>
      <dgm:t>
        <a:bodyPr/>
        <a:lstStyle/>
        <a:p>
          <a:endParaRPr lang="zh-CN" altLang="en-US"/>
        </a:p>
      </dgm:t>
    </dgm:pt>
    <dgm:pt modelId="{9FD14E7E-2980-4518-A199-8155B2664AF0}" type="pres">
      <dgm:prSet presAssocID="{FC0052D3-2B80-4097-AA0D-539F3C7986E8}" presName="root" presStyleCnt="0"/>
      <dgm:spPr/>
    </dgm:pt>
    <dgm:pt modelId="{EFFDCE91-7FDE-430C-B07B-9B5D815BD5BD}" type="pres">
      <dgm:prSet presAssocID="{FC0052D3-2B80-4097-AA0D-539F3C7986E8}" presName="rootComposite" presStyleCnt="0"/>
      <dgm:spPr/>
    </dgm:pt>
    <dgm:pt modelId="{CBDD5298-37A3-4613-AC6D-786B548922C8}" type="pres">
      <dgm:prSet presAssocID="{FC0052D3-2B80-4097-AA0D-539F3C7986E8}" presName="rootText" presStyleLbl="node1" presStyleIdx="0" presStyleCnt="2" custScaleX="189406" custScaleY="69639" custLinFactNeighborX="-47726" custLinFactNeighborY="-442"/>
      <dgm:spPr/>
      <dgm:t>
        <a:bodyPr/>
        <a:lstStyle/>
        <a:p>
          <a:endParaRPr lang="zh-CN" altLang="en-US"/>
        </a:p>
      </dgm:t>
    </dgm:pt>
    <dgm:pt modelId="{5D51C70F-D34A-4CE8-89EE-E369039D1FD8}" type="pres">
      <dgm:prSet presAssocID="{FC0052D3-2B80-4097-AA0D-539F3C7986E8}" presName="rootConnector" presStyleLbl="node1" presStyleIdx="0" presStyleCnt="2"/>
      <dgm:spPr/>
      <dgm:t>
        <a:bodyPr/>
        <a:lstStyle/>
        <a:p>
          <a:endParaRPr lang="zh-CN" altLang="en-US"/>
        </a:p>
      </dgm:t>
    </dgm:pt>
    <dgm:pt modelId="{F3E659ED-AFCF-422D-9564-07C1EEE448EB}" type="pres">
      <dgm:prSet presAssocID="{FC0052D3-2B80-4097-AA0D-539F3C7986E8}" presName="childShape" presStyleCnt="0"/>
      <dgm:spPr/>
    </dgm:pt>
    <dgm:pt modelId="{ED99A6D5-3785-4AF0-81C1-3538CBB17C6F}" type="pres">
      <dgm:prSet presAssocID="{99A872F0-8D15-4131-BB14-76A8837C3821}" presName="Name13" presStyleLbl="parChTrans1D2" presStyleIdx="0" presStyleCnt="6"/>
      <dgm:spPr/>
      <dgm:t>
        <a:bodyPr/>
        <a:lstStyle/>
        <a:p>
          <a:endParaRPr lang="zh-CN" altLang="en-US"/>
        </a:p>
      </dgm:t>
    </dgm:pt>
    <dgm:pt modelId="{18A60B24-5AFF-4D46-8948-372E2D665BB5}" type="pres">
      <dgm:prSet presAssocID="{93C88B3E-F366-434B-B273-D1696924F6AD}" presName="childText" presStyleLbl="bgAcc1" presStyleIdx="0" presStyleCnt="6" custScaleX="260241" custScaleY="81074" custLinFactNeighborX="-12710" custLinFactNeighborY="-1722">
        <dgm:presLayoutVars>
          <dgm:bulletEnabled val="1"/>
        </dgm:presLayoutVars>
      </dgm:prSet>
      <dgm:spPr/>
      <dgm:t>
        <a:bodyPr/>
        <a:lstStyle/>
        <a:p>
          <a:endParaRPr lang="zh-CN" altLang="en-US"/>
        </a:p>
      </dgm:t>
    </dgm:pt>
    <dgm:pt modelId="{2FCD41EC-0883-4655-9992-38838586517A}" type="pres">
      <dgm:prSet presAssocID="{21186609-43F8-4392-BD4C-4004E13F0C3B}" presName="Name13" presStyleLbl="parChTrans1D2" presStyleIdx="1" presStyleCnt="6"/>
      <dgm:spPr/>
      <dgm:t>
        <a:bodyPr/>
        <a:lstStyle/>
        <a:p>
          <a:endParaRPr lang="zh-CN" altLang="en-US"/>
        </a:p>
      </dgm:t>
    </dgm:pt>
    <dgm:pt modelId="{378EC1C6-F2B7-4721-8722-DA08C8B6EF78}" type="pres">
      <dgm:prSet presAssocID="{D6154570-29AB-4460-A9B0-A1A89DC3989B}" presName="childText" presStyleLbl="bgAcc1" presStyleIdx="1" presStyleCnt="6" custScaleX="264694" custScaleY="78225" custLinFactY="20276" custLinFactNeighborX="-16261" custLinFactNeighborY="100000">
        <dgm:presLayoutVars>
          <dgm:bulletEnabled val="1"/>
        </dgm:presLayoutVars>
      </dgm:prSet>
      <dgm:spPr/>
      <dgm:t>
        <a:bodyPr/>
        <a:lstStyle/>
        <a:p>
          <a:endParaRPr lang="zh-CN" altLang="en-US"/>
        </a:p>
      </dgm:t>
    </dgm:pt>
    <dgm:pt modelId="{7110C858-DF52-4265-91E4-001F82C79459}" type="pres">
      <dgm:prSet presAssocID="{0BFB07CB-8342-44E4-92AF-5EB12E215570}" presName="Name13" presStyleLbl="parChTrans1D2" presStyleIdx="2" presStyleCnt="6"/>
      <dgm:spPr/>
      <dgm:t>
        <a:bodyPr/>
        <a:lstStyle/>
        <a:p>
          <a:endParaRPr lang="zh-CN" altLang="en-US"/>
        </a:p>
      </dgm:t>
    </dgm:pt>
    <dgm:pt modelId="{329A041B-79CF-454B-B27D-E9377A935EAB}" type="pres">
      <dgm:prSet presAssocID="{4883B0C8-852F-4666-817D-90DFEA2EC47C}" presName="childText" presStyleLbl="bgAcc1" presStyleIdx="2" presStyleCnt="6" custScaleX="258302" custScaleY="79004" custLinFactNeighborX="-10340" custLinFactNeighborY="-89961">
        <dgm:presLayoutVars>
          <dgm:bulletEnabled val="1"/>
        </dgm:presLayoutVars>
      </dgm:prSet>
      <dgm:spPr/>
      <dgm:t>
        <a:bodyPr/>
        <a:lstStyle/>
        <a:p>
          <a:endParaRPr lang="zh-CN" altLang="en-US"/>
        </a:p>
      </dgm:t>
    </dgm:pt>
    <dgm:pt modelId="{567C1474-952D-4B72-B76A-9E619C0AA946}" type="pres">
      <dgm:prSet presAssocID="{641707C9-EDB3-4B6F-BFFE-3D2D5D43A956}" presName="root" presStyleCnt="0"/>
      <dgm:spPr/>
    </dgm:pt>
    <dgm:pt modelId="{18624302-13DB-4C3F-8000-95E5543D3490}" type="pres">
      <dgm:prSet presAssocID="{641707C9-EDB3-4B6F-BFFE-3D2D5D43A956}" presName="rootComposite" presStyleCnt="0"/>
      <dgm:spPr/>
    </dgm:pt>
    <dgm:pt modelId="{9DBFD01F-2B0B-401F-A5FE-4164EF20BA99}" type="pres">
      <dgm:prSet presAssocID="{641707C9-EDB3-4B6F-BFFE-3D2D5D43A956}" presName="rootText" presStyleLbl="node1" presStyleIdx="1" presStyleCnt="2" custScaleX="218363" custScaleY="78050" custLinFactNeighborX="5608" custLinFactNeighborY="-8813"/>
      <dgm:spPr/>
      <dgm:t>
        <a:bodyPr/>
        <a:lstStyle/>
        <a:p>
          <a:endParaRPr lang="zh-CN" altLang="en-US"/>
        </a:p>
      </dgm:t>
    </dgm:pt>
    <dgm:pt modelId="{7716D7F4-092D-4235-B540-D6FB2556B318}" type="pres">
      <dgm:prSet presAssocID="{641707C9-EDB3-4B6F-BFFE-3D2D5D43A956}" presName="rootConnector" presStyleLbl="node1" presStyleIdx="1" presStyleCnt="2"/>
      <dgm:spPr/>
      <dgm:t>
        <a:bodyPr/>
        <a:lstStyle/>
        <a:p>
          <a:endParaRPr lang="zh-CN" altLang="en-US"/>
        </a:p>
      </dgm:t>
    </dgm:pt>
    <dgm:pt modelId="{14731CB8-1444-4040-892D-EE2441D45B03}" type="pres">
      <dgm:prSet presAssocID="{641707C9-EDB3-4B6F-BFFE-3D2D5D43A956}" presName="childShape" presStyleCnt="0"/>
      <dgm:spPr/>
    </dgm:pt>
    <dgm:pt modelId="{267CAEF4-D5F3-409C-8197-45418C1E54FC}" type="pres">
      <dgm:prSet presAssocID="{FC74B14A-6253-46F4-A658-E884BDD6E636}" presName="Name13" presStyleLbl="parChTrans1D2" presStyleIdx="3" presStyleCnt="6"/>
      <dgm:spPr/>
      <dgm:t>
        <a:bodyPr/>
        <a:lstStyle/>
        <a:p>
          <a:endParaRPr lang="zh-CN" altLang="en-US"/>
        </a:p>
      </dgm:t>
    </dgm:pt>
    <dgm:pt modelId="{CD85736B-216E-4D97-AC05-CE31DD31BFF8}" type="pres">
      <dgm:prSet presAssocID="{DD2AA541-E269-469C-A406-EC7C8C0DFF57}" presName="childText" presStyleLbl="bgAcc1" presStyleIdx="3" presStyleCnt="6" custScaleX="267228" custLinFactNeighborX="-9394" custLinFactNeighborY="-4942">
        <dgm:presLayoutVars>
          <dgm:bulletEnabled val="1"/>
        </dgm:presLayoutVars>
      </dgm:prSet>
      <dgm:spPr/>
      <dgm:t>
        <a:bodyPr/>
        <a:lstStyle/>
        <a:p>
          <a:endParaRPr lang="zh-CN" altLang="en-US"/>
        </a:p>
      </dgm:t>
    </dgm:pt>
    <dgm:pt modelId="{F9732723-8F80-4734-BB57-F8578F9DBAAF}" type="pres">
      <dgm:prSet presAssocID="{B6EA8A5A-64C5-4943-858C-73DB0DE42B0B}" presName="Name13" presStyleLbl="parChTrans1D2" presStyleIdx="4" presStyleCnt="6"/>
      <dgm:spPr/>
      <dgm:t>
        <a:bodyPr/>
        <a:lstStyle/>
        <a:p>
          <a:endParaRPr lang="zh-CN" altLang="en-US"/>
        </a:p>
      </dgm:t>
    </dgm:pt>
    <dgm:pt modelId="{503EBDDA-A92F-4EC5-8666-6910C8DED615}" type="pres">
      <dgm:prSet presAssocID="{0F65E2C0-4B0B-4481-ADFA-F7F2FACF0AD3}" presName="childText" presStyleLbl="bgAcc1" presStyleIdx="4" presStyleCnt="6" custScaleX="261816" custLinFactNeighborX="-4621" custLinFactNeighborY="-109">
        <dgm:presLayoutVars>
          <dgm:bulletEnabled val="1"/>
        </dgm:presLayoutVars>
      </dgm:prSet>
      <dgm:spPr/>
      <dgm:t>
        <a:bodyPr/>
        <a:lstStyle/>
        <a:p>
          <a:endParaRPr lang="zh-CN" altLang="en-US"/>
        </a:p>
      </dgm:t>
    </dgm:pt>
    <dgm:pt modelId="{570CDDC7-1C6E-40C9-9B2F-02655043DFC2}" type="pres">
      <dgm:prSet presAssocID="{E72147F7-30EB-4F10-AAB9-0E72D1C21124}" presName="Name13" presStyleLbl="parChTrans1D2" presStyleIdx="5" presStyleCnt="6"/>
      <dgm:spPr/>
      <dgm:t>
        <a:bodyPr/>
        <a:lstStyle/>
        <a:p>
          <a:endParaRPr lang="zh-CN" altLang="en-US"/>
        </a:p>
      </dgm:t>
    </dgm:pt>
    <dgm:pt modelId="{38537226-C06D-4B15-8783-34827D2EB4FD}" type="pres">
      <dgm:prSet presAssocID="{EF9FA58D-55C6-4FE0-9BB6-039ECEBCB25A}" presName="childText" presStyleLbl="bgAcc1" presStyleIdx="5" presStyleCnt="6" custScaleX="257568" custLinFactNeighborX="152" custLinFactNeighborY="-2913">
        <dgm:presLayoutVars>
          <dgm:bulletEnabled val="1"/>
        </dgm:presLayoutVars>
      </dgm:prSet>
      <dgm:spPr/>
      <dgm:t>
        <a:bodyPr/>
        <a:lstStyle/>
        <a:p>
          <a:endParaRPr lang="zh-CN" altLang="en-US"/>
        </a:p>
      </dgm:t>
    </dgm:pt>
  </dgm:ptLst>
  <dgm:cxnLst>
    <dgm:cxn modelId="{86AAD493-2517-49BF-8582-31705463A1EA}" type="presOf" srcId="{99A872F0-8D15-4131-BB14-76A8837C3821}" destId="{ED99A6D5-3785-4AF0-81C1-3538CBB17C6F}" srcOrd="0" destOrd="0" presId="urn:microsoft.com/office/officeart/2005/8/layout/hierarchy3"/>
    <dgm:cxn modelId="{80551A10-2EBA-4B7E-9833-A4EBA7FC5F62}" type="presOf" srcId="{E72147F7-30EB-4F10-AAB9-0E72D1C21124}" destId="{570CDDC7-1C6E-40C9-9B2F-02655043DFC2}" srcOrd="0" destOrd="0" presId="urn:microsoft.com/office/officeart/2005/8/layout/hierarchy3"/>
    <dgm:cxn modelId="{024B0252-8B56-4672-B418-DFAFCD6C6985}" type="presOf" srcId="{D6154570-29AB-4460-A9B0-A1A89DC3989B}" destId="{378EC1C6-F2B7-4721-8722-DA08C8B6EF78}" srcOrd="0" destOrd="0" presId="urn:microsoft.com/office/officeart/2005/8/layout/hierarchy3"/>
    <dgm:cxn modelId="{44B359E4-4AF9-4C16-9FFF-EE09E9341BCC}" srcId="{936270BB-52B8-4F71-9113-B624ACF52BDF}" destId="{FC0052D3-2B80-4097-AA0D-539F3C7986E8}" srcOrd="0" destOrd="0" parTransId="{6A48C8A1-7AF2-4965-ACAA-5BDF550F2453}" sibTransId="{80C14909-2927-4E69-B438-EBD54FA16A4F}"/>
    <dgm:cxn modelId="{6474F207-2D74-41A0-850F-D00730A1527F}" type="presOf" srcId="{B6EA8A5A-64C5-4943-858C-73DB0DE42B0B}" destId="{F9732723-8F80-4734-BB57-F8578F9DBAAF}" srcOrd="0" destOrd="0" presId="urn:microsoft.com/office/officeart/2005/8/layout/hierarchy3"/>
    <dgm:cxn modelId="{F828B3FD-6BF2-4FB4-B883-BD21372E2257}" type="presOf" srcId="{93C88B3E-F366-434B-B273-D1696924F6AD}" destId="{18A60B24-5AFF-4D46-8948-372E2D665BB5}" srcOrd="0" destOrd="0" presId="urn:microsoft.com/office/officeart/2005/8/layout/hierarchy3"/>
    <dgm:cxn modelId="{E1A39DB0-7873-4FB6-B5F0-0A0795F69750}" type="presOf" srcId="{936270BB-52B8-4F71-9113-B624ACF52BDF}" destId="{7EE7A383-C7C4-4D31-9463-4BF428AB9EB3}" srcOrd="0" destOrd="0" presId="urn:microsoft.com/office/officeart/2005/8/layout/hierarchy3"/>
    <dgm:cxn modelId="{C7A4ACB9-B8A6-4728-8BDA-A0837DD0981B}" srcId="{FC0052D3-2B80-4097-AA0D-539F3C7986E8}" destId="{93C88B3E-F366-434B-B273-D1696924F6AD}" srcOrd="0" destOrd="0" parTransId="{99A872F0-8D15-4131-BB14-76A8837C3821}" sibTransId="{6B731FF5-2699-4E68-9CB6-F9511E9DD44A}"/>
    <dgm:cxn modelId="{FA5A0E81-3F10-4E73-83B1-A5E5DCD73D22}" type="presOf" srcId="{0F65E2C0-4B0B-4481-ADFA-F7F2FACF0AD3}" destId="{503EBDDA-A92F-4EC5-8666-6910C8DED615}" srcOrd="0" destOrd="0" presId="urn:microsoft.com/office/officeart/2005/8/layout/hierarchy3"/>
    <dgm:cxn modelId="{9D64C146-8179-4933-A282-B8945DA36ABA}" srcId="{641707C9-EDB3-4B6F-BFFE-3D2D5D43A956}" destId="{EF9FA58D-55C6-4FE0-9BB6-039ECEBCB25A}" srcOrd="2" destOrd="0" parTransId="{E72147F7-30EB-4F10-AAB9-0E72D1C21124}" sibTransId="{60B60BE5-AE32-4971-BE30-789B5EC2E0CF}"/>
    <dgm:cxn modelId="{0A322884-5AB9-4BBC-A14E-FC34D49D09E7}" srcId="{641707C9-EDB3-4B6F-BFFE-3D2D5D43A956}" destId="{0F65E2C0-4B0B-4481-ADFA-F7F2FACF0AD3}" srcOrd="1" destOrd="0" parTransId="{B6EA8A5A-64C5-4943-858C-73DB0DE42B0B}" sibTransId="{E030757B-634C-4596-8E32-68586AA7DF60}"/>
    <dgm:cxn modelId="{E16921DF-9E1D-4731-A65E-670BAEEC8A46}" type="presOf" srcId="{641707C9-EDB3-4B6F-BFFE-3D2D5D43A956}" destId="{9DBFD01F-2B0B-401F-A5FE-4164EF20BA99}" srcOrd="0" destOrd="0" presId="urn:microsoft.com/office/officeart/2005/8/layout/hierarchy3"/>
    <dgm:cxn modelId="{3864E26D-6746-4A8B-AD50-FCE0E7F48FC6}" type="presOf" srcId="{EF9FA58D-55C6-4FE0-9BB6-039ECEBCB25A}" destId="{38537226-C06D-4B15-8783-34827D2EB4FD}" srcOrd="0" destOrd="0" presId="urn:microsoft.com/office/officeart/2005/8/layout/hierarchy3"/>
    <dgm:cxn modelId="{BD1A2AF6-69CE-4B48-9E8E-D80613D46A47}" type="presOf" srcId="{FC0052D3-2B80-4097-AA0D-539F3C7986E8}" destId="{5D51C70F-D34A-4CE8-89EE-E369039D1FD8}" srcOrd="1" destOrd="0" presId="urn:microsoft.com/office/officeart/2005/8/layout/hierarchy3"/>
    <dgm:cxn modelId="{D4068E46-B843-40A4-8F90-D678431B8414}" srcId="{FC0052D3-2B80-4097-AA0D-539F3C7986E8}" destId="{D6154570-29AB-4460-A9B0-A1A89DC3989B}" srcOrd="1" destOrd="0" parTransId="{21186609-43F8-4392-BD4C-4004E13F0C3B}" sibTransId="{002BF978-3405-45A4-8F7F-57C1ED07A82F}"/>
    <dgm:cxn modelId="{5109C384-A273-4780-AE8E-274773B0F9C3}" srcId="{FC0052D3-2B80-4097-AA0D-539F3C7986E8}" destId="{4883B0C8-852F-4666-817D-90DFEA2EC47C}" srcOrd="2" destOrd="0" parTransId="{0BFB07CB-8342-44E4-92AF-5EB12E215570}" sibTransId="{2EA3C781-CDE8-40E2-AE5F-B58D9B426735}"/>
    <dgm:cxn modelId="{8C9BF3B6-BFDB-41FE-8338-2F3E28AA48D0}" type="presOf" srcId="{FC0052D3-2B80-4097-AA0D-539F3C7986E8}" destId="{CBDD5298-37A3-4613-AC6D-786B548922C8}" srcOrd="0" destOrd="0" presId="urn:microsoft.com/office/officeart/2005/8/layout/hierarchy3"/>
    <dgm:cxn modelId="{FC7173AE-074F-444E-BBD3-B8F34008B9AC}" type="presOf" srcId="{21186609-43F8-4392-BD4C-4004E13F0C3B}" destId="{2FCD41EC-0883-4655-9992-38838586517A}" srcOrd="0" destOrd="0" presId="urn:microsoft.com/office/officeart/2005/8/layout/hierarchy3"/>
    <dgm:cxn modelId="{62F22243-758E-4D5D-8775-FA241556B38A}" type="presOf" srcId="{4883B0C8-852F-4666-817D-90DFEA2EC47C}" destId="{329A041B-79CF-454B-B27D-E9377A935EAB}" srcOrd="0" destOrd="0" presId="urn:microsoft.com/office/officeart/2005/8/layout/hierarchy3"/>
    <dgm:cxn modelId="{B18A7BD1-AB3D-4315-8B1E-B7F2486CEA37}" type="presOf" srcId="{FC74B14A-6253-46F4-A658-E884BDD6E636}" destId="{267CAEF4-D5F3-409C-8197-45418C1E54FC}" srcOrd="0" destOrd="0" presId="urn:microsoft.com/office/officeart/2005/8/layout/hierarchy3"/>
    <dgm:cxn modelId="{8B41839E-1A45-4388-B1C6-7A76931DCDA2}" type="presOf" srcId="{641707C9-EDB3-4B6F-BFFE-3D2D5D43A956}" destId="{7716D7F4-092D-4235-B540-D6FB2556B318}" srcOrd="1" destOrd="0" presId="urn:microsoft.com/office/officeart/2005/8/layout/hierarchy3"/>
    <dgm:cxn modelId="{2E20A090-D0AB-4C7F-99CC-5F026E780E16}" srcId="{641707C9-EDB3-4B6F-BFFE-3D2D5D43A956}" destId="{DD2AA541-E269-469C-A406-EC7C8C0DFF57}" srcOrd="0" destOrd="0" parTransId="{FC74B14A-6253-46F4-A658-E884BDD6E636}" sibTransId="{DBC30D61-0159-4A8E-B0FC-B40372581E98}"/>
    <dgm:cxn modelId="{05CDB643-BB19-4C8B-BFC3-A0E96FEB7463}" srcId="{936270BB-52B8-4F71-9113-B624ACF52BDF}" destId="{641707C9-EDB3-4B6F-BFFE-3D2D5D43A956}" srcOrd="1" destOrd="0" parTransId="{C1186B85-B27B-4C42-9263-F8489139F1AF}" sibTransId="{7AED6777-4604-41CB-98F5-AA4CEB6C3F24}"/>
    <dgm:cxn modelId="{8CB31015-10E7-4BDF-A4D9-55389224DA68}" type="presOf" srcId="{DD2AA541-E269-469C-A406-EC7C8C0DFF57}" destId="{CD85736B-216E-4D97-AC05-CE31DD31BFF8}" srcOrd="0" destOrd="0" presId="urn:microsoft.com/office/officeart/2005/8/layout/hierarchy3"/>
    <dgm:cxn modelId="{4D5131D0-447D-4D10-AE5E-ABF98E39A7B5}" type="presOf" srcId="{0BFB07CB-8342-44E4-92AF-5EB12E215570}" destId="{7110C858-DF52-4265-91E4-001F82C79459}" srcOrd="0" destOrd="0" presId="urn:microsoft.com/office/officeart/2005/8/layout/hierarchy3"/>
    <dgm:cxn modelId="{CB339CB9-07A2-4FD5-8FE0-CFDDD7AB95A5}" type="presParOf" srcId="{7EE7A383-C7C4-4D31-9463-4BF428AB9EB3}" destId="{9FD14E7E-2980-4518-A199-8155B2664AF0}" srcOrd="0" destOrd="0" presId="urn:microsoft.com/office/officeart/2005/8/layout/hierarchy3"/>
    <dgm:cxn modelId="{BD13E6D7-4F6B-473C-A25B-2BCBD113AB06}" type="presParOf" srcId="{9FD14E7E-2980-4518-A199-8155B2664AF0}" destId="{EFFDCE91-7FDE-430C-B07B-9B5D815BD5BD}" srcOrd="0" destOrd="0" presId="urn:microsoft.com/office/officeart/2005/8/layout/hierarchy3"/>
    <dgm:cxn modelId="{7E8EA8E0-83B6-46E2-8F0A-1D26D64702E5}" type="presParOf" srcId="{EFFDCE91-7FDE-430C-B07B-9B5D815BD5BD}" destId="{CBDD5298-37A3-4613-AC6D-786B548922C8}" srcOrd="0" destOrd="0" presId="urn:microsoft.com/office/officeart/2005/8/layout/hierarchy3"/>
    <dgm:cxn modelId="{C2D984E5-7862-4809-84A9-8410B09E2EE5}" type="presParOf" srcId="{EFFDCE91-7FDE-430C-B07B-9B5D815BD5BD}" destId="{5D51C70F-D34A-4CE8-89EE-E369039D1FD8}" srcOrd="1" destOrd="0" presId="urn:microsoft.com/office/officeart/2005/8/layout/hierarchy3"/>
    <dgm:cxn modelId="{D4A0BAC3-E421-4AAA-B23F-CACD49B0D42E}" type="presParOf" srcId="{9FD14E7E-2980-4518-A199-8155B2664AF0}" destId="{F3E659ED-AFCF-422D-9564-07C1EEE448EB}" srcOrd="1" destOrd="0" presId="urn:microsoft.com/office/officeart/2005/8/layout/hierarchy3"/>
    <dgm:cxn modelId="{CB1BEDEA-6CE6-4CCF-98FC-0F5CC6040606}" type="presParOf" srcId="{F3E659ED-AFCF-422D-9564-07C1EEE448EB}" destId="{ED99A6D5-3785-4AF0-81C1-3538CBB17C6F}" srcOrd="0" destOrd="0" presId="urn:microsoft.com/office/officeart/2005/8/layout/hierarchy3"/>
    <dgm:cxn modelId="{C9FB856E-073F-4EAE-8224-2935267A2090}" type="presParOf" srcId="{F3E659ED-AFCF-422D-9564-07C1EEE448EB}" destId="{18A60B24-5AFF-4D46-8948-372E2D665BB5}" srcOrd="1" destOrd="0" presId="urn:microsoft.com/office/officeart/2005/8/layout/hierarchy3"/>
    <dgm:cxn modelId="{045D2A73-E75D-42EB-AB3B-DD346FAA962F}" type="presParOf" srcId="{F3E659ED-AFCF-422D-9564-07C1EEE448EB}" destId="{2FCD41EC-0883-4655-9992-38838586517A}" srcOrd="2" destOrd="0" presId="urn:microsoft.com/office/officeart/2005/8/layout/hierarchy3"/>
    <dgm:cxn modelId="{8245E98C-C0AB-4C5D-9A46-7C8AB604D258}" type="presParOf" srcId="{F3E659ED-AFCF-422D-9564-07C1EEE448EB}" destId="{378EC1C6-F2B7-4721-8722-DA08C8B6EF78}" srcOrd="3" destOrd="0" presId="urn:microsoft.com/office/officeart/2005/8/layout/hierarchy3"/>
    <dgm:cxn modelId="{2E11E692-E1C3-41D3-9386-28FA0F694D27}" type="presParOf" srcId="{F3E659ED-AFCF-422D-9564-07C1EEE448EB}" destId="{7110C858-DF52-4265-91E4-001F82C79459}" srcOrd="4" destOrd="0" presId="urn:microsoft.com/office/officeart/2005/8/layout/hierarchy3"/>
    <dgm:cxn modelId="{4BBF9A4E-BD57-4910-98E4-261F47BA905E}" type="presParOf" srcId="{F3E659ED-AFCF-422D-9564-07C1EEE448EB}" destId="{329A041B-79CF-454B-B27D-E9377A935EAB}" srcOrd="5" destOrd="0" presId="urn:microsoft.com/office/officeart/2005/8/layout/hierarchy3"/>
    <dgm:cxn modelId="{EB487F97-B160-4D5F-A8E5-C87DFCCE785F}" type="presParOf" srcId="{7EE7A383-C7C4-4D31-9463-4BF428AB9EB3}" destId="{567C1474-952D-4B72-B76A-9E619C0AA946}" srcOrd="1" destOrd="0" presId="urn:microsoft.com/office/officeart/2005/8/layout/hierarchy3"/>
    <dgm:cxn modelId="{6AAD98DE-ED1D-49CF-A5F4-05201B4754FA}" type="presParOf" srcId="{567C1474-952D-4B72-B76A-9E619C0AA946}" destId="{18624302-13DB-4C3F-8000-95E5543D3490}" srcOrd="0" destOrd="0" presId="urn:microsoft.com/office/officeart/2005/8/layout/hierarchy3"/>
    <dgm:cxn modelId="{A55A8EB5-C68D-4516-B753-409391F2FE97}" type="presParOf" srcId="{18624302-13DB-4C3F-8000-95E5543D3490}" destId="{9DBFD01F-2B0B-401F-A5FE-4164EF20BA99}" srcOrd="0" destOrd="0" presId="urn:microsoft.com/office/officeart/2005/8/layout/hierarchy3"/>
    <dgm:cxn modelId="{536811A3-1A16-4975-B061-DDDA622C800C}" type="presParOf" srcId="{18624302-13DB-4C3F-8000-95E5543D3490}" destId="{7716D7F4-092D-4235-B540-D6FB2556B318}" srcOrd="1" destOrd="0" presId="urn:microsoft.com/office/officeart/2005/8/layout/hierarchy3"/>
    <dgm:cxn modelId="{E25D1AD2-7A4F-41CB-BF41-3D5334D8A94C}" type="presParOf" srcId="{567C1474-952D-4B72-B76A-9E619C0AA946}" destId="{14731CB8-1444-4040-892D-EE2441D45B03}" srcOrd="1" destOrd="0" presId="urn:microsoft.com/office/officeart/2005/8/layout/hierarchy3"/>
    <dgm:cxn modelId="{30674224-4ED8-483E-972C-8DC897910EA2}" type="presParOf" srcId="{14731CB8-1444-4040-892D-EE2441D45B03}" destId="{267CAEF4-D5F3-409C-8197-45418C1E54FC}" srcOrd="0" destOrd="0" presId="urn:microsoft.com/office/officeart/2005/8/layout/hierarchy3"/>
    <dgm:cxn modelId="{19D90484-1A6A-4B98-8511-9B6A1F3EFF14}" type="presParOf" srcId="{14731CB8-1444-4040-892D-EE2441D45B03}" destId="{CD85736B-216E-4D97-AC05-CE31DD31BFF8}" srcOrd="1" destOrd="0" presId="urn:microsoft.com/office/officeart/2005/8/layout/hierarchy3"/>
    <dgm:cxn modelId="{CD885DBD-27CB-4030-B0EC-E85F79F0E544}" type="presParOf" srcId="{14731CB8-1444-4040-892D-EE2441D45B03}" destId="{F9732723-8F80-4734-BB57-F8578F9DBAAF}" srcOrd="2" destOrd="0" presId="urn:microsoft.com/office/officeart/2005/8/layout/hierarchy3"/>
    <dgm:cxn modelId="{60DF17D2-097D-40F1-90D1-BF6BB7BDD8FF}" type="presParOf" srcId="{14731CB8-1444-4040-892D-EE2441D45B03}" destId="{503EBDDA-A92F-4EC5-8666-6910C8DED615}" srcOrd="3" destOrd="0" presId="urn:microsoft.com/office/officeart/2005/8/layout/hierarchy3"/>
    <dgm:cxn modelId="{429DA5F5-9B5D-4A7F-A17D-59989F0760FD}" type="presParOf" srcId="{14731CB8-1444-4040-892D-EE2441D45B03}" destId="{570CDDC7-1C6E-40C9-9B2F-02655043DFC2}" srcOrd="4" destOrd="0" presId="urn:microsoft.com/office/officeart/2005/8/layout/hierarchy3"/>
    <dgm:cxn modelId="{A81F5C11-9767-4005-AC0F-1D1D6FBDD548}" type="presParOf" srcId="{14731CB8-1444-4040-892D-EE2441D45B03}" destId="{38537226-C06D-4B15-8783-34827D2EB4FD}"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工程计价的改革与发展历程</a:t>
          </a:r>
          <a:endParaRPr kumimoji="1" lang="zh-CN" altLang="en-US" sz="2800" b="0"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b="1" i="0" dirty="0" smtClean="0">
              <a:solidFill>
                <a:srgbClr val="0A4CB6"/>
              </a:solidFill>
              <a:latin typeface="微软雅黑" pitchFamily="34" charset="-122"/>
              <a:ea typeface="微软雅黑" pitchFamily="34" charset="-122"/>
            </a:rPr>
            <a:t>发展成就、发展方向和任务</a:t>
          </a:r>
          <a:endParaRPr kumimoji="1" lang="zh-CN" altLang="en-US" sz="2800" b="1" i="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dirty="0" smtClean="0">
              <a:solidFill>
                <a:srgbClr val="0A4CB6"/>
              </a:solidFill>
              <a:latin typeface="微软雅黑" pitchFamily="34" charset="-122"/>
              <a:ea typeface="微软雅黑" pitchFamily="34" charset="-122"/>
            </a:rPr>
            <a:t>工程造价管理改革形势分析</a:t>
          </a:r>
          <a:endParaRPr kumimoji="1" lang="zh-CN" altLang="en-US" sz="2800"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dirty="0" smtClean="0">
              <a:solidFill>
                <a:srgbClr val="0A4CB6"/>
              </a:solidFill>
              <a:latin typeface="微软雅黑" pitchFamily="34" charset="-122"/>
              <a:ea typeface="微软雅黑" pitchFamily="34" charset="-122"/>
            </a:rPr>
            <a:t>工程造价管理体系介绍</a:t>
          </a:r>
          <a:endParaRPr kumimoji="1" lang="zh-CN" altLang="en-US" sz="2800"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工程造价信息化的发展趋势  </a:t>
          </a:r>
          <a:endParaRPr lang="zh-CN" altLang="en-US"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85EEDACF-F9F2-4E96-BD5F-150EB45A078D}" type="presOf" srcId="{8B9B1448-4A90-496E-B24F-7659A000D1DF}" destId="{BE315EF0-2BC8-49F1-8191-0F38733663AD}" srcOrd="0" destOrd="0" presId="urn:microsoft.com/office/officeart/2005/8/layout/chevron2"/>
    <dgm:cxn modelId="{4A762A43-9A58-4822-9AE0-9D1F0A6766DB}" type="presOf" srcId="{55D2E6D2-F2F7-47DD-A896-13168A8BA6EE}" destId="{A8AB01C6-936A-4020-9B26-85FF16A15686}" srcOrd="0" destOrd="0" presId="urn:microsoft.com/office/officeart/2005/8/layout/chevron2"/>
    <dgm:cxn modelId="{575D87A0-ED38-4936-B16D-4722F6D73CED}" srcId="{09883B45-DB07-427D-B8B7-4C9AF423A53B}" destId="{22BE1A68-6B96-4DDF-A499-9CDA423DC5F7}" srcOrd="0" destOrd="0" parTransId="{7043A9D8-377C-4407-A3CB-491BC8DBB78E}" sibTransId="{5CB756E5-FEFB-43D7-B30C-D74E4D0C5A29}"/>
    <dgm:cxn modelId="{56E4EF4C-4847-40AA-8A30-55E17E02D099}" type="presOf" srcId="{09328BF8-0D26-4680-A7C3-296EF247FF7B}" destId="{381926B5-343F-4F82-9645-53216AC89D64}" srcOrd="0" destOrd="0" presId="urn:microsoft.com/office/officeart/2005/8/layout/chevron2"/>
    <dgm:cxn modelId="{27BEEF17-F0E8-4958-A86A-6738614070DC}" type="presOf" srcId="{94690036-2E51-4707-BFAD-589E65A3B605}" destId="{BBC2967A-19F2-4F23-BA89-0438F1E15CCB}" srcOrd="0" destOrd="0" presId="urn:microsoft.com/office/officeart/2005/8/layout/chevron2"/>
    <dgm:cxn modelId="{723F4DE7-6989-41AB-8458-00FA22A20349}" type="presOf" srcId="{D8DAF320-7914-4E54-998F-F94DFC8C2FC3}" destId="{5BBD4241-A1CD-46F9-B160-25DC91772883}" srcOrd="0" destOrd="0" presId="urn:microsoft.com/office/officeart/2005/8/layout/chevron2"/>
    <dgm:cxn modelId="{4CECA2AF-BE99-4A84-98B0-8C2343C91B73}" type="presOf" srcId="{95005EA8-1285-4743-A303-FFA72B570B99}" destId="{57392667-D52D-412B-BFED-6F4F6B272BC3}" srcOrd="0" destOrd="0" presId="urn:microsoft.com/office/officeart/2005/8/layout/chevron2"/>
    <dgm:cxn modelId="{C9E85335-3428-4C10-894E-AFE8CEDE0C27}" type="presOf" srcId="{09883B45-DB07-427D-B8B7-4C9AF423A53B}" destId="{034EAE10-A76A-431B-9677-2C4BCB363795}"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263C78E4-1BCD-4631-BF17-2DF8509F72E8}" type="presOf" srcId="{46E7DF6A-0A57-4BCC-9193-2D3265BC3B8E}" destId="{46D34900-F6AF-4D82-BC83-5A724DE95DF7}" srcOrd="0" destOrd="0" presId="urn:microsoft.com/office/officeart/2005/8/layout/chevron2"/>
    <dgm:cxn modelId="{61E96B4A-5656-4ACC-8ED1-FAEEA97B527A}" type="presOf" srcId="{870671AF-B6C5-477D-AF36-0D358CBE9F64}" destId="{E6C6F910-9FB9-469C-8A16-05863609B80B}" srcOrd="0" destOrd="0" presId="urn:microsoft.com/office/officeart/2005/8/layout/chevron2"/>
    <dgm:cxn modelId="{32E1D89F-A475-4F41-B452-91FAB3D2A9B0}" type="presOf" srcId="{4DA80A63-7A57-49E6-B59B-63AD9E652879}" destId="{665FF8AE-E273-44DC-9739-E054064F8046}" srcOrd="0" destOrd="0" presId="urn:microsoft.com/office/officeart/2005/8/layout/chevron2"/>
    <dgm:cxn modelId="{928E3C46-D2BF-4047-A1A5-B7C5F54717F8}" srcId="{8B9B1448-4A90-496E-B24F-7659A000D1DF}" destId="{94690036-2E51-4707-BFAD-589E65A3B605}" srcOrd="0" destOrd="0" parTransId="{C8EDA660-4E84-4F8C-BF33-C27EA79DDE7C}" sibTransId="{24A73BDF-71B0-4139-9A41-6C2C311C169A}"/>
    <dgm:cxn modelId="{C64DA999-F746-4B2E-AF1A-8133DE1CD90B}" srcId="{95005EA8-1285-4743-A303-FFA72B570B99}" destId="{4DA80A63-7A57-49E6-B59B-63AD9E652879}" srcOrd="0" destOrd="0" parTransId="{E7568C14-894A-411D-82AB-87C3795210DF}" sibTransId="{3ABBB96F-7DE1-4C58-9A87-956EBA21E7C7}"/>
    <dgm:cxn modelId="{01C34282-CF2F-4FBB-8914-DFEE0C5A3BED}" srcId="{55D2E6D2-F2F7-47DD-A896-13168A8BA6EE}" destId="{09328BF8-0D26-4680-A7C3-296EF247FF7B}" srcOrd="5" destOrd="0" parTransId="{25659F77-F213-44DC-9DBD-77D6AC084D80}" sibTransId="{4F93C1FB-570E-4040-AC53-546C386E9D8C}"/>
    <dgm:cxn modelId="{A7C7BC26-7525-4581-8FF2-6389E0ABC719}" type="presOf" srcId="{389AC132-27D5-4FA0-B419-448B60118A1B}" destId="{FD452F66-88D4-4F3C-93D3-04791CCFA1F8}" srcOrd="0" destOrd="0" presId="urn:microsoft.com/office/officeart/2005/8/layout/chevron2"/>
    <dgm:cxn modelId="{1D679B35-B952-4A0B-856B-33208E5FFCF3}" srcId="{389AC132-27D5-4FA0-B419-448B60118A1B}" destId="{870671AF-B6C5-477D-AF36-0D358CBE9F64}" srcOrd="0" destOrd="0" parTransId="{16398BE8-FBE3-441A-9703-8A53641F7EEA}" sibTransId="{CC225F95-C3D0-45A9-8AC6-15E6B7C06F06}"/>
    <dgm:cxn modelId="{6EE17CA2-F11C-4AA1-BD47-84919D594089}" srcId="{55D2E6D2-F2F7-47DD-A896-13168A8BA6EE}" destId="{389AC132-27D5-4FA0-B419-448B60118A1B}" srcOrd="4" destOrd="0" parTransId="{4E773213-4173-49F9-8DE7-347D1615A3C4}" sibTransId="{E941FE40-8A7A-43B5-A8B8-A8284F59CC65}"/>
    <dgm:cxn modelId="{883CEEB7-CE90-4D17-A1CE-91FA4C899571}" srcId="{09328BF8-0D26-4680-A7C3-296EF247FF7B}" destId="{CA48269A-E59D-4BEB-B4DD-74DD68BF1062}" srcOrd="0" destOrd="0" parTransId="{2968FF68-01E1-42B1-BBEB-2FD853707710}" sibTransId="{FA51E938-6004-405E-980F-23A6655D8CDC}"/>
    <dgm:cxn modelId="{CBFEE4F6-88E4-44BD-85B3-2E1B46791BCD}" srcId="{55D2E6D2-F2F7-47DD-A896-13168A8BA6EE}" destId="{09883B45-DB07-427D-B8B7-4C9AF423A53B}" srcOrd="0" destOrd="0" parTransId="{CABAE204-433D-4F3B-A0A4-73098C08A833}" sibTransId="{4F504D01-807D-4104-B49E-B8D239E0EAED}"/>
    <dgm:cxn modelId="{A6B8404C-8380-42CB-9B15-0CFAFE6F2427}" type="presOf" srcId="{22BE1A68-6B96-4DDF-A499-9CDA423DC5F7}" destId="{F43CE4DB-838D-4707-B043-5E19C167C74D}" srcOrd="0" destOrd="0" presId="urn:microsoft.com/office/officeart/2005/8/layout/chevron2"/>
    <dgm:cxn modelId="{E5D9280B-B9AF-4645-80BF-5A43090FFEBD}" srcId="{55D2E6D2-F2F7-47DD-A896-13168A8BA6EE}" destId="{46E7DF6A-0A57-4BCC-9193-2D3265BC3B8E}" srcOrd="2" destOrd="0" parTransId="{0DA91B44-FE9E-4AC1-A9B3-30906C914419}" sibTransId="{18F9D288-ACBC-43D0-9DCA-1ED9D0DE47F2}"/>
    <dgm:cxn modelId="{C18359EB-32C7-4C40-B01A-66B9D10576B1}" srcId="{46E7DF6A-0A57-4BCC-9193-2D3265BC3B8E}" destId="{D8DAF320-7914-4E54-998F-F94DFC8C2FC3}" srcOrd="0" destOrd="0" parTransId="{68A0674E-7C3C-4E2E-B5BC-44A5DE43B792}" sibTransId="{016D4CEB-F7A3-4198-A5DA-31624E9C9D08}"/>
    <dgm:cxn modelId="{3DA96379-6012-4E36-8C63-3C32E463001C}" type="presOf" srcId="{CA48269A-E59D-4BEB-B4DD-74DD68BF1062}" destId="{68FF4BC4-F2C1-4C71-A935-326F8A08A137}" srcOrd="0" destOrd="0" presId="urn:microsoft.com/office/officeart/2005/8/layout/chevron2"/>
    <dgm:cxn modelId="{B6DC7933-B412-4E92-9520-6113E62E1B4D}" srcId="{55D2E6D2-F2F7-47DD-A896-13168A8BA6EE}" destId="{95005EA8-1285-4743-A303-FFA72B570B99}" srcOrd="3" destOrd="0" parTransId="{8FEBE508-2891-417E-9B30-7E2A85233753}" sibTransId="{EE4B8C44-C6F9-44FE-B1A1-7C98E676AA66}"/>
    <dgm:cxn modelId="{0FE1B46E-78A7-4D04-9CD1-DE9D2B8278C3}" type="presParOf" srcId="{A8AB01C6-936A-4020-9B26-85FF16A15686}" destId="{698AC922-EF66-40C2-AFD8-D4C68C2F4944}" srcOrd="0" destOrd="0" presId="urn:microsoft.com/office/officeart/2005/8/layout/chevron2"/>
    <dgm:cxn modelId="{BDAE4D79-2128-433D-AE12-A2A31D4B406E}" type="presParOf" srcId="{698AC922-EF66-40C2-AFD8-D4C68C2F4944}" destId="{034EAE10-A76A-431B-9677-2C4BCB363795}" srcOrd="0" destOrd="0" presId="urn:microsoft.com/office/officeart/2005/8/layout/chevron2"/>
    <dgm:cxn modelId="{F8A02E21-FA25-4444-9249-ABE0F0D5B42B}" type="presParOf" srcId="{698AC922-EF66-40C2-AFD8-D4C68C2F4944}" destId="{F43CE4DB-838D-4707-B043-5E19C167C74D}" srcOrd="1" destOrd="0" presId="urn:microsoft.com/office/officeart/2005/8/layout/chevron2"/>
    <dgm:cxn modelId="{6645CA1E-9561-421D-96DD-F8C1C3F7897B}" type="presParOf" srcId="{A8AB01C6-936A-4020-9B26-85FF16A15686}" destId="{83EC5C89-3D16-4AED-A503-14BD5FB2872E}" srcOrd="1" destOrd="0" presId="urn:microsoft.com/office/officeart/2005/8/layout/chevron2"/>
    <dgm:cxn modelId="{C95B61BE-91BC-477F-8A62-3C08EAF177ED}" type="presParOf" srcId="{A8AB01C6-936A-4020-9B26-85FF16A15686}" destId="{E1840CB1-E2E6-419B-B73B-8ECF971474DB}" srcOrd="2" destOrd="0" presId="urn:microsoft.com/office/officeart/2005/8/layout/chevron2"/>
    <dgm:cxn modelId="{D87A2310-4CC1-4D3B-8A22-E2649EB20BCF}" type="presParOf" srcId="{E1840CB1-E2E6-419B-B73B-8ECF971474DB}" destId="{BE315EF0-2BC8-49F1-8191-0F38733663AD}" srcOrd="0" destOrd="0" presId="urn:microsoft.com/office/officeart/2005/8/layout/chevron2"/>
    <dgm:cxn modelId="{527E3322-DD53-48F4-9A6E-6605BDB7E943}" type="presParOf" srcId="{E1840CB1-E2E6-419B-B73B-8ECF971474DB}" destId="{BBC2967A-19F2-4F23-BA89-0438F1E15CCB}" srcOrd="1" destOrd="0" presId="urn:microsoft.com/office/officeart/2005/8/layout/chevron2"/>
    <dgm:cxn modelId="{C4E5E9E3-9D99-41A4-97D7-A424D080B247}" type="presParOf" srcId="{A8AB01C6-936A-4020-9B26-85FF16A15686}" destId="{466E9A9B-CF4C-4B0D-B00F-58526E281DA7}" srcOrd="3" destOrd="0" presId="urn:microsoft.com/office/officeart/2005/8/layout/chevron2"/>
    <dgm:cxn modelId="{C0ABAE7C-A7C0-42A5-A321-A273BB7E6829}" type="presParOf" srcId="{A8AB01C6-936A-4020-9B26-85FF16A15686}" destId="{0F2C9553-EBD6-4755-A4FD-15C5A829EE6E}" srcOrd="4" destOrd="0" presId="urn:microsoft.com/office/officeart/2005/8/layout/chevron2"/>
    <dgm:cxn modelId="{47D4819B-F244-4F6F-A9C2-BC7B80782D96}" type="presParOf" srcId="{0F2C9553-EBD6-4755-A4FD-15C5A829EE6E}" destId="{46D34900-F6AF-4D82-BC83-5A724DE95DF7}" srcOrd="0" destOrd="0" presId="urn:microsoft.com/office/officeart/2005/8/layout/chevron2"/>
    <dgm:cxn modelId="{85291ECD-76E9-4890-99BE-9C5BBA6F36DF}" type="presParOf" srcId="{0F2C9553-EBD6-4755-A4FD-15C5A829EE6E}" destId="{5BBD4241-A1CD-46F9-B160-25DC91772883}" srcOrd="1" destOrd="0" presId="urn:microsoft.com/office/officeart/2005/8/layout/chevron2"/>
    <dgm:cxn modelId="{72C3CEC0-C95F-453A-9FBE-CC43CC82421D}" type="presParOf" srcId="{A8AB01C6-936A-4020-9B26-85FF16A15686}" destId="{7431D34B-CFDB-400C-97DA-DD9D60EE60E0}" srcOrd="5" destOrd="0" presId="urn:microsoft.com/office/officeart/2005/8/layout/chevron2"/>
    <dgm:cxn modelId="{33C67657-C0F4-480C-B76B-B427CF0766D7}" type="presParOf" srcId="{A8AB01C6-936A-4020-9B26-85FF16A15686}" destId="{0FB92F2E-3B50-4196-BD4C-4E03541CB708}" srcOrd="6" destOrd="0" presId="urn:microsoft.com/office/officeart/2005/8/layout/chevron2"/>
    <dgm:cxn modelId="{3BD005A7-F2E0-4C6D-83E5-0C99D747279F}" type="presParOf" srcId="{0FB92F2E-3B50-4196-BD4C-4E03541CB708}" destId="{57392667-D52D-412B-BFED-6F4F6B272BC3}" srcOrd="0" destOrd="0" presId="urn:microsoft.com/office/officeart/2005/8/layout/chevron2"/>
    <dgm:cxn modelId="{72EC8A78-E3FB-443D-87F1-CA3C0F12F42E}" type="presParOf" srcId="{0FB92F2E-3B50-4196-BD4C-4E03541CB708}" destId="{665FF8AE-E273-44DC-9739-E054064F8046}" srcOrd="1" destOrd="0" presId="urn:microsoft.com/office/officeart/2005/8/layout/chevron2"/>
    <dgm:cxn modelId="{F152ADD5-56AF-4025-9C41-30A50BD0C970}" type="presParOf" srcId="{A8AB01C6-936A-4020-9B26-85FF16A15686}" destId="{3DD72C74-974A-46DA-A670-0511C7C55DE9}" srcOrd="7" destOrd="0" presId="urn:microsoft.com/office/officeart/2005/8/layout/chevron2"/>
    <dgm:cxn modelId="{BD0E7E04-41EA-48D0-88FE-712ED750329B}" type="presParOf" srcId="{A8AB01C6-936A-4020-9B26-85FF16A15686}" destId="{91B3EB88-D107-428A-84FE-98498818294E}" srcOrd="8" destOrd="0" presId="urn:microsoft.com/office/officeart/2005/8/layout/chevron2"/>
    <dgm:cxn modelId="{3F03278C-E7DD-4AE0-B8EE-D2A923DCD854}" type="presParOf" srcId="{91B3EB88-D107-428A-84FE-98498818294E}" destId="{FD452F66-88D4-4F3C-93D3-04791CCFA1F8}" srcOrd="0" destOrd="0" presId="urn:microsoft.com/office/officeart/2005/8/layout/chevron2"/>
    <dgm:cxn modelId="{60196197-8181-45F9-9185-1E6364C44379}" type="presParOf" srcId="{91B3EB88-D107-428A-84FE-98498818294E}" destId="{E6C6F910-9FB9-469C-8A16-05863609B80B}" srcOrd="1" destOrd="0" presId="urn:microsoft.com/office/officeart/2005/8/layout/chevron2"/>
    <dgm:cxn modelId="{392CB67C-E669-43F7-AAF7-3EDC0FAE1AAB}" type="presParOf" srcId="{A8AB01C6-936A-4020-9B26-85FF16A15686}" destId="{ADC72A9B-95D9-4B66-89C2-9E4EF5A63A4A}" srcOrd="9" destOrd="0" presId="urn:microsoft.com/office/officeart/2005/8/layout/chevron2"/>
    <dgm:cxn modelId="{7595EF5F-9A1A-4266-A26E-1C01BC19AFB0}" type="presParOf" srcId="{A8AB01C6-936A-4020-9B26-85FF16A15686}" destId="{439CD67D-857F-4000-9735-017F3100852E}" srcOrd="10" destOrd="0" presId="urn:microsoft.com/office/officeart/2005/8/layout/chevron2"/>
    <dgm:cxn modelId="{CFBC2530-10D7-43CB-94D6-98136FFF4C57}" type="presParOf" srcId="{439CD67D-857F-4000-9735-017F3100852E}" destId="{381926B5-343F-4F82-9645-53216AC89D64}" srcOrd="0" destOrd="0" presId="urn:microsoft.com/office/officeart/2005/8/layout/chevron2"/>
    <dgm:cxn modelId="{9B27C137-7014-44C3-9DA5-83943C13BA68}"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153A07-4539-4BE5-A071-0C04D225A2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30116B26-B492-4F7C-9D2E-76260BEEAE1F}">
      <dgm:prSet phldrT="[文本]" custT="1"/>
      <dgm:spPr/>
      <dgm:t>
        <a:bodyPr/>
        <a:lstStyle/>
        <a:p>
          <a:r>
            <a:rPr lang="zh-CN" altLang="en-US" sz="2000" b="0" dirty="0" smtClean="0">
              <a:latin typeface="微软雅黑" pitchFamily="34" charset="-122"/>
              <a:ea typeface="微软雅黑" pitchFamily="34" charset="-122"/>
            </a:rPr>
            <a:t>造价工程师的业务范围得以拓展</a:t>
          </a:r>
          <a:endParaRPr lang="zh-CN" altLang="en-US" sz="2000" dirty="0"/>
        </a:p>
      </dgm:t>
    </dgm:pt>
    <dgm:pt modelId="{F983D900-1391-4E4C-AB57-70999ECAA460}" type="parTrans" cxnId="{490D02B3-15EC-4BC1-A072-C2D589E7D8CF}">
      <dgm:prSet/>
      <dgm:spPr/>
      <dgm:t>
        <a:bodyPr/>
        <a:lstStyle/>
        <a:p>
          <a:endParaRPr lang="zh-CN" altLang="en-US"/>
        </a:p>
      </dgm:t>
    </dgm:pt>
    <dgm:pt modelId="{326C4E0B-2149-4A84-A304-701D0263EDB4}" type="sibTrans" cxnId="{490D02B3-15EC-4BC1-A072-C2D589E7D8CF}">
      <dgm:prSet/>
      <dgm:spPr/>
      <dgm:t>
        <a:bodyPr/>
        <a:lstStyle/>
        <a:p>
          <a:endParaRPr lang="zh-CN" altLang="en-US"/>
        </a:p>
      </dgm:t>
    </dgm:pt>
    <dgm:pt modelId="{F7A54A3D-F958-4E10-8422-727EDEDDD37C}">
      <dgm:prSet phldrT="[文本]" custT="1"/>
      <dgm:spPr/>
      <dgm:t>
        <a:bodyPr/>
        <a:lstStyle/>
        <a:p>
          <a:r>
            <a:rPr lang="zh-CN" altLang="en-US" sz="2000" b="0" dirty="0" smtClean="0">
              <a:solidFill>
                <a:srgbClr val="FF0000"/>
              </a:solidFill>
              <a:latin typeface="微软雅黑" pitchFamily="34" charset="-122"/>
              <a:ea typeface="微软雅黑" pitchFamily="34" charset="-122"/>
            </a:rPr>
            <a:t>工程计价</a:t>
          </a:r>
          <a:endParaRPr lang="zh-CN" altLang="en-US" sz="2000" dirty="0"/>
        </a:p>
      </dgm:t>
    </dgm:pt>
    <dgm:pt modelId="{EBBE3C98-FAD8-417F-9412-25C109664A71}" type="parTrans" cxnId="{7C5E84A9-EBA7-4126-B915-5CA846A0E269}">
      <dgm:prSet/>
      <dgm:spPr/>
      <dgm:t>
        <a:bodyPr/>
        <a:lstStyle/>
        <a:p>
          <a:endParaRPr lang="zh-CN" altLang="en-US"/>
        </a:p>
      </dgm:t>
    </dgm:pt>
    <dgm:pt modelId="{19AC0F72-2D81-4314-8720-A0148F3617BE}" type="sibTrans" cxnId="{7C5E84A9-EBA7-4126-B915-5CA846A0E269}">
      <dgm:prSet/>
      <dgm:spPr/>
      <dgm:t>
        <a:bodyPr/>
        <a:lstStyle/>
        <a:p>
          <a:endParaRPr lang="zh-CN" altLang="en-US"/>
        </a:p>
      </dgm:t>
    </dgm:pt>
    <dgm:pt modelId="{54A1EA4B-80E6-4AAA-B6F2-A2D46F3EE688}">
      <dgm:prSet phldrT="[文本]" custT="1"/>
      <dgm:spPr/>
      <dgm:t>
        <a:bodyPr/>
        <a:lstStyle/>
        <a:p>
          <a:r>
            <a:rPr lang="zh-CN" altLang="en-US" sz="2000" b="0" dirty="0" smtClean="0">
              <a:solidFill>
                <a:srgbClr val="FF0000"/>
              </a:solidFill>
              <a:latin typeface="微软雅黑" pitchFamily="34" charset="-122"/>
              <a:ea typeface="微软雅黑" pitchFamily="34" charset="-122"/>
            </a:rPr>
            <a:t>工程造价管理</a:t>
          </a:r>
          <a:endParaRPr lang="zh-CN" altLang="en-US" sz="2000" dirty="0"/>
        </a:p>
      </dgm:t>
    </dgm:pt>
    <dgm:pt modelId="{5FDC16E7-37A7-463D-855C-0A5C42EE5391}" type="parTrans" cxnId="{77DEBC99-CC9B-4AE1-94FF-C4EF7D6A1F58}">
      <dgm:prSet/>
      <dgm:spPr/>
      <dgm:t>
        <a:bodyPr/>
        <a:lstStyle/>
        <a:p>
          <a:endParaRPr lang="zh-CN" altLang="en-US"/>
        </a:p>
      </dgm:t>
    </dgm:pt>
    <dgm:pt modelId="{705DC1B0-A3EF-4BFC-BADE-7C5FA0B14BE4}" type="sibTrans" cxnId="{77DEBC99-CC9B-4AE1-94FF-C4EF7D6A1F58}">
      <dgm:prSet/>
      <dgm:spPr/>
      <dgm:t>
        <a:bodyPr/>
        <a:lstStyle/>
        <a:p>
          <a:endParaRPr lang="zh-CN" altLang="en-US"/>
        </a:p>
      </dgm:t>
    </dgm:pt>
    <dgm:pt modelId="{9F50A2C9-427A-43F6-B0F0-5F56F8C99263}">
      <dgm:prSet phldrT="[文本]" custT="1"/>
      <dgm:spPr/>
      <dgm:t>
        <a:bodyPr/>
        <a:lstStyle/>
        <a:p>
          <a:r>
            <a:rPr lang="zh-CN" altLang="en-US" sz="2000" b="0" dirty="0" smtClean="0">
              <a:latin typeface="微软雅黑" pitchFamily="34" charset="-122"/>
              <a:ea typeface="微软雅黑" pitchFamily="34" charset="-122"/>
            </a:rPr>
            <a:t>全过程造价管理</a:t>
          </a:r>
          <a:endParaRPr lang="zh-CN" altLang="en-US" sz="2000" dirty="0"/>
        </a:p>
      </dgm:t>
    </dgm:pt>
    <dgm:pt modelId="{B25F02B3-A093-4AEE-A005-B81D59D70439}" type="parTrans" cxnId="{4C7834B1-86EE-4E12-97A7-D9ECA4F12F11}">
      <dgm:prSet/>
      <dgm:spPr/>
      <dgm:t>
        <a:bodyPr/>
        <a:lstStyle/>
        <a:p>
          <a:endParaRPr lang="zh-CN" altLang="en-US"/>
        </a:p>
      </dgm:t>
    </dgm:pt>
    <dgm:pt modelId="{EC85E04C-4FEE-4BEF-9E87-67CEA7705926}" type="sibTrans" cxnId="{4C7834B1-86EE-4E12-97A7-D9ECA4F12F11}">
      <dgm:prSet/>
      <dgm:spPr/>
      <dgm:t>
        <a:bodyPr/>
        <a:lstStyle/>
        <a:p>
          <a:endParaRPr lang="zh-CN" altLang="en-US"/>
        </a:p>
      </dgm:t>
    </dgm:pt>
    <dgm:pt modelId="{C8B48893-90C5-4F5B-B30B-8BFD5CB83A9D}">
      <dgm:prSet custT="1"/>
      <dgm:spPr/>
      <dgm:t>
        <a:bodyPr/>
        <a:lstStyle/>
        <a:p>
          <a:r>
            <a:rPr lang="zh-CN" altLang="en-US" sz="2000" b="0" dirty="0" smtClean="0">
              <a:latin typeface="微软雅黑" pitchFamily="34" charset="-122"/>
              <a:ea typeface="微软雅黑" pitchFamily="34" charset="-122"/>
            </a:rPr>
            <a:t>估</a:t>
          </a:r>
          <a:endParaRPr lang="en-US" altLang="zh-CN" sz="2000" b="0" dirty="0" smtClean="0">
            <a:latin typeface="微软雅黑" pitchFamily="34" charset="-122"/>
            <a:ea typeface="微软雅黑" pitchFamily="34" charset="-122"/>
          </a:endParaRPr>
        </a:p>
        <a:p>
          <a:r>
            <a:rPr lang="zh-CN" altLang="en-US" sz="2000" b="0" dirty="0" smtClean="0">
              <a:latin typeface="微软雅黑" pitchFamily="34" charset="-122"/>
              <a:ea typeface="微软雅黑" pitchFamily="34" charset="-122"/>
            </a:rPr>
            <a:t>算</a:t>
          </a:r>
          <a:endParaRPr lang="zh-CN" altLang="en-US" sz="2000" dirty="0"/>
        </a:p>
      </dgm:t>
    </dgm:pt>
    <dgm:pt modelId="{12E086BA-669D-4EEB-A7D9-159667BCE1D5}" type="parTrans" cxnId="{F516AE76-C6B4-4955-B935-6CD1B07D05ED}">
      <dgm:prSet/>
      <dgm:spPr/>
      <dgm:t>
        <a:bodyPr/>
        <a:lstStyle/>
        <a:p>
          <a:endParaRPr lang="zh-CN" altLang="en-US"/>
        </a:p>
      </dgm:t>
    </dgm:pt>
    <dgm:pt modelId="{86F51D7F-5294-40FF-877F-0C73218EE8C5}" type="sibTrans" cxnId="{F516AE76-C6B4-4955-B935-6CD1B07D05ED}">
      <dgm:prSet/>
      <dgm:spPr/>
      <dgm:t>
        <a:bodyPr/>
        <a:lstStyle/>
        <a:p>
          <a:endParaRPr lang="zh-CN" altLang="en-US"/>
        </a:p>
      </dgm:t>
    </dgm:pt>
    <dgm:pt modelId="{D39BCAD8-AB09-40A3-810B-E288FCE6D219}">
      <dgm:prSet custT="1"/>
      <dgm:spPr/>
      <dgm:t>
        <a:bodyPr/>
        <a:lstStyle/>
        <a:p>
          <a:r>
            <a:rPr lang="zh-CN" altLang="en-US" sz="2000" b="0" dirty="0" smtClean="0">
              <a:latin typeface="微软雅黑" pitchFamily="34" charset="-122"/>
              <a:ea typeface="微软雅黑" pitchFamily="34" charset="-122"/>
            </a:rPr>
            <a:t>全要素造价管理</a:t>
          </a:r>
          <a:endParaRPr lang="zh-CN" altLang="en-US" sz="2000" dirty="0"/>
        </a:p>
      </dgm:t>
    </dgm:pt>
    <dgm:pt modelId="{1C61D80E-49EC-4050-97F0-9CB1A1B09AC0}" type="parTrans" cxnId="{7C9C9069-ACCD-4C2B-A006-BCE2D2AEFBAC}">
      <dgm:prSet/>
      <dgm:spPr/>
      <dgm:t>
        <a:bodyPr/>
        <a:lstStyle/>
        <a:p>
          <a:endParaRPr lang="zh-CN" altLang="en-US"/>
        </a:p>
      </dgm:t>
    </dgm:pt>
    <dgm:pt modelId="{664BAFD7-4242-4567-82D1-2B7ABAEFDFD6}" type="sibTrans" cxnId="{7C9C9069-ACCD-4C2B-A006-BCE2D2AEFBAC}">
      <dgm:prSet/>
      <dgm:spPr/>
      <dgm:t>
        <a:bodyPr/>
        <a:lstStyle/>
        <a:p>
          <a:endParaRPr lang="zh-CN" altLang="en-US"/>
        </a:p>
      </dgm:t>
    </dgm:pt>
    <dgm:pt modelId="{A05FFB6A-A390-47BF-9A87-FAC5586C933A}">
      <dgm:prSet custT="1"/>
      <dgm:spPr/>
      <dgm:t>
        <a:bodyPr/>
        <a:lstStyle/>
        <a:p>
          <a:r>
            <a:rPr lang="zh-CN" altLang="en-US" sz="2000" b="0" dirty="0" smtClean="0">
              <a:latin typeface="微软雅黑" pitchFamily="34" charset="-122"/>
              <a:ea typeface="微软雅黑" pitchFamily="34" charset="-122"/>
            </a:rPr>
            <a:t>全方位造价管理</a:t>
          </a:r>
          <a:endParaRPr lang="zh-CN" altLang="en-US" sz="2000" dirty="0"/>
        </a:p>
      </dgm:t>
    </dgm:pt>
    <dgm:pt modelId="{B67EC91C-D087-45A2-B001-7676360878C0}" type="parTrans" cxnId="{097C10E3-0169-4BE2-A188-8E2FEDFADE7A}">
      <dgm:prSet/>
      <dgm:spPr/>
      <dgm:t>
        <a:bodyPr/>
        <a:lstStyle/>
        <a:p>
          <a:endParaRPr lang="zh-CN" altLang="en-US"/>
        </a:p>
      </dgm:t>
    </dgm:pt>
    <dgm:pt modelId="{BFC7132B-5E7A-46A0-A1BE-311C5178D957}" type="sibTrans" cxnId="{097C10E3-0169-4BE2-A188-8E2FEDFADE7A}">
      <dgm:prSet/>
      <dgm:spPr/>
      <dgm:t>
        <a:bodyPr/>
        <a:lstStyle/>
        <a:p>
          <a:endParaRPr lang="zh-CN" altLang="en-US"/>
        </a:p>
      </dgm:t>
    </dgm:pt>
    <dgm:pt modelId="{060DD68D-020C-4FF3-95EF-B7E49B934B89}">
      <dgm:prSet custT="1"/>
      <dgm:spPr/>
      <dgm:t>
        <a:bodyPr/>
        <a:lstStyle/>
        <a:p>
          <a:r>
            <a:rPr lang="zh-CN" altLang="en-US" sz="2000" b="0" dirty="0" smtClean="0">
              <a:latin typeface="微软雅黑" pitchFamily="34" charset="-122"/>
              <a:ea typeface="微软雅黑" pitchFamily="34" charset="-122"/>
            </a:rPr>
            <a:t>全寿命周期造价管理</a:t>
          </a:r>
          <a:endParaRPr lang="zh-CN" altLang="en-US" sz="2000" dirty="0"/>
        </a:p>
      </dgm:t>
    </dgm:pt>
    <dgm:pt modelId="{B75223A7-CA59-42B9-A418-F61C7AEA9E0E}" type="parTrans" cxnId="{3F46FB5C-7E28-41EA-8CF4-FBA9BFA5764A}">
      <dgm:prSet/>
      <dgm:spPr/>
      <dgm:t>
        <a:bodyPr/>
        <a:lstStyle/>
        <a:p>
          <a:endParaRPr lang="zh-CN" altLang="en-US"/>
        </a:p>
      </dgm:t>
    </dgm:pt>
    <dgm:pt modelId="{28537D2E-1DA3-4230-AB89-FCA45508ABCE}" type="sibTrans" cxnId="{3F46FB5C-7E28-41EA-8CF4-FBA9BFA5764A}">
      <dgm:prSet/>
      <dgm:spPr/>
      <dgm:t>
        <a:bodyPr/>
        <a:lstStyle/>
        <a:p>
          <a:endParaRPr lang="zh-CN" altLang="en-US"/>
        </a:p>
      </dgm:t>
    </dgm:pt>
    <dgm:pt modelId="{249A5DB6-8111-4CE2-A065-C5A75A64BAAD}">
      <dgm:prSet custT="1"/>
      <dgm:spPr/>
      <dgm:t>
        <a:bodyPr/>
        <a:lstStyle/>
        <a:p>
          <a:r>
            <a:rPr lang="zh-CN" altLang="en-US" sz="2000" b="0" dirty="0" smtClean="0">
              <a:latin typeface="微软雅黑" pitchFamily="34" charset="-122"/>
              <a:ea typeface="微软雅黑" pitchFamily="34" charset="-122"/>
            </a:rPr>
            <a:t>结算</a:t>
          </a:r>
          <a:endParaRPr lang="zh-CN" altLang="en-US" sz="2000" dirty="0"/>
        </a:p>
      </dgm:t>
    </dgm:pt>
    <dgm:pt modelId="{9AD8644D-F254-44FD-B7DF-5A07271D87DA}" type="parTrans" cxnId="{81BF6C22-3E5C-4D27-8937-0E6947EE38E8}">
      <dgm:prSet/>
      <dgm:spPr/>
      <dgm:t>
        <a:bodyPr/>
        <a:lstStyle/>
        <a:p>
          <a:endParaRPr lang="zh-CN" altLang="en-US"/>
        </a:p>
      </dgm:t>
    </dgm:pt>
    <dgm:pt modelId="{C9FE9D72-F774-4BD0-96DF-1C7187E952AE}" type="sibTrans" cxnId="{81BF6C22-3E5C-4D27-8937-0E6947EE38E8}">
      <dgm:prSet/>
      <dgm:spPr/>
      <dgm:t>
        <a:bodyPr/>
        <a:lstStyle/>
        <a:p>
          <a:endParaRPr lang="zh-CN" altLang="en-US"/>
        </a:p>
      </dgm:t>
    </dgm:pt>
    <dgm:pt modelId="{DFC5C868-BE88-48BF-8245-779E59955C54}">
      <dgm:prSet custT="1"/>
      <dgm:spPr/>
      <dgm:t>
        <a:bodyPr/>
        <a:lstStyle/>
        <a:p>
          <a:r>
            <a:rPr lang="zh-CN" altLang="en-US" sz="2000" b="0" dirty="0" smtClean="0">
              <a:latin typeface="微软雅黑" pitchFamily="34" charset="-122"/>
              <a:ea typeface="微软雅黑" pitchFamily="34" charset="-122"/>
            </a:rPr>
            <a:t>概</a:t>
          </a:r>
          <a:endParaRPr lang="en-US" altLang="zh-CN" sz="2000" b="0" dirty="0" smtClean="0">
            <a:latin typeface="微软雅黑" pitchFamily="34" charset="-122"/>
            <a:ea typeface="微软雅黑" pitchFamily="34" charset="-122"/>
          </a:endParaRPr>
        </a:p>
        <a:p>
          <a:r>
            <a:rPr lang="zh-CN" altLang="en-US" sz="2000" b="0" dirty="0" smtClean="0">
              <a:latin typeface="微软雅黑" pitchFamily="34" charset="-122"/>
              <a:ea typeface="微软雅黑" pitchFamily="34" charset="-122"/>
            </a:rPr>
            <a:t>算</a:t>
          </a:r>
          <a:endParaRPr lang="zh-CN" altLang="en-US" sz="2000" dirty="0"/>
        </a:p>
      </dgm:t>
    </dgm:pt>
    <dgm:pt modelId="{D06E79EE-7AFE-41DC-A89C-A4B80240FBD9}" type="parTrans" cxnId="{CD0768DC-AA3E-4D36-B7EB-2836BE01C61D}">
      <dgm:prSet/>
      <dgm:spPr/>
      <dgm:t>
        <a:bodyPr/>
        <a:lstStyle/>
        <a:p>
          <a:endParaRPr lang="zh-CN" altLang="en-US"/>
        </a:p>
      </dgm:t>
    </dgm:pt>
    <dgm:pt modelId="{7368D5EA-03CF-432A-B824-5FC904488329}" type="sibTrans" cxnId="{CD0768DC-AA3E-4D36-B7EB-2836BE01C61D}">
      <dgm:prSet/>
      <dgm:spPr/>
      <dgm:t>
        <a:bodyPr/>
        <a:lstStyle/>
        <a:p>
          <a:endParaRPr lang="zh-CN" altLang="en-US"/>
        </a:p>
      </dgm:t>
    </dgm:pt>
    <dgm:pt modelId="{F0A0EB72-C970-47EE-816C-33431270D68D}">
      <dgm:prSet custT="1"/>
      <dgm:spPr/>
      <dgm:t>
        <a:bodyPr/>
        <a:lstStyle/>
        <a:p>
          <a:r>
            <a:rPr lang="zh-CN" altLang="en-US" sz="2000" b="0" dirty="0" smtClean="0">
              <a:latin typeface="微软雅黑" pitchFamily="34" charset="-122"/>
              <a:ea typeface="微软雅黑" pitchFamily="34" charset="-122"/>
            </a:rPr>
            <a:t>预算</a:t>
          </a:r>
          <a:endParaRPr lang="zh-CN" altLang="en-US" sz="2000" dirty="0"/>
        </a:p>
      </dgm:t>
    </dgm:pt>
    <dgm:pt modelId="{A523ABAE-9C6E-4F8E-836F-DBE161A75C72}" type="parTrans" cxnId="{6DB2B47A-052E-4AD1-8D64-FEE71E34D66E}">
      <dgm:prSet/>
      <dgm:spPr/>
      <dgm:t>
        <a:bodyPr/>
        <a:lstStyle/>
        <a:p>
          <a:endParaRPr lang="zh-CN" altLang="en-US"/>
        </a:p>
      </dgm:t>
    </dgm:pt>
    <dgm:pt modelId="{7FA5B419-3FFA-489A-9E06-D7CDE72B18E8}" type="sibTrans" cxnId="{6DB2B47A-052E-4AD1-8D64-FEE71E34D66E}">
      <dgm:prSet/>
      <dgm:spPr/>
      <dgm:t>
        <a:bodyPr/>
        <a:lstStyle/>
        <a:p>
          <a:endParaRPr lang="zh-CN" altLang="en-US"/>
        </a:p>
      </dgm:t>
    </dgm:pt>
    <dgm:pt modelId="{A94BE31F-8E65-471F-B7D5-1276A17CDD2B}" type="pres">
      <dgm:prSet presAssocID="{D1153A07-4539-4BE5-A071-0C04D225A220}" presName="hierChild1" presStyleCnt="0">
        <dgm:presLayoutVars>
          <dgm:chPref val="1"/>
          <dgm:dir/>
          <dgm:animOne val="branch"/>
          <dgm:animLvl val="lvl"/>
          <dgm:resizeHandles/>
        </dgm:presLayoutVars>
      </dgm:prSet>
      <dgm:spPr/>
      <dgm:t>
        <a:bodyPr/>
        <a:lstStyle/>
        <a:p>
          <a:endParaRPr lang="zh-CN" altLang="en-US"/>
        </a:p>
      </dgm:t>
    </dgm:pt>
    <dgm:pt modelId="{C636CFD7-B5EF-424C-A188-40F652FBEF67}" type="pres">
      <dgm:prSet presAssocID="{30116B26-B492-4F7C-9D2E-76260BEEAE1F}" presName="hierRoot1" presStyleCnt="0"/>
      <dgm:spPr/>
    </dgm:pt>
    <dgm:pt modelId="{AD60201B-691E-4F2C-A3EB-9AAC0AA7EC1A}" type="pres">
      <dgm:prSet presAssocID="{30116B26-B492-4F7C-9D2E-76260BEEAE1F}" presName="composite" presStyleCnt="0"/>
      <dgm:spPr/>
    </dgm:pt>
    <dgm:pt modelId="{3021361D-DAF7-431B-8270-44AD05E2271D}" type="pres">
      <dgm:prSet presAssocID="{30116B26-B492-4F7C-9D2E-76260BEEAE1F}" presName="background" presStyleLbl="node0" presStyleIdx="0" presStyleCnt="1"/>
      <dgm:spPr/>
    </dgm:pt>
    <dgm:pt modelId="{7B277DB5-2F4A-4E98-BCA9-3F5556FD950E}" type="pres">
      <dgm:prSet presAssocID="{30116B26-B492-4F7C-9D2E-76260BEEAE1F}" presName="text" presStyleLbl="fgAcc0" presStyleIdx="0" presStyleCnt="1" custScaleX="232917" custScaleY="49365" custLinFactNeighborX="31097" custLinFactNeighborY="-22181">
        <dgm:presLayoutVars>
          <dgm:chPref val="3"/>
        </dgm:presLayoutVars>
      </dgm:prSet>
      <dgm:spPr/>
      <dgm:t>
        <a:bodyPr/>
        <a:lstStyle/>
        <a:p>
          <a:endParaRPr lang="zh-CN" altLang="en-US"/>
        </a:p>
      </dgm:t>
    </dgm:pt>
    <dgm:pt modelId="{D8866705-DD75-45A2-98B2-BF3DF3569217}" type="pres">
      <dgm:prSet presAssocID="{30116B26-B492-4F7C-9D2E-76260BEEAE1F}" presName="hierChild2" presStyleCnt="0"/>
      <dgm:spPr/>
    </dgm:pt>
    <dgm:pt modelId="{B737DCEC-CD31-4818-B184-40B1EC1817C8}" type="pres">
      <dgm:prSet presAssocID="{EBBE3C98-FAD8-417F-9412-25C109664A71}" presName="Name10" presStyleLbl="parChTrans1D2" presStyleIdx="0" presStyleCnt="2"/>
      <dgm:spPr/>
      <dgm:t>
        <a:bodyPr/>
        <a:lstStyle/>
        <a:p>
          <a:endParaRPr lang="zh-CN" altLang="en-US"/>
        </a:p>
      </dgm:t>
    </dgm:pt>
    <dgm:pt modelId="{86075D57-BC8F-4702-B01A-7CE32E81866A}" type="pres">
      <dgm:prSet presAssocID="{F7A54A3D-F958-4E10-8422-727EDEDDD37C}" presName="hierRoot2" presStyleCnt="0"/>
      <dgm:spPr/>
    </dgm:pt>
    <dgm:pt modelId="{7A3466DC-D845-4337-A96A-0EC05D7A9337}" type="pres">
      <dgm:prSet presAssocID="{F7A54A3D-F958-4E10-8422-727EDEDDD37C}" presName="composite2" presStyleCnt="0"/>
      <dgm:spPr/>
    </dgm:pt>
    <dgm:pt modelId="{B7489B81-273F-4E83-A09E-B3FB0BFD1B89}" type="pres">
      <dgm:prSet presAssocID="{F7A54A3D-F958-4E10-8422-727EDEDDD37C}" presName="background2" presStyleLbl="node2" presStyleIdx="0" presStyleCnt="2"/>
      <dgm:spPr/>
    </dgm:pt>
    <dgm:pt modelId="{AEF21D13-0BEF-4C80-97F5-0FE0095EEAA7}" type="pres">
      <dgm:prSet presAssocID="{F7A54A3D-F958-4E10-8422-727EDEDDD37C}" presName="text2" presStyleLbl="fgAcc2" presStyleIdx="0" presStyleCnt="2" custScaleY="41630" custLinFactNeighborX="-49573" custLinFactNeighborY="-15854">
        <dgm:presLayoutVars>
          <dgm:chPref val="3"/>
        </dgm:presLayoutVars>
      </dgm:prSet>
      <dgm:spPr/>
      <dgm:t>
        <a:bodyPr/>
        <a:lstStyle/>
        <a:p>
          <a:endParaRPr lang="zh-CN" altLang="en-US"/>
        </a:p>
      </dgm:t>
    </dgm:pt>
    <dgm:pt modelId="{34B541D2-B8B0-492C-B2CC-32891B36F205}" type="pres">
      <dgm:prSet presAssocID="{F7A54A3D-F958-4E10-8422-727EDEDDD37C}" presName="hierChild3" presStyleCnt="0"/>
      <dgm:spPr/>
    </dgm:pt>
    <dgm:pt modelId="{821042F2-4BC2-456E-B9A0-17CF46452593}" type="pres">
      <dgm:prSet presAssocID="{12E086BA-669D-4EEB-A7D9-159667BCE1D5}" presName="Name17" presStyleLbl="parChTrans1D3" presStyleIdx="0" presStyleCnt="8"/>
      <dgm:spPr/>
      <dgm:t>
        <a:bodyPr/>
        <a:lstStyle/>
        <a:p>
          <a:endParaRPr lang="zh-CN" altLang="en-US"/>
        </a:p>
      </dgm:t>
    </dgm:pt>
    <dgm:pt modelId="{9BABD200-E50E-499F-9DEB-0E017DB10120}" type="pres">
      <dgm:prSet presAssocID="{C8B48893-90C5-4F5B-B30B-8BFD5CB83A9D}" presName="hierRoot3" presStyleCnt="0"/>
      <dgm:spPr/>
    </dgm:pt>
    <dgm:pt modelId="{30B8E97F-1C8F-4607-A0C4-13D594E2001F}" type="pres">
      <dgm:prSet presAssocID="{C8B48893-90C5-4F5B-B30B-8BFD5CB83A9D}" presName="composite3" presStyleCnt="0"/>
      <dgm:spPr/>
    </dgm:pt>
    <dgm:pt modelId="{6A6FA82E-F69B-4AF4-9881-8D86A106F5D3}" type="pres">
      <dgm:prSet presAssocID="{C8B48893-90C5-4F5B-B30B-8BFD5CB83A9D}" presName="background3" presStyleLbl="node3" presStyleIdx="0" presStyleCnt="8"/>
      <dgm:spPr/>
    </dgm:pt>
    <dgm:pt modelId="{FE03E506-9F2B-4818-9C65-F6630EC0D2F7}" type="pres">
      <dgm:prSet presAssocID="{C8B48893-90C5-4F5B-B30B-8BFD5CB83A9D}" presName="text3" presStyleLbl="fgAcc3" presStyleIdx="0" presStyleCnt="8" custScaleX="20583" custLinFactNeighborX="-32786" custLinFactNeighborY="66">
        <dgm:presLayoutVars>
          <dgm:chPref val="3"/>
        </dgm:presLayoutVars>
      </dgm:prSet>
      <dgm:spPr/>
      <dgm:t>
        <a:bodyPr/>
        <a:lstStyle/>
        <a:p>
          <a:endParaRPr lang="zh-CN" altLang="en-US"/>
        </a:p>
      </dgm:t>
    </dgm:pt>
    <dgm:pt modelId="{F746AE0E-978C-413B-B8E0-11C754FDFC17}" type="pres">
      <dgm:prSet presAssocID="{C8B48893-90C5-4F5B-B30B-8BFD5CB83A9D}" presName="hierChild4" presStyleCnt="0"/>
      <dgm:spPr/>
    </dgm:pt>
    <dgm:pt modelId="{9FC669C6-313F-4F0D-B979-F81BF275B0D5}" type="pres">
      <dgm:prSet presAssocID="{D06E79EE-7AFE-41DC-A89C-A4B80240FBD9}" presName="Name17" presStyleLbl="parChTrans1D3" presStyleIdx="1" presStyleCnt="8"/>
      <dgm:spPr/>
      <dgm:t>
        <a:bodyPr/>
        <a:lstStyle/>
        <a:p>
          <a:endParaRPr lang="zh-CN" altLang="en-US"/>
        </a:p>
      </dgm:t>
    </dgm:pt>
    <dgm:pt modelId="{1B588224-7BE3-40CF-B89B-80E3536D9D53}" type="pres">
      <dgm:prSet presAssocID="{DFC5C868-BE88-48BF-8245-779E59955C54}" presName="hierRoot3" presStyleCnt="0"/>
      <dgm:spPr/>
    </dgm:pt>
    <dgm:pt modelId="{168E3185-F2E4-4299-8F99-F591AA4B5AD8}" type="pres">
      <dgm:prSet presAssocID="{DFC5C868-BE88-48BF-8245-779E59955C54}" presName="composite3" presStyleCnt="0"/>
      <dgm:spPr/>
    </dgm:pt>
    <dgm:pt modelId="{C2C7AB90-1D2F-484F-B6A5-7923728F3036}" type="pres">
      <dgm:prSet presAssocID="{DFC5C868-BE88-48BF-8245-779E59955C54}" presName="background3" presStyleLbl="node3" presStyleIdx="1" presStyleCnt="8"/>
      <dgm:spPr/>
    </dgm:pt>
    <dgm:pt modelId="{522720D9-0D08-40DD-8CA0-124E32F8FA68}" type="pres">
      <dgm:prSet presAssocID="{DFC5C868-BE88-48BF-8245-779E59955C54}" presName="text3" presStyleLbl="fgAcc3" presStyleIdx="1" presStyleCnt="8" custScaleX="21822" custLinFactNeighborX="-7368" custLinFactNeighborY="89">
        <dgm:presLayoutVars>
          <dgm:chPref val="3"/>
        </dgm:presLayoutVars>
      </dgm:prSet>
      <dgm:spPr/>
      <dgm:t>
        <a:bodyPr/>
        <a:lstStyle/>
        <a:p>
          <a:endParaRPr lang="zh-CN" altLang="en-US"/>
        </a:p>
      </dgm:t>
    </dgm:pt>
    <dgm:pt modelId="{4D095141-C6AF-42DF-89FE-D9AE2DA82D50}" type="pres">
      <dgm:prSet presAssocID="{DFC5C868-BE88-48BF-8245-779E59955C54}" presName="hierChild4" presStyleCnt="0"/>
      <dgm:spPr/>
    </dgm:pt>
    <dgm:pt modelId="{96343128-B118-4D8D-B30C-2C0B1D3998E9}" type="pres">
      <dgm:prSet presAssocID="{A523ABAE-9C6E-4F8E-836F-DBE161A75C72}" presName="Name17" presStyleLbl="parChTrans1D3" presStyleIdx="2" presStyleCnt="8"/>
      <dgm:spPr/>
      <dgm:t>
        <a:bodyPr/>
        <a:lstStyle/>
        <a:p>
          <a:endParaRPr lang="zh-CN" altLang="en-US"/>
        </a:p>
      </dgm:t>
    </dgm:pt>
    <dgm:pt modelId="{9F36C012-9CED-4524-989A-CCF74C5F254D}" type="pres">
      <dgm:prSet presAssocID="{F0A0EB72-C970-47EE-816C-33431270D68D}" presName="hierRoot3" presStyleCnt="0"/>
      <dgm:spPr/>
    </dgm:pt>
    <dgm:pt modelId="{C1FAE91B-9E41-4DBE-81B6-033314B0841B}" type="pres">
      <dgm:prSet presAssocID="{F0A0EB72-C970-47EE-816C-33431270D68D}" presName="composite3" presStyleCnt="0"/>
      <dgm:spPr/>
    </dgm:pt>
    <dgm:pt modelId="{D36A8BD8-909B-4D49-95EE-A7EFA8DC4D99}" type="pres">
      <dgm:prSet presAssocID="{F0A0EB72-C970-47EE-816C-33431270D68D}" presName="background3" presStyleLbl="node3" presStyleIdx="2" presStyleCnt="8"/>
      <dgm:spPr/>
    </dgm:pt>
    <dgm:pt modelId="{C1710D31-B422-4C4A-BD0D-B6B89A7D8423}" type="pres">
      <dgm:prSet presAssocID="{F0A0EB72-C970-47EE-816C-33431270D68D}" presName="text3" presStyleLbl="fgAcc3" presStyleIdx="2" presStyleCnt="8" custScaleX="20343" custLinFactNeighborX="-6317" custLinFactNeighborY="89">
        <dgm:presLayoutVars>
          <dgm:chPref val="3"/>
        </dgm:presLayoutVars>
      </dgm:prSet>
      <dgm:spPr/>
      <dgm:t>
        <a:bodyPr/>
        <a:lstStyle/>
        <a:p>
          <a:endParaRPr lang="zh-CN" altLang="en-US"/>
        </a:p>
      </dgm:t>
    </dgm:pt>
    <dgm:pt modelId="{913B18D2-8F6C-44EF-8784-2869B1210151}" type="pres">
      <dgm:prSet presAssocID="{F0A0EB72-C970-47EE-816C-33431270D68D}" presName="hierChild4" presStyleCnt="0"/>
      <dgm:spPr/>
    </dgm:pt>
    <dgm:pt modelId="{11703608-DC1B-4470-92A9-096F0C45C61C}" type="pres">
      <dgm:prSet presAssocID="{9AD8644D-F254-44FD-B7DF-5A07271D87DA}" presName="Name17" presStyleLbl="parChTrans1D3" presStyleIdx="3" presStyleCnt="8"/>
      <dgm:spPr/>
      <dgm:t>
        <a:bodyPr/>
        <a:lstStyle/>
        <a:p>
          <a:endParaRPr lang="zh-CN" altLang="en-US"/>
        </a:p>
      </dgm:t>
    </dgm:pt>
    <dgm:pt modelId="{9FBC851F-9977-4F8B-9B45-23A7BF801834}" type="pres">
      <dgm:prSet presAssocID="{249A5DB6-8111-4CE2-A065-C5A75A64BAAD}" presName="hierRoot3" presStyleCnt="0"/>
      <dgm:spPr/>
    </dgm:pt>
    <dgm:pt modelId="{5878A172-8284-464E-A626-E5D50AFE1DC8}" type="pres">
      <dgm:prSet presAssocID="{249A5DB6-8111-4CE2-A065-C5A75A64BAAD}" presName="composite3" presStyleCnt="0"/>
      <dgm:spPr/>
    </dgm:pt>
    <dgm:pt modelId="{45B70020-D2BA-41B3-B0DE-9AF200ADDB45}" type="pres">
      <dgm:prSet presAssocID="{249A5DB6-8111-4CE2-A065-C5A75A64BAAD}" presName="background3" presStyleLbl="node3" presStyleIdx="3" presStyleCnt="8"/>
      <dgm:spPr/>
    </dgm:pt>
    <dgm:pt modelId="{45254EBD-C707-48B6-BC65-29973CE6E0D8}" type="pres">
      <dgm:prSet presAssocID="{249A5DB6-8111-4CE2-A065-C5A75A64BAAD}" presName="text3" presStyleLbl="fgAcc3" presStyleIdx="3" presStyleCnt="8" custScaleX="21178" custLinFactNeighborX="-781" custLinFactNeighborY="89">
        <dgm:presLayoutVars>
          <dgm:chPref val="3"/>
        </dgm:presLayoutVars>
      </dgm:prSet>
      <dgm:spPr/>
      <dgm:t>
        <a:bodyPr/>
        <a:lstStyle/>
        <a:p>
          <a:endParaRPr lang="zh-CN" altLang="en-US"/>
        </a:p>
      </dgm:t>
    </dgm:pt>
    <dgm:pt modelId="{8464D4C4-8DEB-4FA4-8ECF-D5F28DD6A268}" type="pres">
      <dgm:prSet presAssocID="{249A5DB6-8111-4CE2-A065-C5A75A64BAAD}" presName="hierChild4" presStyleCnt="0"/>
      <dgm:spPr/>
    </dgm:pt>
    <dgm:pt modelId="{5D0A6A19-9732-4A0A-89E3-D05080FCA446}" type="pres">
      <dgm:prSet presAssocID="{5FDC16E7-37A7-463D-855C-0A5C42EE5391}" presName="Name10" presStyleLbl="parChTrans1D2" presStyleIdx="1" presStyleCnt="2"/>
      <dgm:spPr/>
      <dgm:t>
        <a:bodyPr/>
        <a:lstStyle/>
        <a:p>
          <a:endParaRPr lang="zh-CN" altLang="en-US"/>
        </a:p>
      </dgm:t>
    </dgm:pt>
    <dgm:pt modelId="{721E7733-7DCA-4163-9A95-06F65A40CC9E}" type="pres">
      <dgm:prSet presAssocID="{54A1EA4B-80E6-4AAA-B6F2-A2D46F3EE688}" presName="hierRoot2" presStyleCnt="0"/>
      <dgm:spPr/>
    </dgm:pt>
    <dgm:pt modelId="{CBDF93C3-FBF5-4EF4-8CAE-B1A87F9C0279}" type="pres">
      <dgm:prSet presAssocID="{54A1EA4B-80E6-4AAA-B6F2-A2D46F3EE688}" presName="composite2" presStyleCnt="0"/>
      <dgm:spPr/>
    </dgm:pt>
    <dgm:pt modelId="{938C3EED-5D76-4E93-80A3-BEDC7B5E477F}" type="pres">
      <dgm:prSet presAssocID="{54A1EA4B-80E6-4AAA-B6F2-A2D46F3EE688}" presName="background2" presStyleLbl="node2" presStyleIdx="1" presStyleCnt="2"/>
      <dgm:spPr/>
    </dgm:pt>
    <dgm:pt modelId="{4F84AEF6-77B7-4D1C-81EB-807F364BB0A7}" type="pres">
      <dgm:prSet presAssocID="{54A1EA4B-80E6-4AAA-B6F2-A2D46F3EE688}" presName="text2" presStyleLbl="fgAcc2" presStyleIdx="1" presStyleCnt="2" custScaleY="46264" custLinFactNeighborX="30142" custLinFactNeighborY="-15643">
        <dgm:presLayoutVars>
          <dgm:chPref val="3"/>
        </dgm:presLayoutVars>
      </dgm:prSet>
      <dgm:spPr/>
      <dgm:t>
        <a:bodyPr/>
        <a:lstStyle/>
        <a:p>
          <a:endParaRPr lang="zh-CN" altLang="en-US"/>
        </a:p>
      </dgm:t>
    </dgm:pt>
    <dgm:pt modelId="{AF44A6B2-E8E6-448A-B4EC-7C0BEE6F3178}" type="pres">
      <dgm:prSet presAssocID="{54A1EA4B-80E6-4AAA-B6F2-A2D46F3EE688}" presName="hierChild3" presStyleCnt="0"/>
      <dgm:spPr/>
    </dgm:pt>
    <dgm:pt modelId="{34E1AC78-B93A-4F6E-A779-DC2799C4150A}" type="pres">
      <dgm:prSet presAssocID="{B25F02B3-A093-4AEE-A005-B81D59D70439}" presName="Name17" presStyleLbl="parChTrans1D3" presStyleIdx="4" presStyleCnt="8"/>
      <dgm:spPr/>
      <dgm:t>
        <a:bodyPr/>
        <a:lstStyle/>
        <a:p>
          <a:endParaRPr lang="zh-CN" altLang="en-US"/>
        </a:p>
      </dgm:t>
    </dgm:pt>
    <dgm:pt modelId="{C8BC369E-A5AF-46C0-86F4-C1DB49488D55}" type="pres">
      <dgm:prSet presAssocID="{9F50A2C9-427A-43F6-B0F0-5F56F8C99263}" presName="hierRoot3" presStyleCnt="0"/>
      <dgm:spPr/>
    </dgm:pt>
    <dgm:pt modelId="{598A27CE-B3ED-487A-91C6-9A2B4A8E2144}" type="pres">
      <dgm:prSet presAssocID="{9F50A2C9-427A-43F6-B0F0-5F56F8C99263}" presName="composite3" presStyleCnt="0"/>
      <dgm:spPr/>
    </dgm:pt>
    <dgm:pt modelId="{52FC8F34-FA22-45A6-B4E0-C04267003E33}" type="pres">
      <dgm:prSet presAssocID="{9F50A2C9-427A-43F6-B0F0-5F56F8C99263}" presName="background3" presStyleLbl="node3" presStyleIdx="4" presStyleCnt="8"/>
      <dgm:spPr/>
    </dgm:pt>
    <dgm:pt modelId="{2AE7985C-F475-43EB-99E6-112032DF549F}" type="pres">
      <dgm:prSet presAssocID="{9F50A2C9-427A-43F6-B0F0-5F56F8C99263}" presName="text3" presStyleLbl="fgAcc3" presStyleIdx="4" presStyleCnt="8" custScaleX="54095">
        <dgm:presLayoutVars>
          <dgm:chPref val="3"/>
        </dgm:presLayoutVars>
      </dgm:prSet>
      <dgm:spPr/>
      <dgm:t>
        <a:bodyPr/>
        <a:lstStyle/>
        <a:p>
          <a:endParaRPr lang="zh-CN" altLang="en-US"/>
        </a:p>
      </dgm:t>
    </dgm:pt>
    <dgm:pt modelId="{B73E6B02-7A42-47A4-9BF7-0D5F0CFC1059}" type="pres">
      <dgm:prSet presAssocID="{9F50A2C9-427A-43F6-B0F0-5F56F8C99263}" presName="hierChild4" presStyleCnt="0"/>
      <dgm:spPr/>
    </dgm:pt>
    <dgm:pt modelId="{583643B9-070B-4509-A8B3-DC225BA1A0ED}" type="pres">
      <dgm:prSet presAssocID="{1C61D80E-49EC-4050-97F0-9CB1A1B09AC0}" presName="Name17" presStyleLbl="parChTrans1D3" presStyleIdx="5" presStyleCnt="8"/>
      <dgm:spPr/>
      <dgm:t>
        <a:bodyPr/>
        <a:lstStyle/>
        <a:p>
          <a:endParaRPr lang="zh-CN" altLang="en-US"/>
        </a:p>
      </dgm:t>
    </dgm:pt>
    <dgm:pt modelId="{0FBC130F-A9AF-4242-98F6-383885F6E3BA}" type="pres">
      <dgm:prSet presAssocID="{D39BCAD8-AB09-40A3-810B-E288FCE6D219}" presName="hierRoot3" presStyleCnt="0"/>
      <dgm:spPr/>
    </dgm:pt>
    <dgm:pt modelId="{B74B0ACC-BBF4-4F1F-97EC-42B69D833CBF}" type="pres">
      <dgm:prSet presAssocID="{D39BCAD8-AB09-40A3-810B-E288FCE6D219}" presName="composite3" presStyleCnt="0"/>
      <dgm:spPr/>
    </dgm:pt>
    <dgm:pt modelId="{FF8886B8-97A8-4340-82CF-A42959BBDA90}" type="pres">
      <dgm:prSet presAssocID="{D39BCAD8-AB09-40A3-810B-E288FCE6D219}" presName="background3" presStyleLbl="node3" presStyleIdx="5" presStyleCnt="8"/>
      <dgm:spPr/>
    </dgm:pt>
    <dgm:pt modelId="{428A3991-7489-4805-8C80-29A147A2C6B2}" type="pres">
      <dgm:prSet presAssocID="{D39BCAD8-AB09-40A3-810B-E288FCE6D219}" presName="text3" presStyleLbl="fgAcc3" presStyleIdx="5" presStyleCnt="8" custScaleX="55626">
        <dgm:presLayoutVars>
          <dgm:chPref val="3"/>
        </dgm:presLayoutVars>
      </dgm:prSet>
      <dgm:spPr/>
      <dgm:t>
        <a:bodyPr/>
        <a:lstStyle/>
        <a:p>
          <a:endParaRPr lang="zh-CN" altLang="en-US"/>
        </a:p>
      </dgm:t>
    </dgm:pt>
    <dgm:pt modelId="{904AF0AF-6C70-4190-98A4-BD3104F92C1F}" type="pres">
      <dgm:prSet presAssocID="{D39BCAD8-AB09-40A3-810B-E288FCE6D219}" presName="hierChild4" presStyleCnt="0"/>
      <dgm:spPr/>
    </dgm:pt>
    <dgm:pt modelId="{CD9F88C4-FACF-484F-865F-57CCE2F2320E}" type="pres">
      <dgm:prSet presAssocID="{B67EC91C-D087-45A2-B001-7676360878C0}" presName="Name17" presStyleLbl="parChTrans1D3" presStyleIdx="6" presStyleCnt="8"/>
      <dgm:spPr/>
      <dgm:t>
        <a:bodyPr/>
        <a:lstStyle/>
        <a:p>
          <a:endParaRPr lang="zh-CN" altLang="en-US"/>
        </a:p>
      </dgm:t>
    </dgm:pt>
    <dgm:pt modelId="{1A5440A3-49E4-4759-8450-E7813686D183}" type="pres">
      <dgm:prSet presAssocID="{A05FFB6A-A390-47BF-9A87-FAC5586C933A}" presName="hierRoot3" presStyleCnt="0"/>
      <dgm:spPr/>
    </dgm:pt>
    <dgm:pt modelId="{224A45A0-1087-4E00-8D79-F039A750AFDC}" type="pres">
      <dgm:prSet presAssocID="{A05FFB6A-A390-47BF-9A87-FAC5586C933A}" presName="composite3" presStyleCnt="0"/>
      <dgm:spPr/>
    </dgm:pt>
    <dgm:pt modelId="{5C231174-FFFB-4E16-B07A-41A5127D9A0B}" type="pres">
      <dgm:prSet presAssocID="{A05FFB6A-A390-47BF-9A87-FAC5586C933A}" presName="background3" presStyleLbl="node3" presStyleIdx="6" presStyleCnt="8"/>
      <dgm:spPr/>
    </dgm:pt>
    <dgm:pt modelId="{60A13FC7-64E3-46D4-85A7-2EB8DF246FC8}" type="pres">
      <dgm:prSet presAssocID="{A05FFB6A-A390-47BF-9A87-FAC5586C933A}" presName="text3" presStyleLbl="fgAcc3" presStyleIdx="6" presStyleCnt="8" custScaleX="49334">
        <dgm:presLayoutVars>
          <dgm:chPref val="3"/>
        </dgm:presLayoutVars>
      </dgm:prSet>
      <dgm:spPr/>
      <dgm:t>
        <a:bodyPr/>
        <a:lstStyle/>
        <a:p>
          <a:endParaRPr lang="zh-CN" altLang="en-US"/>
        </a:p>
      </dgm:t>
    </dgm:pt>
    <dgm:pt modelId="{E7DEEDAC-5D85-46D5-9525-934CF066A750}" type="pres">
      <dgm:prSet presAssocID="{A05FFB6A-A390-47BF-9A87-FAC5586C933A}" presName="hierChild4" presStyleCnt="0"/>
      <dgm:spPr/>
    </dgm:pt>
    <dgm:pt modelId="{411F7757-E9B5-4F45-97C9-9819D906F247}" type="pres">
      <dgm:prSet presAssocID="{B75223A7-CA59-42B9-A418-F61C7AEA9E0E}" presName="Name17" presStyleLbl="parChTrans1D3" presStyleIdx="7" presStyleCnt="8"/>
      <dgm:spPr/>
      <dgm:t>
        <a:bodyPr/>
        <a:lstStyle/>
        <a:p>
          <a:endParaRPr lang="zh-CN" altLang="en-US"/>
        </a:p>
      </dgm:t>
    </dgm:pt>
    <dgm:pt modelId="{2D40FFDB-C5B1-4CFC-80EF-E026748D6169}" type="pres">
      <dgm:prSet presAssocID="{060DD68D-020C-4FF3-95EF-B7E49B934B89}" presName="hierRoot3" presStyleCnt="0"/>
      <dgm:spPr/>
    </dgm:pt>
    <dgm:pt modelId="{0F2347EC-5BF2-4E38-B4B1-9B14885DBEAE}" type="pres">
      <dgm:prSet presAssocID="{060DD68D-020C-4FF3-95EF-B7E49B934B89}" presName="composite3" presStyleCnt="0"/>
      <dgm:spPr/>
    </dgm:pt>
    <dgm:pt modelId="{1FD7C7B9-AB28-4581-8A49-2D0901AE7B95}" type="pres">
      <dgm:prSet presAssocID="{060DD68D-020C-4FF3-95EF-B7E49B934B89}" presName="background3" presStyleLbl="node3" presStyleIdx="7" presStyleCnt="8"/>
      <dgm:spPr/>
    </dgm:pt>
    <dgm:pt modelId="{3C15D29A-5CE9-4471-8676-F2A1A5F54CE6}" type="pres">
      <dgm:prSet presAssocID="{060DD68D-020C-4FF3-95EF-B7E49B934B89}" presName="text3" presStyleLbl="fgAcc3" presStyleIdx="7" presStyleCnt="8" custScaleX="49151">
        <dgm:presLayoutVars>
          <dgm:chPref val="3"/>
        </dgm:presLayoutVars>
      </dgm:prSet>
      <dgm:spPr/>
      <dgm:t>
        <a:bodyPr/>
        <a:lstStyle/>
        <a:p>
          <a:endParaRPr lang="zh-CN" altLang="en-US"/>
        </a:p>
      </dgm:t>
    </dgm:pt>
    <dgm:pt modelId="{27677F11-F682-4D9E-B5E0-6E32849B2A7B}" type="pres">
      <dgm:prSet presAssocID="{060DD68D-020C-4FF3-95EF-B7E49B934B89}" presName="hierChild4" presStyleCnt="0"/>
      <dgm:spPr/>
    </dgm:pt>
  </dgm:ptLst>
  <dgm:cxnLst>
    <dgm:cxn modelId="{37567FA0-4432-4088-9940-B7362E7C29F6}" type="presOf" srcId="{B67EC91C-D087-45A2-B001-7676360878C0}" destId="{CD9F88C4-FACF-484F-865F-57CCE2F2320E}" srcOrd="0" destOrd="0" presId="urn:microsoft.com/office/officeart/2005/8/layout/hierarchy1"/>
    <dgm:cxn modelId="{26CFA0BE-4AAD-4FC2-9E6F-F31B4B2988FA}" type="presOf" srcId="{A05FFB6A-A390-47BF-9A87-FAC5586C933A}" destId="{60A13FC7-64E3-46D4-85A7-2EB8DF246FC8}" srcOrd="0" destOrd="0" presId="urn:microsoft.com/office/officeart/2005/8/layout/hierarchy1"/>
    <dgm:cxn modelId="{FDE5EAE8-E8DF-4006-9F27-35662BD76521}" type="presOf" srcId="{249A5DB6-8111-4CE2-A065-C5A75A64BAAD}" destId="{45254EBD-C707-48B6-BC65-29973CE6E0D8}" srcOrd="0" destOrd="0" presId="urn:microsoft.com/office/officeart/2005/8/layout/hierarchy1"/>
    <dgm:cxn modelId="{77DEBC99-CC9B-4AE1-94FF-C4EF7D6A1F58}" srcId="{30116B26-B492-4F7C-9D2E-76260BEEAE1F}" destId="{54A1EA4B-80E6-4AAA-B6F2-A2D46F3EE688}" srcOrd="1" destOrd="0" parTransId="{5FDC16E7-37A7-463D-855C-0A5C42EE5391}" sibTransId="{705DC1B0-A3EF-4BFC-BADE-7C5FA0B14BE4}"/>
    <dgm:cxn modelId="{789A551C-759B-4961-A286-BC254C71E245}" type="presOf" srcId="{9F50A2C9-427A-43F6-B0F0-5F56F8C99263}" destId="{2AE7985C-F475-43EB-99E6-112032DF549F}" srcOrd="0" destOrd="0" presId="urn:microsoft.com/office/officeart/2005/8/layout/hierarchy1"/>
    <dgm:cxn modelId="{81BF6C22-3E5C-4D27-8937-0E6947EE38E8}" srcId="{F7A54A3D-F958-4E10-8422-727EDEDDD37C}" destId="{249A5DB6-8111-4CE2-A065-C5A75A64BAAD}" srcOrd="3" destOrd="0" parTransId="{9AD8644D-F254-44FD-B7DF-5A07271D87DA}" sibTransId="{C9FE9D72-F774-4BD0-96DF-1C7187E952AE}"/>
    <dgm:cxn modelId="{490D02B3-15EC-4BC1-A072-C2D589E7D8CF}" srcId="{D1153A07-4539-4BE5-A071-0C04D225A220}" destId="{30116B26-B492-4F7C-9D2E-76260BEEAE1F}" srcOrd="0" destOrd="0" parTransId="{F983D900-1391-4E4C-AB57-70999ECAA460}" sibTransId="{326C4E0B-2149-4A84-A304-701D0263EDB4}"/>
    <dgm:cxn modelId="{7DA4BCF0-A08D-4D79-BE33-53BDF2AEEF55}" type="presOf" srcId="{F0A0EB72-C970-47EE-816C-33431270D68D}" destId="{C1710D31-B422-4C4A-BD0D-B6B89A7D8423}" srcOrd="0" destOrd="0" presId="urn:microsoft.com/office/officeart/2005/8/layout/hierarchy1"/>
    <dgm:cxn modelId="{3F71E596-495A-4CF3-A7E1-A4824DCD889B}" type="presOf" srcId="{DFC5C868-BE88-48BF-8245-779E59955C54}" destId="{522720D9-0D08-40DD-8CA0-124E32F8FA68}" srcOrd="0" destOrd="0" presId="urn:microsoft.com/office/officeart/2005/8/layout/hierarchy1"/>
    <dgm:cxn modelId="{7C9C9069-ACCD-4C2B-A006-BCE2D2AEFBAC}" srcId="{54A1EA4B-80E6-4AAA-B6F2-A2D46F3EE688}" destId="{D39BCAD8-AB09-40A3-810B-E288FCE6D219}" srcOrd="1" destOrd="0" parTransId="{1C61D80E-49EC-4050-97F0-9CB1A1B09AC0}" sibTransId="{664BAFD7-4242-4567-82D1-2B7ABAEFDFD6}"/>
    <dgm:cxn modelId="{B1F9879C-DF9C-42C8-82E5-ECB032D87D9D}" type="presOf" srcId="{F7A54A3D-F958-4E10-8422-727EDEDDD37C}" destId="{AEF21D13-0BEF-4C80-97F5-0FE0095EEAA7}" srcOrd="0" destOrd="0" presId="urn:microsoft.com/office/officeart/2005/8/layout/hierarchy1"/>
    <dgm:cxn modelId="{35E0AA4C-0D09-4A45-9D38-81E842553B22}" type="presOf" srcId="{B25F02B3-A093-4AEE-A005-B81D59D70439}" destId="{34E1AC78-B93A-4F6E-A779-DC2799C4150A}" srcOrd="0" destOrd="0" presId="urn:microsoft.com/office/officeart/2005/8/layout/hierarchy1"/>
    <dgm:cxn modelId="{661090B4-D0E7-42BC-8549-A332459D703C}" type="presOf" srcId="{9AD8644D-F254-44FD-B7DF-5A07271D87DA}" destId="{11703608-DC1B-4470-92A9-096F0C45C61C}" srcOrd="0" destOrd="0" presId="urn:microsoft.com/office/officeart/2005/8/layout/hierarchy1"/>
    <dgm:cxn modelId="{D59E71F7-44A7-4097-9838-FCAE81EE93A2}" type="presOf" srcId="{54A1EA4B-80E6-4AAA-B6F2-A2D46F3EE688}" destId="{4F84AEF6-77B7-4D1C-81EB-807F364BB0A7}" srcOrd="0" destOrd="0" presId="urn:microsoft.com/office/officeart/2005/8/layout/hierarchy1"/>
    <dgm:cxn modelId="{F2864FC5-31CD-4699-AA01-D9CFAD5BF552}" type="presOf" srcId="{5FDC16E7-37A7-463D-855C-0A5C42EE5391}" destId="{5D0A6A19-9732-4A0A-89E3-D05080FCA446}" srcOrd="0" destOrd="0" presId="urn:microsoft.com/office/officeart/2005/8/layout/hierarchy1"/>
    <dgm:cxn modelId="{7C5E84A9-EBA7-4126-B915-5CA846A0E269}" srcId="{30116B26-B492-4F7C-9D2E-76260BEEAE1F}" destId="{F7A54A3D-F958-4E10-8422-727EDEDDD37C}" srcOrd="0" destOrd="0" parTransId="{EBBE3C98-FAD8-417F-9412-25C109664A71}" sibTransId="{19AC0F72-2D81-4314-8720-A0148F3617BE}"/>
    <dgm:cxn modelId="{355CFA7F-E731-412E-B440-B55EE47F979C}" type="presOf" srcId="{12E086BA-669D-4EEB-A7D9-159667BCE1D5}" destId="{821042F2-4BC2-456E-B9A0-17CF46452593}" srcOrd="0" destOrd="0" presId="urn:microsoft.com/office/officeart/2005/8/layout/hierarchy1"/>
    <dgm:cxn modelId="{4C7834B1-86EE-4E12-97A7-D9ECA4F12F11}" srcId="{54A1EA4B-80E6-4AAA-B6F2-A2D46F3EE688}" destId="{9F50A2C9-427A-43F6-B0F0-5F56F8C99263}" srcOrd="0" destOrd="0" parTransId="{B25F02B3-A093-4AEE-A005-B81D59D70439}" sibTransId="{EC85E04C-4FEE-4BEF-9E87-67CEA7705926}"/>
    <dgm:cxn modelId="{40B5547F-AE02-4002-B625-96CDF57DCEF3}" type="presOf" srcId="{1C61D80E-49EC-4050-97F0-9CB1A1B09AC0}" destId="{583643B9-070B-4509-A8B3-DC225BA1A0ED}" srcOrd="0" destOrd="0" presId="urn:microsoft.com/office/officeart/2005/8/layout/hierarchy1"/>
    <dgm:cxn modelId="{3F46FB5C-7E28-41EA-8CF4-FBA9BFA5764A}" srcId="{54A1EA4B-80E6-4AAA-B6F2-A2D46F3EE688}" destId="{060DD68D-020C-4FF3-95EF-B7E49B934B89}" srcOrd="3" destOrd="0" parTransId="{B75223A7-CA59-42B9-A418-F61C7AEA9E0E}" sibTransId="{28537D2E-1DA3-4230-AB89-FCA45508ABCE}"/>
    <dgm:cxn modelId="{EBD328C0-BBF1-43E6-B15E-9E56D10525B3}" type="presOf" srcId="{C8B48893-90C5-4F5B-B30B-8BFD5CB83A9D}" destId="{FE03E506-9F2B-4818-9C65-F6630EC0D2F7}" srcOrd="0" destOrd="0" presId="urn:microsoft.com/office/officeart/2005/8/layout/hierarchy1"/>
    <dgm:cxn modelId="{08A42696-2DB8-40DF-9EC0-C41D81D8340A}" type="presOf" srcId="{060DD68D-020C-4FF3-95EF-B7E49B934B89}" destId="{3C15D29A-5CE9-4471-8676-F2A1A5F54CE6}" srcOrd="0" destOrd="0" presId="urn:microsoft.com/office/officeart/2005/8/layout/hierarchy1"/>
    <dgm:cxn modelId="{25782888-5B8F-4484-BC41-4795ACEA1B11}" type="presOf" srcId="{30116B26-B492-4F7C-9D2E-76260BEEAE1F}" destId="{7B277DB5-2F4A-4E98-BCA9-3F5556FD950E}" srcOrd="0" destOrd="0" presId="urn:microsoft.com/office/officeart/2005/8/layout/hierarchy1"/>
    <dgm:cxn modelId="{097C10E3-0169-4BE2-A188-8E2FEDFADE7A}" srcId="{54A1EA4B-80E6-4AAA-B6F2-A2D46F3EE688}" destId="{A05FFB6A-A390-47BF-9A87-FAC5586C933A}" srcOrd="2" destOrd="0" parTransId="{B67EC91C-D087-45A2-B001-7676360878C0}" sibTransId="{BFC7132B-5E7A-46A0-A1BE-311C5178D957}"/>
    <dgm:cxn modelId="{F516AE76-C6B4-4955-B935-6CD1B07D05ED}" srcId="{F7A54A3D-F958-4E10-8422-727EDEDDD37C}" destId="{C8B48893-90C5-4F5B-B30B-8BFD5CB83A9D}" srcOrd="0" destOrd="0" parTransId="{12E086BA-669D-4EEB-A7D9-159667BCE1D5}" sibTransId="{86F51D7F-5294-40FF-877F-0C73218EE8C5}"/>
    <dgm:cxn modelId="{62836EC3-6AF4-41D5-8409-EC43E7E4064C}" type="presOf" srcId="{B75223A7-CA59-42B9-A418-F61C7AEA9E0E}" destId="{411F7757-E9B5-4F45-97C9-9819D906F247}" srcOrd="0" destOrd="0" presId="urn:microsoft.com/office/officeart/2005/8/layout/hierarchy1"/>
    <dgm:cxn modelId="{7A4BC061-168D-45CC-87CB-C66D8C06AE5B}" type="presOf" srcId="{D1153A07-4539-4BE5-A071-0C04D225A220}" destId="{A94BE31F-8E65-471F-B7D5-1276A17CDD2B}" srcOrd="0" destOrd="0" presId="urn:microsoft.com/office/officeart/2005/8/layout/hierarchy1"/>
    <dgm:cxn modelId="{C9351466-ACAC-4F58-92B2-2B51A5E6EFBF}" type="presOf" srcId="{EBBE3C98-FAD8-417F-9412-25C109664A71}" destId="{B737DCEC-CD31-4818-B184-40B1EC1817C8}" srcOrd="0" destOrd="0" presId="urn:microsoft.com/office/officeart/2005/8/layout/hierarchy1"/>
    <dgm:cxn modelId="{A61DF22F-6863-42D7-AEAF-3218AB307323}" type="presOf" srcId="{D39BCAD8-AB09-40A3-810B-E288FCE6D219}" destId="{428A3991-7489-4805-8C80-29A147A2C6B2}" srcOrd="0" destOrd="0" presId="urn:microsoft.com/office/officeart/2005/8/layout/hierarchy1"/>
    <dgm:cxn modelId="{047858E7-F4F8-4379-B515-490D7245391C}" type="presOf" srcId="{A523ABAE-9C6E-4F8E-836F-DBE161A75C72}" destId="{96343128-B118-4D8D-B30C-2C0B1D3998E9}" srcOrd="0" destOrd="0" presId="urn:microsoft.com/office/officeart/2005/8/layout/hierarchy1"/>
    <dgm:cxn modelId="{B58FDC2B-08E7-4370-881A-AC253483FA5F}" type="presOf" srcId="{D06E79EE-7AFE-41DC-A89C-A4B80240FBD9}" destId="{9FC669C6-313F-4F0D-B979-F81BF275B0D5}" srcOrd="0" destOrd="0" presId="urn:microsoft.com/office/officeart/2005/8/layout/hierarchy1"/>
    <dgm:cxn modelId="{6DB2B47A-052E-4AD1-8D64-FEE71E34D66E}" srcId="{F7A54A3D-F958-4E10-8422-727EDEDDD37C}" destId="{F0A0EB72-C970-47EE-816C-33431270D68D}" srcOrd="2" destOrd="0" parTransId="{A523ABAE-9C6E-4F8E-836F-DBE161A75C72}" sibTransId="{7FA5B419-3FFA-489A-9E06-D7CDE72B18E8}"/>
    <dgm:cxn modelId="{CD0768DC-AA3E-4D36-B7EB-2836BE01C61D}" srcId="{F7A54A3D-F958-4E10-8422-727EDEDDD37C}" destId="{DFC5C868-BE88-48BF-8245-779E59955C54}" srcOrd="1" destOrd="0" parTransId="{D06E79EE-7AFE-41DC-A89C-A4B80240FBD9}" sibTransId="{7368D5EA-03CF-432A-B824-5FC904488329}"/>
    <dgm:cxn modelId="{7F84C07D-647E-4296-9465-69CF033285BF}" type="presParOf" srcId="{A94BE31F-8E65-471F-B7D5-1276A17CDD2B}" destId="{C636CFD7-B5EF-424C-A188-40F652FBEF67}" srcOrd="0" destOrd="0" presId="urn:microsoft.com/office/officeart/2005/8/layout/hierarchy1"/>
    <dgm:cxn modelId="{B386FB21-8C54-402F-8C91-6929FA63C0EF}" type="presParOf" srcId="{C636CFD7-B5EF-424C-A188-40F652FBEF67}" destId="{AD60201B-691E-4F2C-A3EB-9AAC0AA7EC1A}" srcOrd="0" destOrd="0" presId="urn:microsoft.com/office/officeart/2005/8/layout/hierarchy1"/>
    <dgm:cxn modelId="{3F6DD823-78BA-4593-BE17-F3F7854C28B9}" type="presParOf" srcId="{AD60201B-691E-4F2C-A3EB-9AAC0AA7EC1A}" destId="{3021361D-DAF7-431B-8270-44AD05E2271D}" srcOrd="0" destOrd="0" presId="urn:microsoft.com/office/officeart/2005/8/layout/hierarchy1"/>
    <dgm:cxn modelId="{F62B8255-D5EF-4859-A7C8-490BC0F75C2A}" type="presParOf" srcId="{AD60201B-691E-4F2C-A3EB-9AAC0AA7EC1A}" destId="{7B277DB5-2F4A-4E98-BCA9-3F5556FD950E}" srcOrd="1" destOrd="0" presId="urn:microsoft.com/office/officeart/2005/8/layout/hierarchy1"/>
    <dgm:cxn modelId="{218B5C9D-E595-4563-A527-138A5ACE5D97}" type="presParOf" srcId="{C636CFD7-B5EF-424C-A188-40F652FBEF67}" destId="{D8866705-DD75-45A2-98B2-BF3DF3569217}" srcOrd="1" destOrd="0" presId="urn:microsoft.com/office/officeart/2005/8/layout/hierarchy1"/>
    <dgm:cxn modelId="{0D96D1C6-8168-4AA9-8553-89E1DB9150E5}" type="presParOf" srcId="{D8866705-DD75-45A2-98B2-BF3DF3569217}" destId="{B737DCEC-CD31-4818-B184-40B1EC1817C8}" srcOrd="0" destOrd="0" presId="urn:microsoft.com/office/officeart/2005/8/layout/hierarchy1"/>
    <dgm:cxn modelId="{753AFEA4-7AAD-40B7-BD5E-BEE0EF989802}" type="presParOf" srcId="{D8866705-DD75-45A2-98B2-BF3DF3569217}" destId="{86075D57-BC8F-4702-B01A-7CE32E81866A}" srcOrd="1" destOrd="0" presId="urn:microsoft.com/office/officeart/2005/8/layout/hierarchy1"/>
    <dgm:cxn modelId="{C313819C-33EC-4E6C-AB99-A6B889EDC459}" type="presParOf" srcId="{86075D57-BC8F-4702-B01A-7CE32E81866A}" destId="{7A3466DC-D845-4337-A96A-0EC05D7A9337}" srcOrd="0" destOrd="0" presId="urn:microsoft.com/office/officeart/2005/8/layout/hierarchy1"/>
    <dgm:cxn modelId="{53F0A8C6-DE9D-4D84-A1A8-3F3A9620C6A0}" type="presParOf" srcId="{7A3466DC-D845-4337-A96A-0EC05D7A9337}" destId="{B7489B81-273F-4E83-A09E-B3FB0BFD1B89}" srcOrd="0" destOrd="0" presId="urn:microsoft.com/office/officeart/2005/8/layout/hierarchy1"/>
    <dgm:cxn modelId="{C20E2758-5461-4012-A8BA-D03C55DEA857}" type="presParOf" srcId="{7A3466DC-D845-4337-A96A-0EC05D7A9337}" destId="{AEF21D13-0BEF-4C80-97F5-0FE0095EEAA7}" srcOrd="1" destOrd="0" presId="urn:microsoft.com/office/officeart/2005/8/layout/hierarchy1"/>
    <dgm:cxn modelId="{9E888C28-42B1-4D85-B57D-EB39CFA47402}" type="presParOf" srcId="{86075D57-BC8F-4702-B01A-7CE32E81866A}" destId="{34B541D2-B8B0-492C-B2CC-32891B36F205}" srcOrd="1" destOrd="0" presId="urn:microsoft.com/office/officeart/2005/8/layout/hierarchy1"/>
    <dgm:cxn modelId="{7C3DFA57-2154-4189-BB44-52084D0AB4A8}" type="presParOf" srcId="{34B541D2-B8B0-492C-B2CC-32891B36F205}" destId="{821042F2-4BC2-456E-B9A0-17CF46452593}" srcOrd="0" destOrd="0" presId="urn:microsoft.com/office/officeart/2005/8/layout/hierarchy1"/>
    <dgm:cxn modelId="{A5EC0C57-C4DC-411A-87C0-7C767FACAB93}" type="presParOf" srcId="{34B541D2-B8B0-492C-B2CC-32891B36F205}" destId="{9BABD200-E50E-499F-9DEB-0E017DB10120}" srcOrd="1" destOrd="0" presId="urn:microsoft.com/office/officeart/2005/8/layout/hierarchy1"/>
    <dgm:cxn modelId="{6747E0EF-9DA8-48BC-AE3C-7A34A6F3214F}" type="presParOf" srcId="{9BABD200-E50E-499F-9DEB-0E017DB10120}" destId="{30B8E97F-1C8F-4607-A0C4-13D594E2001F}" srcOrd="0" destOrd="0" presId="urn:microsoft.com/office/officeart/2005/8/layout/hierarchy1"/>
    <dgm:cxn modelId="{783C3CA0-3D26-4C05-A2D1-DD79F6CDB237}" type="presParOf" srcId="{30B8E97F-1C8F-4607-A0C4-13D594E2001F}" destId="{6A6FA82E-F69B-4AF4-9881-8D86A106F5D3}" srcOrd="0" destOrd="0" presId="urn:microsoft.com/office/officeart/2005/8/layout/hierarchy1"/>
    <dgm:cxn modelId="{7DB339D7-788D-4E2F-B4EF-55744AC3ACC7}" type="presParOf" srcId="{30B8E97F-1C8F-4607-A0C4-13D594E2001F}" destId="{FE03E506-9F2B-4818-9C65-F6630EC0D2F7}" srcOrd="1" destOrd="0" presId="urn:microsoft.com/office/officeart/2005/8/layout/hierarchy1"/>
    <dgm:cxn modelId="{C5F1929A-E774-47C1-9747-F319414909C1}" type="presParOf" srcId="{9BABD200-E50E-499F-9DEB-0E017DB10120}" destId="{F746AE0E-978C-413B-B8E0-11C754FDFC17}" srcOrd="1" destOrd="0" presId="urn:microsoft.com/office/officeart/2005/8/layout/hierarchy1"/>
    <dgm:cxn modelId="{E05A55FB-0240-4E10-BB53-FA1E1FB27C0D}" type="presParOf" srcId="{34B541D2-B8B0-492C-B2CC-32891B36F205}" destId="{9FC669C6-313F-4F0D-B979-F81BF275B0D5}" srcOrd="2" destOrd="0" presId="urn:microsoft.com/office/officeart/2005/8/layout/hierarchy1"/>
    <dgm:cxn modelId="{A9EE71B1-3EB1-44D5-9AF7-08E273A84648}" type="presParOf" srcId="{34B541D2-B8B0-492C-B2CC-32891B36F205}" destId="{1B588224-7BE3-40CF-B89B-80E3536D9D53}" srcOrd="3" destOrd="0" presId="urn:microsoft.com/office/officeart/2005/8/layout/hierarchy1"/>
    <dgm:cxn modelId="{385C0056-861D-4334-8FC2-947E53E157C9}" type="presParOf" srcId="{1B588224-7BE3-40CF-B89B-80E3536D9D53}" destId="{168E3185-F2E4-4299-8F99-F591AA4B5AD8}" srcOrd="0" destOrd="0" presId="urn:microsoft.com/office/officeart/2005/8/layout/hierarchy1"/>
    <dgm:cxn modelId="{60C3D3A8-9976-48D0-95DC-AA21C8F16717}" type="presParOf" srcId="{168E3185-F2E4-4299-8F99-F591AA4B5AD8}" destId="{C2C7AB90-1D2F-484F-B6A5-7923728F3036}" srcOrd="0" destOrd="0" presId="urn:microsoft.com/office/officeart/2005/8/layout/hierarchy1"/>
    <dgm:cxn modelId="{47300AED-AA7A-4C1A-B69E-66E8FDAAE3E3}" type="presParOf" srcId="{168E3185-F2E4-4299-8F99-F591AA4B5AD8}" destId="{522720D9-0D08-40DD-8CA0-124E32F8FA68}" srcOrd="1" destOrd="0" presId="urn:microsoft.com/office/officeart/2005/8/layout/hierarchy1"/>
    <dgm:cxn modelId="{F4F8AE7B-08BD-4FEF-86D3-34BCB1A6C31B}" type="presParOf" srcId="{1B588224-7BE3-40CF-B89B-80E3536D9D53}" destId="{4D095141-C6AF-42DF-89FE-D9AE2DA82D50}" srcOrd="1" destOrd="0" presId="urn:microsoft.com/office/officeart/2005/8/layout/hierarchy1"/>
    <dgm:cxn modelId="{3057D498-C003-4628-A7ED-19E9CE3D66FB}" type="presParOf" srcId="{34B541D2-B8B0-492C-B2CC-32891B36F205}" destId="{96343128-B118-4D8D-B30C-2C0B1D3998E9}" srcOrd="4" destOrd="0" presId="urn:microsoft.com/office/officeart/2005/8/layout/hierarchy1"/>
    <dgm:cxn modelId="{86FF8338-7DCB-477E-833C-F74590761184}" type="presParOf" srcId="{34B541D2-B8B0-492C-B2CC-32891B36F205}" destId="{9F36C012-9CED-4524-989A-CCF74C5F254D}" srcOrd="5" destOrd="0" presId="urn:microsoft.com/office/officeart/2005/8/layout/hierarchy1"/>
    <dgm:cxn modelId="{1EEFCE44-92ED-4C81-8FCA-F7FE9FA3CDBB}" type="presParOf" srcId="{9F36C012-9CED-4524-989A-CCF74C5F254D}" destId="{C1FAE91B-9E41-4DBE-81B6-033314B0841B}" srcOrd="0" destOrd="0" presId="urn:microsoft.com/office/officeart/2005/8/layout/hierarchy1"/>
    <dgm:cxn modelId="{1E0B5FC8-C9FC-431A-9C3B-CD9B0E64592B}" type="presParOf" srcId="{C1FAE91B-9E41-4DBE-81B6-033314B0841B}" destId="{D36A8BD8-909B-4D49-95EE-A7EFA8DC4D99}" srcOrd="0" destOrd="0" presId="urn:microsoft.com/office/officeart/2005/8/layout/hierarchy1"/>
    <dgm:cxn modelId="{19EA7619-29AF-4F3B-9D4B-93DD0CC1A61C}" type="presParOf" srcId="{C1FAE91B-9E41-4DBE-81B6-033314B0841B}" destId="{C1710D31-B422-4C4A-BD0D-B6B89A7D8423}" srcOrd="1" destOrd="0" presId="urn:microsoft.com/office/officeart/2005/8/layout/hierarchy1"/>
    <dgm:cxn modelId="{B46937A0-E9FA-477E-93BB-E8977801284A}" type="presParOf" srcId="{9F36C012-9CED-4524-989A-CCF74C5F254D}" destId="{913B18D2-8F6C-44EF-8784-2869B1210151}" srcOrd="1" destOrd="0" presId="urn:microsoft.com/office/officeart/2005/8/layout/hierarchy1"/>
    <dgm:cxn modelId="{A7A49476-4372-4EBB-889F-B240531719F2}" type="presParOf" srcId="{34B541D2-B8B0-492C-B2CC-32891B36F205}" destId="{11703608-DC1B-4470-92A9-096F0C45C61C}" srcOrd="6" destOrd="0" presId="urn:microsoft.com/office/officeart/2005/8/layout/hierarchy1"/>
    <dgm:cxn modelId="{62BE0608-50B6-4610-971D-CDE903ED2F14}" type="presParOf" srcId="{34B541D2-B8B0-492C-B2CC-32891B36F205}" destId="{9FBC851F-9977-4F8B-9B45-23A7BF801834}" srcOrd="7" destOrd="0" presId="urn:microsoft.com/office/officeart/2005/8/layout/hierarchy1"/>
    <dgm:cxn modelId="{1D80B238-D892-439B-979A-AE84ED2A71FD}" type="presParOf" srcId="{9FBC851F-9977-4F8B-9B45-23A7BF801834}" destId="{5878A172-8284-464E-A626-E5D50AFE1DC8}" srcOrd="0" destOrd="0" presId="urn:microsoft.com/office/officeart/2005/8/layout/hierarchy1"/>
    <dgm:cxn modelId="{ABB4850D-0BC1-471C-ADCE-C2C537A33159}" type="presParOf" srcId="{5878A172-8284-464E-A626-E5D50AFE1DC8}" destId="{45B70020-D2BA-41B3-B0DE-9AF200ADDB45}" srcOrd="0" destOrd="0" presId="urn:microsoft.com/office/officeart/2005/8/layout/hierarchy1"/>
    <dgm:cxn modelId="{A102C66E-4EEC-4234-B864-6A63AA929375}" type="presParOf" srcId="{5878A172-8284-464E-A626-E5D50AFE1DC8}" destId="{45254EBD-C707-48B6-BC65-29973CE6E0D8}" srcOrd="1" destOrd="0" presId="urn:microsoft.com/office/officeart/2005/8/layout/hierarchy1"/>
    <dgm:cxn modelId="{80EE6CF3-1CEC-4020-8BC3-FDDFB7E3A6E0}" type="presParOf" srcId="{9FBC851F-9977-4F8B-9B45-23A7BF801834}" destId="{8464D4C4-8DEB-4FA4-8ECF-D5F28DD6A268}" srcOrd="1" destOrd="0" presId="urn:microsoft.com/office/officeart/2005/8/layout/hierarchy1"/>
    <dgm:cxn modelId="{A94632F6-93C9-4D6D-BCB0-47E10ED07224}" type="presParOf" srcId="{D8866705-DD75-45A2-98B2-BF3DF3569217}" destId="{5D0A6A19-9732-4A0A-89E3-D05080FCA446}" srcOrd="2" destOrd="0" presId="urn:microsoft.com/office/officeart/2005/8/layout/hierarchy1"/>
    <dgm:cxn modelId="{96F9707E-5990-4CB8-851E-C68900E370D7}" type="presParOf" srcId="{D8866705-DD75-45A2-98B2-BF3DF3569217}" destId="{721E7733-7DCA-4163-9A95-06F65A40CC9E}" srcOrd="3" destOrd="0" presId="urn:microsoft.com/office/officeart/2005/8/layout/hierarchy1"/>
    <dgm:cxn modelId="{85927DB2-7F7A-4904-BA2E-C4935087E5DC}" type="presParOf" srcId="{721E7733-7DCA-4163-9A95-06F65A40CC9E}" destId="{CBDF93C3-FBF5-4EF4-8CAE-B1A87F9C0279}" srcOrd="0" destOrd="0" presId="urn:microsoft.com/office/officeart/2005/8/layout/hierarchy1"/>
    <dgm:cxn modelId="{23DB173F-8D95-47B5-AA15-3F0A07776921}" type="presParOf" srcId="{CBDF93C3-FBF5-4EF4-8CAE-B1A87F9C0279}" destId="{938C3EED-5D76-4E93-80A3-BEDC7B5E477F}" srcOrd="0" destOrd="0" presId="urn:microsoft.com/office/officeart/2005/8/layout/hierarchy1"/>
    <dgm:cxn modelId="{58092B94-019B-41E9-B7A2-C28711DB584F}" type="presParOf" srcId="{CBDF93C3-FBF5-4EF4-8CAE-B1A87F9C0279}" destId="{4F84AEF6-77B7-4D1C-81EB-807F364BB0A7}" srcOrd="1" destOrd="0" presId="urn:microsoft.com/office/officeart/2005/8/layout/hierarchy1"/>
    <dgm:cxn modelId="{6DF5A244-CB4E-424E-9AFF-FF5FEAF7A2EF}" type="presParOf" srcId="{721E7733-7DCA-4163-9A95-06F65A40CC9E}" destId="{AF44A6B2-E8E6-448A-B4EC-7C0BEE6F3178}" srcOrd="1" destOrd="0" presId="urn:microsoft.com/office/officeart/2005/8/layout/hierarchy1"/>
    <dgm:cxn modelId="{40A4C346-4B19-4917-8750-232CA0B6EF7B}" type="presParOf" srcId="{AF44A6B2-E8E6-448A-B4EC-7C0BEE6F3178}" destId="{34E1AC78-B93A-4F6E-A779-DC2799C4150A}" srcOrd="0" destOrd="0" presId="urn:microsoft.com/office/officeart/2005/8/layout/hierarchy1"/>
    <dgm:cxn modelId="{EECB1AF5-14E7-4C5C-9400-30EFFB5ECFE8}" type="presParOf" srcId="{AF44A6B2-E8E6-448A-B4EC-7C0BEE6F3178}" destId="{C8BC369E-A5AF-46C0-86F4-C1DB49488D55}" srcOrd="1" destOrd="0" presId="urn:microsoft.com/office/officeart/2005/8/layout/hierarchy1"/>
    <dgm:cxn modelId="{E65FE523-DECC-43B6-9AE3-C1F5BC71E82C}" type="presParOf" srcId="{C8BC369E-A5AF-46C0-86F4-C1DB49488D55}" destId="{598A27CE-B3ED-487A-91C6-9A2B4A8E2144}" srcOrd="0" destOrd="0" presId="urn:microsoft.com/office/officeart/2005/8/layout/hierarchy1"/>
    <dgm:cxn modelId="{0CAA6A69-C62C-4D5F-A04C-470BF2AFB87B}" type="presParOf" srcId="{598A27CE-B3ED-487A-91C6-9A2B4A8E2144}" destId="{52FC8F34-FA22-45A6-B4E0-C04267003E33}" srcOrd="0" destOrd="0" presId="urn:microsoft.com/office/officeart/2005/8/layout/hierarchy1"/>
    <dgm:cxn modelId="{B7FA4D59-BDFE-4E36-AD4C-F20A76CE787C}" type="presParOf" srcId="{598A27CE-B3ED-487A-91C6-9A2B4A8E2144}" destId="{2AE7985C-F475-43EB-99E6-112032DF549F}" srcOrd="1" destOrd="0" presId="urn:microsoft.com/office/officeart/2005/8/layout/hierarchy1"/>
    <dgm:cxn modelId="{6BA67A0B-C02B-4617-AB38-4D589DF4C0B4}" type="presParOf" srcId="{C8BC369E-A5AF-46C0-86F4-C1DB49488D55}" destId="{B73E6B02-7A42-47A4-9BF7-0D5F0CFC1059}" srcOrd="1" destOrd="0" presId="urn:microsoft.com/office/officeart/2005/8/layout/hierarchy1"/>
    <dgm:cxn modelId="{652F8A18-0D6D-404B-A5B9-666627660ECD}" type="presParOf" srcId="{AF44A6B2-E8E6-448A-B4EC-7C0BEE6F3178}" destId="{583643B9-070B-4509-A8B3-DC225BA1A0ED}" srcOrd="2" destOrd="0" presId="urn:microsoft.com/office/officeart/2005/8/layout/hierarchy1"/>
    <dgm:cxn modelId="{3E09306A-0357-4297-9484-E6DDE6E70750}" type="presParOf" srcId="{AF44A6B2-E8E6-448A-B4EC-7C0BEE6F3178}" destId="{0FBC130F-A9AF-4242-98F6-383885F6E3BA}" srcOrd="3" destOrd="0" presId="urn:microsoft.com/office/officeart/2005/8/layout/hierarchy1"/>
    <dgm:cxn modelId="{AED5A299-7BED-4C5C-AF82-5C1D6279B456}" type="presParOf" srcId="{0FBC130F-A9AF-4242-98F6-383885F6E3BA}" destId="{B74B0ACC-BBF4-4F1F-97EC-42B69D833CBF}" srcOrd="0" destOrd="0" presId="urn:microsoft.com/office/officeart/2005/8/layout/hierarchy1"/>
    <dgm:cxn modelId="{6567BCC9-0AF2-4F7C-87C0-9407800765F5}" type="presParOf" srcId="{B74B0ACC-BBF4-4F1F-97EC-42B69D833CBF}" destId="{FF8886B8-97A8-4340-82CF-A42959BBDA90}" srcOrd="0" destOrd="0" presId="urn:microsoft.com/office/officeart/2005/8/layout/hierarchy1"/>
    <dgm:cxn modelId="{3C87A8F0-E5B5-4A43-A145-8F46343A9710}" type="presParOf" srcId="{B74B0ACC-BBF4-4F1F-97EC-42B69D833CBF}" destId="{428A3991-7489-4805-8C80-29A147A2C6B2}" srcOrd="1" destOrd="0" presId="urn:microsoft.com/office/officeart/2005/8/layout/hierarchy1"/>
    <dgm:cxn modelId="{953C28A6-57CF-4E67-ACF9-47DFCA03E4BB}" type="presParOf" srcId="{0FBC130F-A9AF-4242-98F6-383885F6E3BA}" destId="{904AF0AF-6C70-4190-98A4-BD3104F92C1F}" srcOrd="1" destOrd="0" presId="urn:microsoft.com/office/officeart/2005/8/layout/hierarchy1"/>
    <dgm:cxn modelId="{7B36B466-9B86-46F9-9620-BE8BA23C3D4A}" type="presParOf" srcId="{AF44A6B2-E8E6-448A-B4EC-7C0BEE6F3178}" destId="{CD9F88C4-FACF-484F-865F-57CCE2F2320E}" srcOrd="4" destOrd="0" presId="urn:microsoft.com/office/officeart/2005/8/layout/hierarchy1"/>
    <dgm:cxn modelId="{89EF384B-602C-4D5D-A88A-8FF5BBFB3585}" type="presParOf" srcId="{AF44A6B2-E8E6-448A-B4EC-7C0BEE6F3178}" destId="{1A5440A3-49E4-4759-8450-E7813686D183}" srcOrd="5" destOrd="0" presId="urn:microsoft.com/office/officeart/2005/8/layout/hierarchy1"/>
    <dgm:cxn modelId="{BC794271-DEFC-49B0-95C6-7AE8E7C1B817}" type="presParOf" srcId="{1A5440A3-49E4-4759-8450-E7813686D183}" destId="{224A45A0-1087-4E00-8D79-F039A750AFDC}" srcOrd="0" destOrd="0" presId="urn:microsoft.com/office/officeart/2005/8/layout/hierarchy1"/>
    <dgm:cxn modelId="{D920E13F-5A2B-4654-A095-78A8E0B99518}" type="presParOf" srcId="{224A45A0-1087-4E00-8D79-F039A750AFDC}" destId="{5C231174-FFFB-4E16-B07A-41A5127D9A0B}" srcOrd="0" destOrd="0" presId="urn:microsoft.com/office/officeart/2005/8/layout/hierarchy1"/>
    <dgm:cxn modelId="{2D26FE7F-D766-4C5B-86DB-BB5837D9CB25}" type="presParOf" srcId="{224A45A0-1087-4E00-8D79-F039A750AFDC}" destId="{60A13FC7-64E3-46D4-85A7-2EB8DF246FC8}" srcOrd="1" destOrd="0" presId="urn:microsoft.com/office/officeart/2005/8/layout/hierarchy1"/>
    <dgm:cxn modelId="{81DF22DD-E9D0-4142-8E46-46344581F14D}" type="presParOf" srcId="{1A5440A3-49E4-4759-8450-E7813686D183}" destId="{E7DEEDAC-5D85-46D5-9525-934CF066A750}" srcOrd="1" destOrd="0" presId="urn:microsoft.com/office/officeart/2005/8/layout/hierarchy1"/>
    <dgm:cxn modelId="{0B80CF00-29C7-4D43-81FD-F9A8B593F51C}" type="presParOf" srcId="{AF44A6B2-E8E6-448A-B4EC-7C0BEE6F3178}" destId="{411F7757-E9B5-4F45-97C9-9819D906F247}" srcOrd="6" destOrd="0" presId="urn:microsoft.com/office/officeart/2005/8/layout/hierarchy1"/>
    <dgm:cxn modelId="{9FC03536-0B3C-490D-8644-0838A3D427F7}" type="presParOf" srcId="{AF44A6B2-E8E6-448A-B4EC-7C0BEE6F3178}" destId="{2D40FFDB-C5B1-4CFC-80EF-E026748D6169}" srcOrd="7" destOrd="0" presId="urn:microsoft.com/office/officeart/2005/8/layout/hierarchy1"/>
    <dgm:cxn modelId="{E8BEA0AC-F32E-4049-B183-21C314201B60}" type="presParOf" srcId="{2D40FFDB-C5B1-4CFC-80EF-E026748D6169}" destId="{0F2347EC-5BF2-4E38-B4B1-9B14885DBEAE}" srcOrd="0" destOrd="0" presId="urn:microsoft.com/office/officeart/2005/8/layout/hierarchy1"/>
    <dgm:cxn modelId="{431881CE-5055-4851-83DD-AF02D8E923EC}" type="presParOf" srcId="{0F2347EC-5BF2-4E38-B4B1-9B14885DBEAE}" destId="{1FD7C7B9-AB28-4581-8A49-2D0901AE7B95}" srcOrd="0" destOrd="0" presId="urn:microsoft.com/office/officeart/2005/8/layout/hierarchy1"/>
    <dgm:cxn modelId="{71C2E69B-1891-4A13-886C-9EC2B44EF14E}" type="presParOf" srcId="{0F2347EC-5BF2-4E38-B4B1-9B14885DBEAE}" destId="{3C15D29A-5CE9-4471-8676-F2A1A5F54CE6}" srcOrd="1" destOrd="0" presId="urn:microsoft.com/office/officeart/2005/8/layout/hierarchy1"/>
    <dgm:cxn modelId="{0DD6B6BC-3AE1-43BA-9410-C9B3451F4B95}" type="presParOf" srcId="{2D40FFDB-C5B1-4CFC-80EF-E026748D6169}" destId="{27677F11-F682-4D9E-B5E0-6E32849B2A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153A07-4539-4BE5-A071-0C04D225A2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30116B26-B492-4F7C-9D2E-76260BEEAE1F}">
      <dgm:prSet phldrT="[文本]" custT="1"/>
      <dgm:spPr/>
      <dgm:t>
        <a:bodyPr/>
        <a:lstStyle/>
        <a:p>
          <a:r>
            <a:rPr lang="zh-CN" altLang="en-US" sz="2000" b="0" dirty="0" smtClean="0">
              <a:latin typeface="微软雅黑" pitchFamily="34" charset="-122"/>
              <a:ea typeface="微软雅黑" pitchFamily="34" charset="-122"/>
            </a:rPr>
            <a:t>价格属性</a:t>
          </a:r>
        </a:p>
      </dgm:t>
    </dgm:pt>
    <dgm:pt modelId="{F983D900-1391-4E4C-AB57-70999ECAA460}" type="parTrans" cxnId="{490D02B3-15EC-4BC1-A072-C2D589E7D8CF}">
      <dgm:prSet/>
      <dgm:spPr/>
      <dgm:t>
        <a:bodyPr/>
        <a:lstStyle/>
        <a:p>
          <a:endParaRPr lang="zh-CN" altLang="en-US"/>
        </a:p>
      </dgm:t>
    </dgm:pt>
    <dgm:pt modelId="{326C4E0B-2149-4A84-A304-701D0263EDB4}" type="sibTrans" cxnId="{490D02B3-15EC-4BC1-A072-C2D589E7D8CF}">
      <dgm:prSet/>
      <dgm:spPr/>
      <dgm:t>
        <a:bodyPr/>
        <a:lstStyle/>
        <a:p>
          <a:endParaRPr lang="zh-CN" altLang="en-US"/>
        </a:p>
      </dgm:t>
    </dgm:pt>
    <dgm:pt modelId="{F7A54A3D-F958-4E10-8422-727EDEDDD37C}">
      <dgm:prSet phldrT="[文本]" custT="1"/>
      <dgm:spPr/>
      <dgm:t>
        <a:bodyPr/>
        <a:lstStyle/>
        <a:p>
          <a:r>
            <a:rPr lang="zh-CN" altLang="en-US" sz="2000" b="0" dirty="0" smtClean="0">
              <a:solidFill>
                <a:srgbClr val="FF0000"/>
              </a:solidFill>
              <a:latin typeface="微软雅黑" pitchFamily="34" charset="-122"/>
              <a:ea typeface="微软雅黑" pitchFamily="34" charset="-122"/>
            </a:rPr>
            <a:t>政府定价</a:t>
          </a:r>
          <a:endParaRPr lang="zh-CN" altLang="en-US" sz="2000" dirty="0"/>
        </a:p>
      </dgm:t>
    </dgm:pt>
    <dgm:pt modelId="{EBBE3C98-FAD8-417F-9412-25C109664A71}" type="parTrans" cxnId="{7C5E84A9-EBA7-4126-B915-5CA846A0E269}">
      <dgm:prSet/>
      <dgm:spPr/>
      <dgm:t>
        <a:bodyPr/>
        <a:lstStyle/>
        <a:p>
          <a:endParaRPr lang="zh-CN" altLang="en-US"/>
        </a:p>
      </dgm:t>
    </dgm:pt>
    <dgm:pt modelId="{19AC0F72-2D81-4314-8720-A0148F3617BE}" type="sibTrans" cxnId="{7C5E84A9-EBA7-4126-B915-5CA846A0E269}">
      <dgm:prSet/>
      <dgm:spPr/>
      <dgm:t>
        <a:bodyPr/>
        <a:lstStyle/>
        <a:p>
          <a:endParaRPr lang="zh-CN" altLang="en-US"/>
        </a:p>
      </dgm:t>
    </dgm:pt>
    <dgm:pt modelId="{54A1EA4B-80E6-4AAA-B6F2-A2D46F3EE688}">
      <dgm:prSet phldrT="[文本]" custT="1"/>
      <dgm:spPr/>
      <dgm:t>
        <a:bodyPr/>
        <a:lstStyle/>
        <a:p>
          <a:r>
            <a:rPr lang="zh-CN" altLang="en-US" sz="2000" b="0" dirty="0" smtClean="0">
              <a:solidFill>
                <a:srgbClr val="FF0000"/>
              </a:solidFill>
              <a:latin typeface="微软雅黑" pitchFamily="34" charset="-122"/>
              <a:ea typeface="微软雅黑" pitchFamily="34" charset="-122"/>
            </a:rPr>
            <a:t>政府指导价</a:t>
          </a:r>
          <a:endParaRPr lang="zh-CN" altLang="en-US" sz="2000" dirty="0"/>
        </a:p>
      </dgm:t>
    </dgm:pt>
    <dgm:pt modelId="{5FDC16E7-37A7-463D-855C-0A5C42EE5391}" type="parTrans" cxnId="{77DEBC99-CC9B-4AE1-94FF-C4EF7D6A1F58}">
      <dgm:prSet/>
      <dgm:spPr/>
      <dgm:t>
        <a:bodyPr/>
        <a:lstStyle/>
        <a:p>
          <a:endParaRPr lang="zh-CN" altLang="en-US"/>
        </a:p>
      </dgm:t>
    </dgm:pt>
    <dgm:pt modelId="{705DC1B0-A3EF-4BFC-BADE-7C5FA0B14BE4}" type="sibTrans" cxnId="{77DEBC99-CC9B-4AE1-94FF-C4EF7D6A1F58}">
      <dgm:prSet/>
      <dgm:spPr/>
      <dgm:t>
        <a:bodyPr/>
        <a:lstStyle/>
        <a:p>
          <a:endParaRPr lang="zh-CN" altLang="en-US"/>
        </a:p>
      </dgm:t>
    </dgm:pt>
    <dgm:pt modelId="{9F50A2C9-427A-43F6-B0F0-5F56F8C99263}">
      <dgm:prSet phldrT="[文本]" custT="1"/>
      <dgm:spPr/>
      <dgm:t>
        <a:bodyPr/>
        <a:lstStyle/>
        <a:p>
          <a:pPr algn="l"/>
          <a:r>
            <a:rPr lang="zh-CN" altLang="en-US" sz="2000" b="0" dirty="0" smtClean="0">
              <a:latin typeface="微软雅黑" pitchFamily="34" charset="-122"/>
              <a:ea typeface="微软雅黑" pitchFamily="34" charset="-122"/>
            </a:rPr>
            <a:t>定额计价的“固定量、指导价、竞争费”原则</a:t>
          </a:r>
          <a:endParaRPr lang="zh-CN" altLang="en-US" sz="2000" dirty="0"/>
        </a:p>
      </dgm:t>
    </dgm:pt>
    <dgm:pt modelId="{B25F02B3-A093-4AEE-A005-B81D59D70439}" type="parTrans" cxnId="{4C7834B1-86EE-4E12-97A7-D9ECA4F12F11}">
      <dgm:prSet/>
      <dgm:spPr/>
      <dgm:t>
        <a:bodyPr/>
        <a:lstStyle/>
        <a:p>
          <a:endParaRPr lang="zh-CN" altLang="en-US"/>
        </a:p>
      </dgm:t>
    </dgm:pt>
    <dgm:pt modelId="{EC85E04C-4FEE-4BEF-9E87-67CEA7705926}" type="sibTrans" cxnId="{4C7834B1-86EE-4E12-97A7-D9ECA4F12F11}">
      <dgm:prSet/>
      <dgm:spPr/>
      <dgm:t>
        <a:bodyPr/>
        <a:lstStyle/>
        <a:p>
          <a:endParaRPr lang="zh-CN" altLang="en-US"/>
        </a:p>
      </dgm:t>
    </dgm:pt>
    <dgm:pt modelId="{C8B48893-90C5-4F5B-B30B-8BFD5CB83A9D}">
      <dgm:prSet custT="1"/>
      <dgm:spPr/>
      <dgm:t>
        <a:bodyPr/>
        <a:lstStyle/>
        <a:p>
          <a:pPr algn="l"/>
          <a:r>
            <a:rPr lang="zh-CN" altLang="en-US" sz="2000" b="0" dirty="0" smtClean="0">
              <a:latin typeface="微软雅黑" pitchFamily="34" charset="-122"/>
              <a:ea typeface="微软雅黑" pitchFamily="34" charset="-122"/>
            </a:rPr>
            <a:t>完全依靠定额计价</a:t>
          </a:r>
          <a:endParaRPr lang="zh-CN" altLang="en-US" sz="2000" dirty="0"/>
        </a:p>
      </dgm:t>
    </dgm:pt>
    <dgm:pt modelId="{12E086BA-669D-4EEB-A7D9-159667BCE1D5}" type="parTrans" cxnId="{F516AE76-C6B4-4955-B935-6CD1B07D05ED}">
      <dgm:prSet/>
      <dgm:spPr/>
      <dgm:t>
        <a:bodyPr/>
        <a:lstStyle/>
        <a:p>
          <a:endParaRPr lang="zh-CN" altLang="en-US"/>
        </a:p>
      </dgm:t>
    </dgm:pt>
    <dgm:pt modelId="{86F51D7F-5294-40FF-877F-0C73218EE8C5}" type="sibTrans" cxnId="{F516AE76-C6B4-4955-B935-6CD1B07D05ED}">
      <dgm:prSet/>
      <dgm:spPr/>
      <dgm:t>
        <a:bodyPr/>
        <a:lstStyle/>
        <a:p>
          <a:endParaRPr lang="zh-CN" altLang="en-US"/>
        </a:p>
      </dgm:t>
    </dgm:pt>
    <dgm:pt modelId="{E6B0CECB-90F8-49DE-B25C-FC328782CCD2}">
      <dgm:prSet custT="1"/>
      <dgm:spPr/>
      <dgm:t>
        <a:bodyPr/>
        <a:lstStyle/>
        <a:p>
          <a:r>
            <a:rPr lang="zh-CN" altLang="en-US" sz="2000" b="0" dirty="0" smtClean="0">
              <a:solidFill>
                <a:srgbClr val="FF0000"/>
              </a:solidFill>
              <a:latin typeface="微软雅黑" pitchFamily="34" charset="-122"/>
              <a:ea typeface="微软雅黑" pitchFamily="34" charset="-122"/>
            </a:rPr>
            <a:t>市场调节价</a:t>
          </a:r>
          <a:endParaRPr lang="zh-CN" altLang="en-US" sz="2000" dirty="0"/>
        </a:p>
      </dgm:t>
    </dgm:pt>
    <dgm:pt modelId="{43FFD27A-F99E-4EBA-8AA2-632230F355A9}" type="parTrans" cxnId="{B0E51DF8-832F-42F2-8371-013BED5AB4E5}">
      <dgm:prSet/>
      <dgm:spPr/>
      <dgm:t>
        <a:bodyPr/>
        <a:lstStyle/>
        <a:p>
          <a:endParaRPr lang="zh-CN" altLang="en-US"/>
        </a:p>
      </dgm:t>
    </dgm:pt>
    <dgm:pt modelId="{EA7F9D64-9AB0-4CCF-AD20-7FC4E2DBABE7}" type="sibTrans" cxnId="{B0E51DF8-832F-42F2-8371-013BED5AB4E5}">
      <dgm:prSet/>
      <dgm:spPr/>
      <dgm:t>
        <a:bodyPr/>
        <a:lstStyle/>
        <a:p>
          <a:endParaRPr lang="zh-CN" altLang="en-US"/>
        </a:p>
      </dgm:t>
    </dgm:pt>
    <dgm:pt modelId="{B758B97A-12C7-46C0-A5E7-BC4986530E26}">
      <dgm:prSet/>
      <dgm:spPr/>
      <dgm:t>
        <a:bodyPr/>
        <a:lstStyle/>
        <a:p>
          <a:pPr algn="l"/>
          <a:r>
            <a:rPr lang="zh-CN" altLang="en-US" b="0" dirty="0" smtClean="0">
              <a:latin typeface="微软雅黑" pitchFamily="34" charset="-122"/>
              <a:ea typeface="微软雅黑" pitchFamily="34" charset="-122"/>
            </a:rPr>
            <a:t>工程量清单计价，公开交易标的和规则，竞争报价</a:t>
          </a:r>
          <a:endParaRPr lang="zh-CN" altLang="en-US" dirty="0"/>
        </a:p>
      </dgm:t>
    </dgm:pt>
    <dgm:pt modelId="{32A0D182-E103-49A6-8082-F9546FB403DA}" type="parTrans" cxnId="{299B7DD5-0571-4B78-8451-BF4A178E1CB9}">
      <dgm:prSet/>
      <dgm:spPr/>
      <dgm:t>
        <a:bodyPr/>
        <a:lstStyle/>
        <a:p>
          <a:endParaRPr lang="zh-CN" altLang="en-US"/>
        </a:p>
      </dgm:t>
    </dgm:pt>
    <dgm:pt modelId="{D1B2C1E0-C4F0-4408-B50F-C8550F76874F}" type="sibTrans" cxnId="{299B7DD5-0571-4B78-8451-BF4A178E1CB9}">
      <dgm:prSet/>
      <dgm:spPr/>
      <dgm:t>
        <a:bodyPr/>
        <a:lstStyle/>
        <a:p>
          <a:endParaRPr lang="zh-CN" altLang="en-US"/>
        </a:p>
      </dgm:t>
    </dgm:pt>
    <dgm:pt modelId="{A94BE31F-8E65-471F-B7D5-1276A17CDD2B}" type="pres">
      <dgm:prSet presAssocID="{D1153A07-4539-4BE5-A071-0C04D225A220}" presName="hierChild1" presStyleCnt="0">
        <dgm:presLayoutVars>
          <dgm:chPref val="1"/>
          <dgm:dir/>
          <dgm:animOne val="branch"/>
          <dgm:animLvl val="lvl"/>
          <dgm:resizeHandles/>
        </dgm:presLayoutVars>
      </dgm:prSet>
      <dgm:spPr/>
      <dgm:t>
        <a:bodyPr/>
        <a:lstStyle/>
        <a:p>
          <a:endParaRPr lang="zh-CN" altLang="en-US"/>
        </a:p>
      </dgm:t>
    </dgm:pt>
    <dgm:pt modelId="{C636CFD7-B5EF-424C-A188-40F652FBEF67}" type="pres">
      <dgm:prSet presAssocID="{30116B26-B492-4F7C-9D2E-76260BEEAE1F}" presName="hierRoot1" presStyleCnt="0"/>
      <dgm:spPr/>
    </dgm:pt>
    <dgm:pt modelId="{AD60201B-691E-4F2C-A3EB-9AAC0AA7EC1A}" type="pres">
      <dgm:prSet presAssocID="{30116B26-B492-4F7C-9D2E-76260BEEAE1F}" presName="composite" presStyleCnt="0"/>
      <dgm:spPr/>
    </dgm:pt>
    <dgm:pt modelId="{3021361D-DAF7-431B-8270-44AD05E2271D}" type="pres">
      <dgm:prSet presAssocID="{30116B26-B492-4F7C-9D2E-76260BEEAE1F}" presName="background" presStyleLbl="node0" presStyleIdx="0" presStyleCnt="1"/>
      <dgm:spPr/>
    </dgm:pt>
    <dgm:pt modelId="{7B277DB5-2F4A-4E98-BCA9-3F5556FD950E}" type="pres">
      <dgm:prSet presAssocID="{30116B26-B492-4F7C-9D2E-76260BEEAE1F}" presName="text" presStyleLbl="fgAcc0" presStyleIdx="0" presStyleCnt="1" custScaleX="153985" custScaleY="39513" custLinFactNeighborX="866" custLinFactNeighborY="-66879">
        <dgm:presLayoutVars>
          <dgm:chPref val="3"/>
        </dgm:presLayoutVars>
      </dgm:prSet>
      <dgm:spPr/>
      <dgm:t>
        <a:bodyPr/>
        <a:lstStyle/>
        <a:p>
          <a:endParaRPr lang="zh-CN" altLang="en-US"/>
        </a:p>
      </dgm:t>
    </dgm:pt>
    <dgm:pt modelId="{D8866705-DD75-45A2-98B2-BF3DF3569217}" type="pres">
      <dgm:prSet presAssocID="{30116B26-B492-4F7C-9D2E-76260BEEAE1F}" presName="hierChild2" presStyleCnt="0"/>
      <dgm:spPr/>
    </dgm:pt>
    <dgm:pt modelId="{B737DCEC-CD31-4818-B184-40B1EC1817C8}" type="pres">
      <dgm:prSet presAssocID="{EBBE3C98-FAD8-417F-9412-25C109664A71}" presName="Name10" presStyleLbl="parChTrans1D2" presStyleIdx="0" presStyleCnt="3"/>
      <dgm:spPr/>
      <dgm:t>
        <a:bodyPr/>
        <a:lstStyle/>
        <a:p>
          <a:endParaRPr lang="zh-CN" altLang="en-US"/>
        </a:p>
      </dgm:t>
    </dgm:pt>
    <dgm:pt modelId="{86075D57-BC8F-4702-B01A-7CE32E81866A}" type="pres">
      <dgm:prSet presAssocID="{F7A54A3D-F958-4E10-8422-727EDEDDD37C}" presName="hierRoot2" presStyleCnt="0"/>
      <dgm:spPr/>
    </dgm:pt>
    <dgm:pt modelId="{7A3466DC-D845-4337-A96A-0EC05D7A9337}" type="pres">
      <dgm:prSet presAssocID="{F7A54A3D-F958-4E10-8422-727EDEDDD37C}" presName="composite2" presStyleCnt="0"/>
      <dgm:spPr/>
    </dgm:pt>
    <dgm:pt modelId="{B7489B81-273F-4E83-A09E-B3FB0BFD1B89}" type="pres">
      <dgm:prSet presAssocID="{F7A54A3D-F958-4E10-8422-727EDEDDD37C}" presName="background2" presStyleLbl="node2" presStyleIdx="0" presStyleCnt="3"/>
      <dgm:spPr/>
    </dgm:pt>
    <dgm:pt modelId="{AEF21D13-0BEF-4C80-97F5-0FE0095EEAA7}" type="pres">
      <dgm:prSet presAssocID="{F7A54A3D-F958-4E10-8422-727EDEDDD37C}" presName="text2" presStyleLbl="fgAcc2" presStyleIdx="0" presStyleCnt="3" custScaleX="71089" custScaleY="41630" custLinFactNeighborX="-30841" custLinFactNeighborY="-16158">
        <dgm:presLayoutVars>
          <dgm:chPref val="3"/>
        </dgm:presLayoutVars>
      </dgm:prSet>
      <dgm:spPr/>
      <dgm:t>
        <a:bodyPr/>
        <a:lstStyle/>
        <a:p>
          <a:endParaRPr lang="zh-CN" altLang="en-US"/>
        </a:p>
      </dgm:t>
    </dgm:pt>
    <dgm:pt modelId="{34B541D2-B8B0-492C-B2CC-32891B36F205}" type="pres">
      <dgm:prSet presAssocID="{F7A54A3D-F958-4E10-8422-727EDEDDD37C}" presName="hierChild3" presStyleCnt="0"/>
      <dgm:spPr/>
    </dgm:pt>
    <dgm:pt modelId="{821042F2-4BC2-456E-B9A0-17CF46452593}" type="pres">
      <dgm:prSet presAssocID="{12E086BA-669D-4EEB-A7D9-159667BCE1D5}" presName="Name17" presStyleLbl="parChTrans1D3" presStyleIdx="0" presStyleCnt="3"/>
      <dgm:spPr/>
      <dgm:t>
        <a:bodyPr/>
        <a:lstStyle/>
        <a:p>
          <a:endParaRPr lang="zh-CN" altLang="en-US"/>
        </a:p>
      </dgm:t>
    </dgm:pt>
    <dgm:pt modelId="{9BABD200-E50E-499F-9DEB-0E017DB10120}" type="pres">
      <dgm:prSet presAssocID="{C8B48893-90C5-4F5B-B30B-8BFD5CB83A9D}" presName="hierRoot3" presStyleCnt="0"/>
      <dgm:spPr/>
    </dgm:pt>
    <dgm:pt modelId="{30B8E97F-1C8F-4607-A0C4-13D594E2001F}" type="pres">
      <dgm:prSet presAssocID="{C8B48893-90C5-4F5B-B30B-8BFD5CB83A9D}" presName="composite3" presStyleCnt="0"/>
      <dgm:spPr/>
    </dgm:pt>
    <dgm:pt modelId="{6A6FA82E-F69B-4AF4-9881-8D86A106F5D3}" type="pres">
      <dgm:prSet presAssocID="{C8B48893-90C5-4F5B-B30B-8BFD5CB83A9D}" presName="background3" presStyleLbl="node3" presStyleIdx="0" presStyleCnt="3"/>
      <dgm:spPr/>
    </dgm:pt>
    <dgm:pt modelId="{FE03E506-9F2B-4818-9C65-F6630EC0D2F7}" type="pres">
      <dgm:prSet presAssocID="{C8B48893-90C5-4F5B-B30B-8BFD5CB83A9D}" presName="text3" presStyleLbl="fgAcc3" presStyleIdx="0" presStyleCnt="3" custScaleX="45454" custLinFactNeighborX="-11432" custLinFactNeighborY="-4930">
        <dgm:presLayoutVars>
          <dgm:chPref val="3"/>
        </dgm:presLayoutVars>
      </dgm:prSet>
      <dgm:spPr/>
      <dgm:t>
        <a:bodyPr/>
        <a:lstStyle/>
        <a:p>
          <a:endParaRPr lang="zh-CN" altLang="en-US"/>
        </a:p>
      </dgm:t>
    </dgm:pt>
    <dgm:pt modelId="{F746AE0E-978C-413B-B8E0-11C754FDFC17}" type="pres">
      <dgm:prSet presAssocID="{C8B48893-90C5-4F5B-B30B-8BFD5CB83A9D}" presName="hierChild4" presStyleCnt="0"/>
      <dgm:spPr/>
    </dgm:pt>
    <dgm:pt modelId="{5D0A6A19-9732-4A0A-89E3-D05080FCA446}" type="pres">
      <dgm:prSet presAssocID="{5FDC16E7-37A7-463D-855C-0A5C42EE5391}" presName="Name10" presStyleLbl="parChTrans1D2" presStyleIdx="1" presStyleCnt="3"/>
      <dgm:spPr/>
      <dgm:t>
        <a:bodyPr/>
        <a:lstStyle/>
        <a:p>
          <a:endParaRPr lang="zh-CN" altLang="en-US"/>
        </a:p>
      </dgm:t>
    </dgm:pt>
    <dgm:pt modelId="{721E7733-7DCA-4163-9A95-06F65A40CC9E}" type="pres">
      <dgm:prSet presAssocID="{54A1EA4B-80E6-4AAA-B6F2-A2D46F3EE688}" presName="hierRoot2" presStyleCnt="0"/>
      <dgm:spPr/>
    </dgm:pt>
    <dgm:pt modelId="{CBDF93C3-FBF5-4EF4-8CAE-B1A87F9C0279}" type="pres">
      <dgm:prSet presAssocID="{54A1EA4B-80E6-4AAA-B6F2-A2D46F3EE688}" presName="composite2" presStyleCnt="0"/>
      <dgm:spPr/>
    </dgm:pt>
    <dgm:pt modelId="{938C3EED-5D76-4E93-80A3-BEDC7B5E477F}" type="pres">
      <dgm:prSet presAssocID="{54A1EA4B-80E6-4AAA-B6F2-A2D46F3EE688}" presName="background2" presStyleLbl="node2" presStyleIdx="1" presStyleCnt="3"/>
      <dgm:spPr/>
    </dgm:pt>
    <dgm:pt modelId="{4F84AEF6-77B7-4D1C-81EB-807F364BB0A7}" type="pres">
      <dgm:prSet presAssocID="{54A1EA4B-80E6-4AAA-B6F2-A2D46F3EE688}" presName="text2" presStyleLbl="fgAcc2" presStyleIdx="1" presStyleCnt="3" custScaleX="78445" custScaleY="46264" custLinFactNeighborX="16600" custLinFactNeighborY="-6603">
        <dgm:presLayoutVars>
          <dgm:chPref val="3"/>
        </dgm:presLayoutVars>
      </dgm:prSet>
      <dgm:spPr/>
      <dgm:t>
        <a:bodyPr/>
        <a:lstStyle/>
        <a:p>
          <a:endParaRPr lang="zh-CN" altLang="en-US"/>
        </a:p>
      </dgm:t>
    </dgm:pt>
    <dgm:pt modelId="{AF44A6B2-E8E6-448A-B4EC-7C0BEE6F3178}" type="pres">
      <dgm:prSet presAssocID="{54A1EA4B-80E6-4AAA-B6F2-A2D46F3EE688}" presName="hierChild3" presStyleCnt="0"/>
      <dgm:spPr/>
    </dgm:pt>
    <dgm:pt modelId="{34E1AC78-B93A-4F6E-A779-DC2799C4150A}" type="pres">
      <dgm:prSet presAssocID="{B25F02B3-A093-4AEE-A005-B81D59D70439}" presName="Name17" presStyleLbl="parChTrans1D3" presStyleIdx="1" presStyleCnt="3"/>
      <dgm:spPr/>
      <dgm:t>
        <a:bodyPr/>
        <a:lstStyle/>
        <a:p>
          <a:endParaRPr lang="zh-CN" altLang="en-US"/>
        </a:p>
      </dgm:t>
    </dgm:pt>
    <dgm:pt modelId="{C8BC369E-A5AF-46C0-86F4-C1DB49488D55}" type="pres">
      <dgm:prSet presAssocID="{9F50A2C9-427A-43F6-B0F0-5F56F8C99263}" presName="hierRoot3" presStyleCnt="0"/>
      <dgm:spPr/>
    </dgm:pt>
    <dgm:pt modelId="{598A27CE-B3ED-487A-91C6-9A2B4A8E2144}" type="pres">
      <dgm:prSet presAssocID="{9F50A2C9-427A-43F6-B0F0-5F56F8C99263}" presName="composite3" presStyleCnt="0"/>
      <dgm:spPr/>
    </dgm:pt>
    <dgm:pt modelId="{52FC8F34-FA22-45A6-B4E0-C04267003E33}" type="pres">
      <dgm:prSet presAssocID="{9F50A2C9-427A-43F6-B0F0-5F56F8C99263}" presName="background3" presStyleLbl="node3" presStyleIdx="1" presStyleCnt="3"/>
      <dgm:spPr/>
    </dgm:pt>
    <dgm:pt modelId="{2AE7985C-F475-43EB-99E6-112032DF549F}" type="pres">
      <dgm:prSet presAssocID="{9F50A2C9-427A-43F6-B0F0-5F56F8C99263}" presName="text3" presStyleLbl="fgAcc3" presStyleIdx="1" presStyleCnt="3" custScaleX="98232" custLinFactNeighborX="7139" custLinFactNeighborY="-826">
        <dgm:presLayoutVars>
          <dgm:chPref val="3"/>
        </dgm:presLayoutVars>
      </dgm:prSet>
      <dgm:spPr/>
      <dgm:t>
        <a:bodyPr/>
        <a:lstStyle/>
        <a:p>
          <a:endParaRPr lang="zh-CN" altLang="en-US"/>
        </a:p>
      </dgm:t>
    </dgm:pt>
    <dgm:pt modelId="{B73E6B02-7A42-47A4-9BF7-0D5F0CFC1059}" type="pres">
      <dgm:prSet presAssocID="{9F50A2C9-427A-43F6-B0F0-5F56F8C99263}" presName="hierChild4" presStyleCnt="0"/>
      <dgm:spPr/>
    </dgm:pt>
    <dgm:pt modelId="{53FB902C-1616-4D8D-B766-67B4B7C7ABBF}" type="pres">
      <dgm:prSet presAssocID="{43FFD27A-F99E-4EBA-8AA2-632230F355A9}" presName="Name10" presStyleLbl="parChTrans1D2" presStyleIdx="2" presStyleCnt="3"/>
      <dgm:spPr/>
      <dgm:t>
        <a:bodyPr/>
        <a:lstStyle/>
        <a:p>
          <a:endParaRPr lang="zh-CN" altLang="en-US"/>
        </a:p>
      </dgm:t>
    </dgm:pt>
    <dgm:pt modelId="{5507B8B5-6D46-4EDB-92AE-F191A48FBD3C}" type="pres">
      <dgm:prSet presAssocID="{E6B0CECB-90F8-49DE-B25C-FC328782CCD2}" presName="hierRoot2" presStyleCnt="0"/>
      <dgm:spPr/>
    </dgm:pt>
    <dgm:pt modelId="{8F7D713C-5800-4F58-B6F0-B0A7AB439F3A}" type="pres">
      <dgm:prSet presAssocID="{E6B0CECB-90F8-49DE-B25C-FC328782CCD2}" presName="composite2" presStyleCnt="0"/>
      <dgm:spPr/>
    </dgm:pt>
    <dgm:pt modelId="{98AED81B-875B-4AF9-865D-1A599BF391AB}" type="pres">
      <dgm:prSet presAssocID="{E6B0CECB-90F8-49DE-B25C-FC328782CCD2}" presName="background2" presStyleLbl="node2" presStyleIdx="2" presStyleCnt="3"/>
      <dgm:spPr/>
    </dgm:pt>
    <dgm:pt modelId="{C7E530F1-32FE-4C1C-A3D6-3AD6742A9A6D}" type="pres">
      <dgm:prSet presAssocID="{E6B0CECB-90F8-49DE-B25C-FC328782CCD2}" presName="text2" presStyleLbl="fgAcc2" presStyleIdx="2" presStyleCnt="3" custScaleX="78325" custScaleY="45993" custLinFactNeighborX="39117" custLinFactNeighborY="-16158">
        <dgm:presLayoutVars>
          <dgm:chPref val="3"/>
        </dgm:presLayoutVars>
      </dgm:prSet>
      <dgm:spPr/>
      <dgm:t>
        <a:bodyPr/>
        <a:lstStyle/>
        <a:p>
          <a:endParaRPr lang="zh-CN" altLang="en-US"/>
        </a:p>
      </dgm:t>
    </dgm:pt>
    <dgm:pt modelId="{894E8D25-E717-4304-9945-A55635463CF0}" type="pres">
      <dgm:prSet presAssocID="{E6B0CECB-90F8-49DE-B25C-FC328782CCD2}" presName="hierChild3" presStyleCnt="0"/>
      <dgm:spPr/>
    </dgm:pt>
    <dgm:pt modelId="{485218BE-EBC7-4A2B-B7EF-C75CA6C04DA0}" type="pres">
      <dgm:prSet presAssocID="{32A0D182-E103-49A6-8082-F9546FB403DA}" presName="Name17" presStyleLbl="parChTrans1D3" presStyleIdx="2" presStyleCnt="3"/>
      <dgm:spPr/>
      <dgm:t>
        <a:bodyPr/>
        <a:lstStyle/>
        <a:p>
          <a:endParaRPr lang="zh-CN" altLang="en-US"/>
        </a:p>
      </dgm:t>
    </dgm:pt>
    <dgm:pt modelId="{B2B42F7F-9309-4A14-8EEC-E97ED7617482}" type="pres">
      <dgm:prSet presAssocID="{B758B97A-12C7-46C0-A5E7-BC4986530E26}" presName="hierRoot3" presStyleCnt="0"/>
      <dgm:spPr/>
    </dgm:pt>
    <dgm:pt modelId="{64276667-64D5-4CDB-9AC0-BD0337112C7E}" type="pres">
      <dgm:prSet presAssocID="{B758B97A-12C7-46C0-A5E7-BC4986530E26}" presName="composite3" presStyleCnt="0"/>
      <dgm:spPr/>
    </dgm:pt>
    <dgm:pt modelId="{A27C7801-E40B-4A10-BF43-C8EF22D81778}" type="pres">
      <dgm:prSet presAssocID="{B758B97A-12C7-46C0-A5E7-BC4986530E26}" presName="background3" presStyleLbl="node3" presStyleIdx="2" presStyleCnt="3"/>
      <dgm:spPr/>
    </dgm:pt>
    <dgm:pt modelId="{3328E15E-957A-40F7-A12B-9EEA2058C64A}" type="pres">
      <dgm:prSet presAssocID="{B758B97A-12C7-46C0-A5E7-BC4986530E26}" presName="text3" presStyleLbl="fgAcc3" presStyleIdx="2" presStyleCnt="3" custLinFactNeighborX="35531" custLinFactNeighborY="-5333">
        <dgm:presLayoutVars>
          <dgm:chPref val="3"/>
        </dgm:presLayoutVars>
      </dgm:prSet>
      <dgm:spPr/>
      <dgm:t>
        <a:bodyPr/>
        <a:lstStyle/>
        <a:p>
          <a:endParaRPr lang="zh-CN" altLang="en-US"/>
        </a:p>
      </dgm:t>
    </dgm:pt>
    <dgm:pt modelId="{0B44B642-4E55-4F5E-A261-F5362C5341F3}" type="pres">
      <dgm:prSet presAssocID="{B758B97A-12C7-46C0-A5E7-BC4986530E26}" presName="hierChild4" presStyleCnt="0"/>
      <dgm:spPr/>
    </dgm:pt>
  </dgm:ptLst>
  <dgm:cxnLst>
    <dgm:cxn modelId="{8B608FCB-9594-408E-B914-46D0D9DE568B}" type="presOf" srcId="{32A0D182-E103-49A6-8082-F9546FB403DA}" destId="{485218BE-EBC7-4A2B-B7EF-C75CA6C04DA0}" srcOrd="0" destOrd="0" presId="urn:microsoft.com/office/officeart/2005/8/layout/hierarchy1"/>
    <dgm:cxn modelId="{F516AE76-C6B4-4955-B935-6CD1B07D05ED}" srcId="{F7A54A3D-F958-4E10-8422-727EDEDDD37C}" destId="{C8B48893-90C5-4F5B-B30B-8BFD5CB83A9D}" srcOrd="0" destOrd="0" parTransId="{12E086BA-669D-4EEB-A7D9-159667BCE1D5}" sibTransId="{86F51D7F-5294-40FF-877F-0C73218EE8C5}"/>
    <dgm:cxn modelId="{80F686D5-04A7-47FE-84D9-662424FD6A9C}" type="presOf" srcId="{5FDC16E7-37A7-463D-855C-0A5C42EE5391}" destId="{5D0A6A19-9732-4A0A-89E3-D05080FCA446}" srcOrd="0" destOrd="0" presId="urn:microsoft.com/office/officeart/2005/8/layout/hierarchy1"/>
    <dgm:cxn modelId="{4C7834B1-86EE-4E12-97A7-D9ECA4F12F11}" srcId="{54A1EA4B-80E6-4AAA-B6F2-A2D46F3EE688}" destId="{9F50A2C9-427A-43F6-B0F0-5F56F8C99263}" srcOrd="0" destOrd="0" parTransId="{B25F02B3-A093-4AEE-A005-B81D59D70439}" sibTransId="{EC85E04C-4FEE-4BEF-9E87-67CEA7705926}"/>
    <dgm:cxn modelId="{60969130-E8A9-46DA-BCC0-6A321E4A99FC}" type="presOf" srcId="{43FFD27A-F99E-4EBA-8AA2-632230F355A9}" destId="{53FB902C-1616-4D8D-B766-67B4B7C7ABBF}" srcOrd="0" destOrd="0" presId="urn:microsoft.com/office/officeart/2005/8/layout/hierarchy1"/>
    <dgm:cxn modelId="{E371F576-F966-44D6-8ABC-03B54A7EA1F9}" type="presOf" srcId="{12E086BA-669D-4EEB-A7D9-159667BCE1D5}" destId="{821042F2-4BC2-456E-B9A0-17CF46452593}" srcOrd="0" destOrd="0" presId="urn:microsoft.com/office/officeart/2005/8/layout/hierarchy1"/>
    <dgm:cxn modelId="{C77E386E-B0E1-481B-93BC-73C4D8BA7FDA}" type="presOf" srcId="{F7A54A3D-F958-4E10-8422-727EDEDDD37C}" destId="{AEF21D13-0BEF-4C80-97F5-0FE0095EEAA7}" srcOrd="0" destOrd="0" presId="urn:microsoft.com/office/officeart/2005/8/layout/hierarchy1"/>
    <dgm:cxn modelId="{867F4BA0-9B22-4A2A-AFC6-00C967DFEA4C}" type="presOf" srcId="{B25F02B3-A093-4AEE-A005-B81D59D70439}" destId="{34E1AC78-B93A-4F6E-A779-DC2799C4150A}" srcOrd="0" destOrd="0" presId="urn:microsoft.com/office/officeart/2005/8/layout/hierarchy1"/>
    <dgm:cxn modelId="{B0E51DF8-832F-42F2-8371-013BED5AB4E5}" srcId="{30116B26-B492-4F7C-9D2E-76260BEEAE1F}" destId="{E6B0CECB-90F8-49DE-B25C-FC328782CCD2}" srcOrd="2" destOrd="0" parTransId="{43FFD27A-F99E-4EBA-8AA2-632230F355A9}" sibTransId="{EA7F9D64-9AB0-4CCF-AD20-7FC4E2DBABE7}"/>
    <dgm:cxn modelId="{BF8509F3-A2F5-421C-A1D9-A6D6850760E0}" type="presOf" srcId="{B758B97A-12C7-46C0-A5E7-BC4986530E26}" destId="{3328E15E-957A-40F7-A12B-9EEA2058C64A}" srcOrd="0" destOrd="0" presId="urn:microsoft.com/office/officeart/2005/8/layout/hierarchy1"/>
    <dgm:cxn modelId="{7C5E84A9-EBA7-4126-B915-5CA846A0E269}" srcId="{30116B26-B492-4F7C-9D2E-76260BEEAE1F}" destId="{F7A54A3D-F958-4E10-8422-727EDEDDD37C}" srcOrd="0" destOrd="0" parTransId="{EBBE3C98-FAD8-417F-9412-25C109664A71}" sibTransId="{19AC0F72-2D81-4314-8720-A0148F3617BE}"/>
    <dgm:cxn modelId="{9C94B43F-1734-4DCC-B4B2-62575454479D}" type="presOf" srcId="{54A1EA4B-80E6-4AAA-B6F2-A2D46F3EE688}" destId="{4F84AEF6-77B7-4D1C-81EB-807F364BB0A7}" srcOrd="0" destOrd="0" presId="urn:microsoft.com/office/officeart/2005/8/layout/hierarchy1"/>
    <dgm:cxn modelId="{77DEBC99-CC9B-4AE1-94FF-C4EF7D6A1F58}" srcId="{30116B26-B492-4F7C-9D2E-76260BEEAE1F}" destId="{54A1EA4B-80E6-4AAA-B6F2-A2D46F3EE688}" srcOrd="1" destOrd="0" parTransId="{5FDC16E7-37A7-463D-855C-0A5C42EE5391}" sibTransId="{705DC1B0-A3EF-4BFC-BADE-7C5FA0B14BE4}"/>
    <dgm:cxn modelId="{129A9A9E-B81E-46AA-B0F0-58E57AB43EC1}" type="presOf" srcId="{EBBE3C98-FAD8-417F-9412-25C109664A71}" destId="{B737DCEC-CD31-4818-B184-40B1EC1817C8}" srcOrd="0" destOrd="0" presId="urn:microsoft.com/office/officeart/2005/8/layout/hierarchy1"/>
    <dgm:cxn modelId="{BA39E108-D108-4E78-8CBD-7CAD4FC3C753}" type="presOf" srcId="{C8B48893-90C5-4F5B-B30B-8BFD5CB83A9D}" destId="{FE03E506-9F2B-4818-9C65-F6630EC0D2F7}" srcOrd="0" destOrd="0" presId="urn:microsoft.com/office/officeart/2005/8/layout/hierarchy1"/>
    <dgm:cxn modelId="{299B7DD5-0571-4B78-8451-BF4A178E1CB9}" srcId="{E6B0CECB-90F8-49DE-B25C-FC328782CCD2}" destId="{B758B97A-12C7-46C0-A5E7-BC4986530E26}" srcOrd="0" destOrd="0" parTransId="{32A0D182-E103-49A6-8082-F9546FB403DA}" sibTransId="{D1B2C1E0-C4F0-4408-B50F-C8550F76874F}"/>
    <dgm:cxn modelId="{B1672182-6DFE-404E-84B3-871261C7CE58}" type="presOf" srcId="{D1153A07-4539-4BE5-A071-0C04D225A220}" destId="{A94BE31F-8E65-471F-B7D5-1276A17CDD2B}" srcOrd="0" destOrd="0" presId="urn:microsoft.com/office/officeart/2005/8/layout/hierarchy1"/>
    <dgm:cxn modelId="{AA40C8DC-CA48-4168-9DC2-8743A677F9D6}" type="presOf" srcId="{E6B0CECB-90F8-49DE-B25C-FC328782CCD2}" destId="{C7E530F1-32FE-4C1C-A3D6-3AD6742A9A6D}" srcOrd="0" destOrd="0" presId="urn:microsoft.com/office/officeart/2005/8/layout/hierarchy1"/>
    <dgm:cxn modelId="{6A3F7038-BA1E-4D75-A6BD-6DBCD13571C8}" type="presOf" srcId="{30116B26-B492-4F7C-9D2E-76260BEEAE1F}" destId="{7B277DB5-2F4A-4E98-BCA9-3F5556FD950E}" srcOrd="0" destOrd="0" presId="urn:microsoft.com/office/officeart/2005/8/layout/hierarchy1"/>
    <dgm:cxn modelId="{885B409A-C854-4894-9F2C-191921435975}" type="presOf" srcId="{9F50A2C9-427A-43F6-B0F0-5F56F8C99263}" destId="{2AE7985C-F475-43EB-99E6-112032DF549F}" srcOrd="0" destOrd="0" presId="urn:microsoft.com/office/officeart/2005/8/layout/hierarchy1"/>
    <dgm:cxn modelId="{490D02B3-15EC-4BC1-A072-C2D589E7D8CF}" srcId="{D1153A07-4539-4BE5-A071-0C04D225A220}" destId="{30116B26-B492-4F7C-9D2E-76260BEEAE1F}" srcOrd="0" destOrd="0" parTransId="{F983D900-1391-4E4C-AB57-70999ECAA460}" sibTransId="{326C4E0B-2149-4A84-A304-701D0263EDB4}"/>
    <dgm:cxn modelId="{7D315FA8-3E70-4C94-BCA2-E0D14D641EB3}" type="presParOf" srcId="{A94BE31F-8E65-471F-B7D5-1276A17CDD2B}" destId="{C636CFD7-B5EF-424C-A188-40F652FBEF67}" srcOrd="0" destOrd="0" presId="urn:microsoft.com/office/officeart/2005/8/layout/hierarchy1"/>
    <dgm:cxn modelId="{EB1F510B-5935-4B7E-B435-93A86640C1BA}" type="presParOf" srcId="{C636CFD7-B5EF-424C-A188-40F652FBEF67}" destId="{AD60201B-691E-4F2C-A3EB-9AAC0AA7EC1A}" srcOrd="0" destOrd="0" presId="urn:microsoft.com/office/officeart/2005/8/layout/hierarchy1"/>
    <dgm:cxn modelId="{23B04FB0-AFB1-4E25-B5B8-393C9BFC83FA}" type="presParOf" srcId="{AD60201B-691E-4F2C-A3EB-9AAC0AA7EC1A}" destId="{3021361D-DAF7-431B-8270-44AD05E2271D}" srcOrd="0" destOrd="0" presId="urn:microsoft.com/office/officeart/2005/8/layout/hierarchy1"/>
    <dgm:cxn modelId="{01037548-14D3-4F59-BD81-BB3E91F0261A}" type="presParOf" srcId="{AD60201B-691E-4F2C-A3EB-9AAC0AA7EC1A}" destId="{7B277DB5-2F4A-4E98-BCA9-3F5556FD950E}" srcOrd="1" destOrd="0" presId="urn:microsoft.com/office/officeart/2005/8/layout/hierarchy1"/>
    <dgm:cxn modelId="{9A53C9AD-E541-413F-95BF-A01D94D7ADBE}" type="presParOf" srcId="{C636CFD7-B5EF-424C-A188-40F652FBEF67}" destId="{D8866705-DD75-45A2-98B2-BF3DF3569217}" srcOrd="1" destOrd="0" presId="urn:microsoft.com/office/officeart/2005/8/layout/hierarchy1"/>
    <dgm:cxn modelId="{524E17D9-DA60-40F9-98F2-322AD1AF2713}" type="presParOf" srcId="{D8866705-DD75-45A2-98B2-BF3DF3569217}" destId="{B737DCEC-CD31-4818-B184-40B1EC1817C8}" srcOrd="0" destOrd="0" presId="urn:microsoft.com/office/officeart/2005/8/layout/hierarchy1"/>
    <dgm:cxn modelId="{B0F4D4B7-9C85-49AA-988C-8B3A4195C276}" type="presParOf" srcId="{D8866705-DD75-45A2-98B2-BF3DF3569217}" destId="{86075D57-BC8F-4702-B01A-7CE32E81866A}" srcOrd="1" destOrd="0" presId="urn:microsoft.com/office/officeart/2005/8/layout/hierarchy1"/>
    <dgm:cxn modelId="{A61CCFBA-EDA4-4D6B-8714-153125E45631}" type="presParOf" srcId="{86075D57-BC8F-4702-B01A-7CE32E81866A}" destId="{7A3466DC-D845-4337-A96A-0EC05D7A9337}" srcOrd="0" destOrd="0" presId="urn:microsoft.com/office/officeart/2005/8/layout/hierarchy1"/>
    <dgm:cxn modelId="{5E085CBC-E868-403A-8F67-B422456FACD3}" type="presParOf" srcId="{7A3466DC-D845-4337-A96A-0EC05D7A9337}" destId="{B7489B81-273F-4E83-A09E-B3FB0BFD1B89}" srcOrd="0" destOrd="0" presId="urn:microsoft.com/office/officeart/2005/8/layout/hierarchy1"/>
    <dgm:cxn modelId="{77A308E0-858D-4847-BB2A-7678D03C44C2}" type="presParOf" srcId="{7A3466DC-D845-4337-A96A-0EC05D7A9337}" destId="{AEF21D13-0BEF-4C80-97F5-0FE0095EEAA7}" srcOrd="1" destOrd="0" presId="urn:microsoft.com/office/officeart/2005/8/layout/hierarchy1"/>
    <dgm:cxn modelId="{0A9BC237-2337-43E9-9437-0B18DEC3B617}" type="presParOf" srcId="{86075D57-BC8F-4702-B01A-7CE32E81866A}" destId="{34B541D2-B8B0-492C-B2CC-32891B36F205}" srcOrd="1" destOrd="0" presId="urn:microsoft.com/office/officeart/2005/8/layout/hierarchy1"/>
    <dgm:cxn modelId="{5A2D4094-1C92-4115-849B-002D8072E28B}" type="presParOf" srcId="{34B541D2-B8B0-492C-B2CC-32891B36F205}" destId="{821042F2-4BC2-456E-B9A0-17CF46452593}" srcOrd="0" destOrd="0" presId="urn:microsoft.com/office/officeart/2005/8/layout/hierarchy1"/>
    <dgm:cxn modelId="{DE98FB47-6B44-4B66-935C-B100DEBA9B50}" type="presParOf" srcId="{34B541D2-B8B0-492C-B2CC-32891B36F205}" destId="{9BABD200-E50E-499F-9DEB-0E017DB10120}" srcOrd="1" destOrd="0" presId="urn:microsoft.com/office/officeart/2005/8/layout/hierarchy1"/>
    <dgm:cxn modelId="{2B98B9FF-18CA-4D15-B257-D101E6681E16}" type="presParOf" srcId="{9BABD200-E50E-499F-9DEB-0E017DB10120}" destId="{30B8E97F-1C8F-4607-A0C4-13D594E2001F}" srcOrd="0" destOrd="0" presId="urn:microsoft.com/office/officeart/2005/8/layout/hierarchy1"/>
    <dgm:cxn modelId="{47941063-AC50-48A2-A0AC-A573324F3823}" type="presParOf" srcId="{30B8E97F-1C8F-4607-A0C4-13D594E2001F}" destId="{6A6FA82E-F69B-4AF4-9881-8D86A106F5D3}" srcOrd="0" destOrd="0" presId="urn:microsoft.com/office/officeart/2005/8/layout/hierarchy1"/>
    <dgm:cxn modelId="{096B230E-88C9-4E5E-BDF7-F3E2FD8F5F8C}" type="presParOf" srcId="{30B8E97F-1C8F-4607-A0C4-13D594E2001F}" destId="{FE03E506-9F2B-4818-9C65-F6630EC0D2F7}" srcOrd="1" destOrd="0" presId="urn:microsoft.com/office/officeart/2005/8/layout/hierarchy1"/>
    <dgm:cxn modelId="{1100A686-43B1-4B74-B97E-19923B17BF4B}" type="presParOf" srcId="{9BABD200-E50E-499F-9DEB-0E017DB10120}" destId="{F746AE0E-978C-413B-B8E0-11C754FDFC17}" srcOrd="1" destOrd="0" presId="urn:microsoft.com/office/officeart/2005/8/layout/hierarchy1"/>
    <dgm:cxn modelId="{ED244E30-BB1A-4E43-8C65-DA072A185AC3}" type="presParOf" srcId="{D8866705-DD75-45A2-98B2-BF3DF3569217}" destId="{5D0A6A19-9732-4A0A-89E3-D05080FCA446}" srcOrd="2" destOrd="0" presId="urn:microsoft.com/office/officeart/2005/8/layout/hierarchy1"/>
    <dgm:cxn modelId="{F770013D-FCD9-4211-9AE9-383F4A98F501}" type="presParOf" srcId="{D8866705-DD75-45A2-98B2-BF3DF3569217}" destId="{721E7733-7DCA-4163-9A95-06F65A40CC9E}" srcOrd="3" destOrd="0" presId="urn:microsoft.com/office/officeart/2005/8/layout/hierarchy1"/>
    <dgm:cxn modelId="{11422E44-1AEA-41A1-BB0A-08FA2B47800B}" type="presParOf" srcId="{721E7733-7DCA-4163-9A95-06F65A40CC9E}" destId="{CBDF93C3-FBF5-4EF4-8CAE-B1A87F9C0279}" srcOrd="0" destOrd="0" presId="urn:microsoft.com/office/officeart/2005/8/layout/hierarchy1"/>
    <dgm:cxn modelId="{4F74F780-B5E4-452D-84DA-B03C7662882E}" type="presParOf" srcId="{CBDF93C3-FBF5-4EF4-8CAE-B1A87F9C0279}" destId="{938C3EED-5D76-4E93-80A3-BEDC7B5E477F}" srcOrd="0" destOrd="0" presId="urn:microsoft.com/office/officeart/2005/8/layout/hierarchy1"/>
    <dgm:cxn modelId="{2BAC5732-198C-4CA6-AD0C-322533B70A53}" type="presParOf" srcId="{CBDF93C3-FBF5-4EF4-8CAE-B1A87F9C0279}" destId="{4F84AEF6-77B7-4D1C-81EB-807F364BB0A7}" srcOrd="1" destOrd="0" presId="urn:microsoft.com/office/officeart/2005/8/layout/hierarchy1"/>
    <dgm:cxn modelId="{A02228DB-A343-422E-A63F-603F1E11903A}" type="presParOf" srcId="{721E7733-7DCA-4163-9A95-06F65A40CC9E}" destId="{AF44A6B2-E8E6-448A-B4EC-7C0BEE6F3178}" srcOrd="1" destOrd="0" presId="urn:microsoft.com/office/officeart/2005/8/layout/hierarchy1"/>
    <dgm:cxn modelId="{8ED2D86B-9187-4912-89C2-A11C809DD90F}" type="presParOf" srcId="{AF44A6B2-E8E6-448A-B4EC-7C0BEE6F3178}" destId="{34E1AC78-B93A-4F6E-A779-DC2799C4150A}" srcOrd="0" destOrd="0" presId="urn:microsoft.com/office/officeart/2005/8/layout/hierarchy1"/>
    <dgm:cxn modelId="{363E9C5D-E432-4BAD-A82E-D030E4248EA6}" type="presParOf" srcId="{AF44A6B2-E8E6-448A-B4EC-7C0BEE6F3178}" destId="{C8BC369E-A5AF-46C0-86F4-C1DB49488D55}" srcOrd="1" destOrd="0" presId="urn:microsoft.com/office/officeart/2005/8/layout/hierarchy1"/>
    <dgm:cxn modelId="{6A0C4F98-C3B3-4828-9A22-F8618D390B28}" type="presParOf" srcId="{C8BC369E-A5AF-46C0-86F4-C1DB49488D55}" destId="{598A27CE-B3ED-487A-91C6-9A2B4A8E2144}" srcOrd="0" destOrd="0" presId="urn:microsoft.com/office/officeart/2005/8/layout/hierarchy1"/>
    <dgm:cxn modelId="{B5CE1A2D-CAD9-4DFA-8CC3-D17336F51CF4}" type="presParOf" srcId="{598A27CE-B3ED-487A-91C6-9A2B4A8E2144}" destId="{52FC8F34-FA22-45A6-B4E0-C04267003E33}" srcOrd="0" destOrd="0" presId="urn:microsoft.com/office/officeart/2005/8/layout/hierarchy1"/>
    <dgm:cxn modelId="{F7F46105-2DD1-4002-8146-889CC6E94540}" type="presParOf" srcId="{598A27CE-B3ED-487A-91C6-9A2B4A8E2144}" destId="{2AE7985C-F475-43EB-99E6-112032DF549F}" srcOrd="1" destOrd="0" presId="urn:microsoft.com/office/officeart/2005/8/layout/hierarchy1"/>
    <dgm:cxn modelId="{73B1046A-4C99-4C2B-89CA-639EA561D25B}" type="presParOf" srcId="{C8BC369E-A5AF-46C0-86F4-C1DB49488D55}" destId="{B73E6B02-7A42-47A4-9BF7-0D5F0CFC1059}" srcOrd="1" destOrd="0" presId="urn:microsoft.com/office/officeart/2005/8/layout/hierarchy1"/>
    <dgm:cxn modelId="{65429078-E904-4EE9-A5BA-CD31B18EAF94}" type="presParOf" srcId="{D8866705-DD75-45A2-98B2-BF3DF3569217}" destId="{53FB902C-1616-4D8D-B766-67B4B7C7ABBF}" srcOrd="4" destOrd="0" presId="urn:microsoft.com/office/officeart/2005/8/layout/hierarchy1"/>
    <dgm:cxn modelId="{F55CE4A8-9022-450D-B1FD-ED330A4A5502}" type="presParOf" srcId="{D8866705-DD75-45A2-98B2-BF3DF3569217}" destId="{5507B8B5-6D46-4EDB-92AE-F191A48FBD3C}" srcOrd="5" destOrd="0" presId="urn:microsoft.com/office/officeart/2005/8/layout/hierarchy1"/>
    <dgm:cxn modelId="{85E684FE-D33A-4891-A37E-B397E3DFFA6F}" type="presParOf" srcId="{5507B8B5-6D46-4EDB-92AE-F191A48FBD3C}" destId="{8F7D713C-5800-4F58-B6F0-B0A7AB439F3A}" srcOrd="0" destOrd="0" presId="urn:microsoft.com/office/officeart/2005/8/layout/hierarchy1"/>
    <dgm:cxn modelId="{059312DE-3F59-4803-A7D2-BDCF8F2024AF}" type="presParOf" srcId="{8F7D713C-5800-4F58-B6F0-B0A7AB439F3A}" destId="{98AED81B-875B-4AF9-865D-1A599BF391AB}" srcOrd="0" destOrd="0" presId="urn:microsoft.com/office/officeart/2005/8/layout/hierarchy1"/>
    <dgm:cxn modelId="{19496BDB-1C15-4B1D-A236-91B58302D04D}" type="presParOf" srcId="{8F7D713C-5800-4F58-B6F0-B0A7AB439F3A}" destId="{C7E530F1-32FE-4C1C-A3D6-3AD6742A9A6D}" srcOrd="1" destOrd="0" presId="urn:microsoft.com/office/officeart/2005/8/layout/hierarchy1"/>
    <dgm:cxn modelId="{799C82E6-1075-4C96-B50B-9D538A177239}" type="presParOf" srcId="{5507B8B5-6D46-4EDB-92AE-F191A48FBD3C}" destId="{894E8D25-E717-4304-9945-A55635463CF0}" srcOrd="1" destOrd="0" presId="urn:microsoft.com/office/officeart/2005/8/layout/hierarchy1"/>
    <dgm:cxn modelId="{3DCBEDB5-912A-4FC9-B8B5-FC9666DC0398}" type="presParOf" srcId="{894E8D25-E717-4304-9945-A55635463CF0}" destId="{485218BE-EBC7-4A2B-B7EF-C75CA6C04DA0}" srcOrd="0" destOrd="0" presId="urn:microsoft.com/office/officeart/2005/8/layout/hierarchy1"/>
    <dgm:cxn modelId="{D6670720-FC47-486C-8C93-2E296E3F7074}" type="presParOf" srcId="{894E8D25-E717-4304-9945-A55635463CF0}" destId="{B2B42F7F-9309-4A14-8EEC-E97ED7617482}" srcOrd="1" destOrd="0" presId="urn:microsoft.com/office/officeart/2005/8/layout/hierarchy1"/>
    <dgm:cxn modelId="{4502E144-C687-4D16-A4E4-712B69884D32}" type="presParOf" srcId="{B2B42F7F-9309-4A14-8EEC-E97ED7617482}" destId="{64276667-64D5-4CDB-9AC0-BD0337112C7E}" srcOrd="0" destOrd="0" presId="urn:microsoft.com/office/officeart/2005/8/layout/hierarchy1"/>
    <dgm:cxn modelId="{B1B4ED4D-5A47-4814-8720-34F67E0F2C5F}" type="presParOf" srcId="{64276667-64D5-4CDB-9AC0-BD0337112C7E}" destId="{A27C7801-E40B-4A10-BF43-C8EF22D81778}" srcOrd="0" destOrd="0" presId="urn:microsoft.com/office/officeart/2005/8/layout/hierarchy1"/>
    <dgm:cxn modelId="{79DD6F26-55DC-4DA3-998A-AF65CF711001}" type="presParOf" srcId="{64276667-64D5-4CDB-9AC0-BD0337112C7E}" destId="{3328E15E-957A-40F7-A12B-9EEA2058C64A}" srcOrd="1" destOrd="0" presId="urn:microsoft.com/office/officeart/2005/8/layout/hierarchy1"/>
    <dgm:cxn modelId="{9FC8BD56-7245-44F7-A018-9666F6990742}" type="presParOf" srcId="{B2B42F7F-9309-4A14-8EEC-E97ED7617482}" destId="{0B44B642-4E55-4F5E-A261-F5362C5341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69995A-C544-4CEF-BAAF-66BFA55620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D91BC15-27D8-4116-AC95-7076D0AEF95E}">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2400" b="0" dirty="0" smtClean="0">
              <a:latin typeface="微软雅黑" pitchFamily="34" charset="-122"/>
              <a:ea typeface="微软雅黑" pitchFamily="34" charset="-122"/>
            </a:rPr>
            <a:t>1.</a:t>
          </a:r>
          <a:r>
            <a:rPr lang="zh-CN" altLang="en-US" sz="2400" b="0" dirty="0" smtClean="0">
              <a:latin typeface="微软雅黑" pitchFamily="34" charset="-122"/>
              <a:ea typeface="微软雅黑" pitchFamily="34" charset="-122"/>
            </a:rPr>
            <a:t>工程造价管理的法律、法规体系尚不够健全，上行法律缺失。</a:t>
          </a:r>
          <a:endParaRPr lang="zh-CN" altLang="en-US" sz="2400" dirty="0"/>
        </a:p>
      </dgm:t>
    </dgm:pt>
    <dgm:pt modelId="{121B1819-E14D-40B3-ADEB-F56CE95C5A9C}" type="parTrans" cxnId="{D26E4F6D-798F-4E1B-BFE3-388D522B13FC}">
      <dgm:prSet/>
      <dgm:spPr/>
      <dgm:t>
        <a:bodyPr/>
        <a:lstStyle/>
        <a:p>
          <a:endParaRPr lang="zh-CN" altLang="en-US"/>
        </a:p>
      </dgm:t>
    </dgm:pt>
    <dgm:pt modelId="{AEF3DDA6-5D02-4997-A777-947CE979EF3C}" type="sibTrans" cxnId="{D26E4F6D-798F-4E1B-BFE3-388D522B13FC}">
      <dgm:prSet/>
      <dgm:spPr/>
      <dgm:t>
        <a:bodyPr/>
        <a:lstStyle/>
        <a:p>
          <a:endParaRPr lang="zh-CN" altLang="en-US"/>
        </a:p>
      </dgm:t>
    </dgm:pt>
    <dgm:pt modelId="{C072BC00-AE1B-4058-A142-DA88A1F75BA4}">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en-US" altLang="zh-CN" sz="2400" b="0" dirty="0" smtClean="0">
              <a:latin typeface="微软雅黑" pitchFamily="34" charset="-122"/>
              <a:ea typeface="微软雅黑" pitchFamily="34" charset="-122"/>
            </a:rPr>
            <a:t>2.</a:t>
          </a:r>
          <a:r>
            <a:rPr lang="zh-CN" altLang="en-US" sz="2400" b="0" dirty="0" smtClean="0">
              <a:latin typeface="微软雅黑" pitchFamily="34" charset="-122"/>
              <a:ea typeface="微软雅黑" pitchFamily="34" charset="-122"/>
            </a:rPr>
            <a:t>工程计价依据体系尚不完善，修订不够及时，工程造价信息数据的标准化、时效性、准确性有待提高。</a:t>
          </a:r>
          <a:endParaRPr lang="zh-CN" altLang="en-US" sz="2400" dirty="0"/>
        </a:p>
      </dgm:t>
    </dgm:pt>
    <dgm:pt modelId="{A4513733-1BA1-4191-9A12-0845E1971D16}" type="parTrans" cxnId="{B6BFB8A8-A45C-4E0E-945E-3E6A893C58F7}">
      <dgm:prSet/>
      <dgm:spPr/>
      <dgm:t>
        <a:bodyPr/>
        <a:lstStyle/>
        <a:p>
          <a:endParaRPr lang="zh-CN" altLang="en-US"/>
        </a:p>
      </dgm:t>
    </dgm:pt>
    <dgm:pt modelId="{B0A61AB9-126D-40DB-A2B4-8CF853188DA4}" type="sibTrans" cxnId="{B6BFB8A8-A45C-4E0E-945E-3E6A893C58F7}">
      <dgm:prSet/>
      <dgm:spPr/>
      <dgm:t>
        <a:bodyPr/>
        <a:lstStyle/>
        <a:p>
          <a:endParaRPr lang="zh-CN" altLang="en-US"/>
        </a:p>
      </dgm:t>
    </dgm:pt>
    <dgm:pt modelId="{ACECDB23-F811-4EED-9A18-A95721835ED7}">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2400" b="0" dirty="0" smtClean="0">
              <a:latin typeface="微软雅黑" pitchFamily="34" charset="-122"/>
              <a:ea typeface="微软雅黑" pitchFamily="34" charset="-122"/>
            </a:rPr>
            <a:t>3.</a:t>
          </a:r>
          <a:r>
            <a:rPr lang="zh-CN" altLang="en-US" sz="2400" b="0" dirty="0" smtClean="0">
              <a:latin typeface="微软雅黑" pitchFamily="34" charset="-122"/>
              <a:ea typeface="微软雅黑" pitchFamily="34" charset="-122"/>
            </a:rPr>
            <a:t>工程造价咨询企业整体实力有待提升，工程造价咨询业的规范管理和诚信建设有待加强。</a:t>
          </a:r>
          <a:endParaRPr lang="zh-CN" altLang="en-US" sz="2400" dirty="0"/>
        </a:p>
      </dgm:t>
    </dgm:pt>
    <dgm:pt modelId="{82AD838D-E1EB-4EEC-A478-C05C1EC37FFC}" type="parTrans" cxnId="{EA656216-2870-4283-9823-AB5A5685A89A}">
      <dgm:prSet/>
      <dgm:spPr/>
      <dgm:t>
        <a:bodyPr/>
        <a:lstStyle/>
        <a:p>
          <a:endParaRPr lang="zh-CN" altLang="en-US"/>
        </a:p>
      </dgm:t>
    </dgm:pt>
    <dgm:pt modelId="{9D71A4D3-5815-42B3-B7EB-E0B555106CB3}" type="sibTrans" cxnId="{EA656216-2870-4283-9823-AB5A5685A89A}">
      <dgm:prSet/>
      <dgm:spPr/>
      <dgm:t>
        <a:bodyPr/>
        <a:lstStyle/>
        <a:p>
          <a:endParaRPr lang="zh-CN" altLang="en-US"/>
        </a:p>
      </dgm:t>
    </dgm:pt>
    <dgm:pt modelId="{DB5BFA4A-38D1-4A82-B063-6F0C3690E9D8}" type="pres">
      <dgm:prSet presAssocID="{1C69995A-C544-4CEF-BAAF-66BFA556204C}" presName="linear" presStyleCnt="0">
        <dgm:presLayoutVars>
          <dgm:dir/>
          <dgm:animLvl val="lvl"/>
          <dgm:resizeHandles val="exact"/>
        </dgm:presLayoutVars>
      </dgm:prSet>
      <dgm:spPr/>
      <dgm:t>
        <a:bodyPr/>
        <a:lstStyle/>
        <a:p>
          <a:endParaRPr lang="zh-CN" altLang="en-US"/>
        </a:p>
      </dgm:t>
    </dgm:pt>
    <dgm:pt modelId="{7CDC2D1B-A4BB-4273-A5A5-DBBDD68352AE}" type="pres">
      <dgm:prSet presAssocID="{4D91BC15-27D8-4116-AC95-7076D0AEF95E}" presName="parentLin" presStyleCnt="0"/>
      <dgm:spPr/>
    </dgm:pt>
    <dgm:pt modelId="{FD2EBA3E-25BF-4B94-9AF1-D7A4E971683F}" type="pres">
      <dgm:prSet presAssocID="{4D91BC15-27D8-4116-AC95-7076D0AEF95E}" presName="parentLeftMargin" presStyleLbl="node1" presStyleIdx="0" presStyleCnt="3"/>
      <dgm:spPr/>
      <dgm:t>
        <a:bodyPr/>
        <a:lstStyle/>
        <a:p>
          <a:endParaRPr lang="zh-CN" altLang="en-US"/>
        </a:p>
      </dgm:t>
    </dgm:pt>
    <dgm:pt modelId="{0A9E5B70-D4F6-4102-9676-194BCC0F0FA3}" type="pres">
      <dgm:prSet presAssocID="{4D91BC15-27D8-4116-AC95-7076D0AEF95E}" presName="parentText" presStyleLbl="node1" presStyleIdx="0" presStyleCnt="3" custScaleX="136977" custScaleY="493088">
        <dgm:presLayoutVars>
          <dgm:chMax val="0"/>
          <dgm:bulletEnabled val="1"/>
        </dgm:presLayoutVars>
      </dgm:prSet>
      <dgm:spPr/>
      <dgm:t>
        <a:bodyPr/>
        <a:lstStyle/>
        <a:p>
          <a:endParaRPr lang="zh-CN" altLang="en-US"/>
        </a:p>
      </dgm:t>
    </dgm:pt>
    <dgm:pt modelId="{E3DB55C9-1372-4B45-BF27-46921FFB22D5}" type="pres">
      <dgm:prSet presAssocID="{4D91BC15-27D8-4116-AC95-7076D0AEF95E}" presName="negativeSpace" presStyleCnt="0"/>
      <dgm:spPr/>
    </dgm:pt>
    <dgm:pt modelId="{E7B56E41-FCCD-4F8C-A988-D9506BFCAABB}" type="pres">
      <dgm:prSet presAssocID="{4D91BC15-27D8-4116-AC95-7076D0AEF95E}" presName="childText" presStyleLbl="conFgAcc1" presStyleIdx="0" presStyleCnt="3">
        <dgm:presLayoutVars>
          <dgm:bulletEnabled val="1"/>
        </dgm:presLayoutVars>
      </dgm:prSet>
      <dgm:spPr/>
    </dgm:pt>
    <dgm:pt modelId="{43ADD954-D42D-410B-8369-1317026E5F21}" type="pres">
      <dgm:prSet presAssocID="{AEF3DDA6-5D02-4997-A777-947CE979EF3C}" presName="spaceBetweenRectangles" presStyleCnt="0"/>
      <dgm:spPr/>
    </dgm:pt>
    <dgm:pt modelId="{4E6D4837-C416-4983-9AE9-1C4F9D8F99B0}" type="pres">
      <dgm:prSet presAssocID="{C072BC00-AE1B-4058-A142-DA88A1F75BA4}" presName="parentLin" presStyleCnt="0"/>
      <dgm:spPr/>
    </dgm:pt>
    <dgm:pt modelId="{7D668808-33E6-4BF7-89F0-05E9702E8618}" type="pres">
      <dgm:prSet presAssocID="{C072BC00-AE1B-4058-A142-DA88A1F75BA4}" presName="parentLeftMargin" presStyleLbl="node1" presStyleIdx="0" presStyleCnt="3"/>
      <dgm:spPr/>
      <dgm:t>
        <a:bodyPr/>
        <a:lstStyle/>
        <a:p>
          <a:endParaRPr lang="zh-CN" altLang="en-US"/>
        </a:p>
      </dgm:t>
    </dgm:pt>
    <dgm:pt modelId="{3F12BB8D-DBF1-443A-B886-BE2C840F7FDC}" type="pres">
      <dgm:prSet presAssocID="{C072BC00-AE1B-4058-A142-DA88A1F75BA4}" presName="parentText" presStyleLbl="node1" presStyleIdx="1" presStyleCnt="3" custScaleX="142997" custScaleY="553941">
        <dgm:presLayoutVars>
          <dgm:chMax val="0"/>
          <dgm:bulletEnabled val="1"/>
        </dgm:presLayoutVars>
      </dgm:prSet>
      <dgm:spPr/>
      <dgm:t>
        <a:bodyPr/>
        <a:lstStyle/>
        <a:p>
          <a:endParaRPr lang="zh-CN" altLang="en-US"/>
        </a:p>
      </dgm:t>
    </dgm:pt>
    <dgm:pt modelId="{21DCF67D-01FC-4AA7-BE17-914AD8E96101}" type="pres">
      <dgm:prSet presAssocID="{C072BC00-AE1B-4058-A142-DA88A1F75BA4}" presName="negativeSpace" presStyleCnt="0"/>
      <dgm:spPr/>
    </dgm:pt>
    <dgm:pt modelId="{419F4811-718D-4FF0-B9D9-7275900A9000}" type="pres">
      <dgm:prSet presAssocID="{C072BC00-AE1B-4058-A142-DA88A1F75BA4}" presName="childText" presStyleLbl="conFgAcc1" presStyleIdx="1" presStyleCnt="3">
        <dgm:presLayoutVars>
          <dgm:bulletEnabled val="1"/>
        </dgm:presLayoutVars>
      </dgm:prSet>
      <dgm:spPr/>
    </dgm:pt>
    <dgm:pt modelId="{78A26068-04CE-4F8F-9794-7A7288D8C15C}" type="pres">
      <dgm:prSet presAssocID="{B0A61AB9-126D-40DB-A2B4-8CF853188DA4}" presName="spaceBetweenRectangles" presStyleCnt="0"/>
      <dgm:spPr/>
    </dgm:pt>
    <dgm:pt modelId="{7FF7EE62-6816-468C-8426-FB54E7F8D4C3}" type="pres">
      <dgm:prSet presAssocID="{ACECDB23-F811-4EED-9A18-A95721835ED7}" presName="parentLin" presStyleCnt="0"/>
      <dgm:spPr/>
    </dgm:pt>
    <dgm:pt modelId="{8C4B1135-392F-484E-83A3-6C0D1D5A8CCF}" type="pres">
      <dgm:prSet presAssocID="{ACECDB23-F811-4EED-9A18-A95721835ED7}" presName="parentLeftMargin" presStyleLbl="node1" presStyleIdx="1" presStyleCnt="3"/>
      <dgm:spPr/>
      <dgm:t>
        <a:bodyPr/>
        <a:lstStyle/>
        <a:p>
          <a:endParaRPr lang="zh-CN" altLang="en-US"/>
        </a:p>
      </dgm:t>
    </dgm:pt>
    <dgm:pt modelId="{46FAFDD3-35F9-48AB-B8DC-6E11F40E4C9D}" type="pres">
      <dgm:prSet presAssocID="{ACECDB23-F811-4EED-9A18-A95721835ED7}" presName="parentText" presStyleLbl="node1" presStyleIdx="2" presStyleCnt="3" custScaleX="142997" custScaleY="442267">
        <dgm:presLayoutVars>
          <dgm:chMax val="0"/>
          <dgm:bulletEnabled val="1"/>
        </dgm:presLayoutVars>
      </dgm:prSet>
      <dgm:spPr/>
      <dgm:t>
        <a:bodyPr/>
        <a:lstStyle/>
        <a:p>
          <a:endParaRPr lang="zh-CN" altLang="en-US"/>
        </a:p>
      </dgm:t>
    </dgm:pt>
    <dgm:pt modelId="{793613B0-B865-4B4D-9676-A8A67DD5C98D}" type="pres">
      <dgm:prSet presAssocID="{ACECDB23-F811-4EED-9A18-A95721835ED7}" presName="negativeSpace" presStyleCnt="0"/>
      <dgm:spPr/>
    </dgm:pt>
    <dgm:pt modelId="{D6F3DAC6-9DFC-4BDA-B6FE-984440A3AEE5}" type="pres">
      <dgm:prSet presAssocID="{ACECDB23-F811-4EED-9A18-A95721835ED7}" presName="childText" presStyleLbl="conFgAcc1" presStyleIdx="2" presStyleCnt="3">
        <dgm:presLayoutVars>
          <dgm:bulletEnabled val="1"/>
        </dgm:presLayoutVars>
      </dgm:prSet>
      <dgm:spPr/>
    </dgm:pt>
  </dgm:ptLst>
  <dgm:cxnLst>
    <dgm:cxn modelId="{6C86630A-32E3-4B87-8F9E-9BE8466F91B3}" type="presOf" srcId="{4D91BC15-27D8-4116-AC95-7076D0AEF95E}" destId="{FD2EBA3E-25BF-4B94-9AF1-D7A4E971683F}" srcOrd="0" destOrd="0" presId="urn:microsoft.com/office/officeart/2005/8/layout/list1"/>
    <dgm:cxn modelId="{D26E4F6D-798F-4E1B-BFE3-388D522B13FC}" srcId="{1C69995A-C544-4CEF-BAAF-66BFA556204C}" destId="{4D91BC15-27D8-4116-AC95-7076D0AEF95E}" srcOrd="0" destOrd="0" parTransId="{121B1819-E14D-40B3-ADEB-F56CE95C5A9C}" sibTransId="{AEF3DDA6-5D02-4997-A777-947CE979EF3C}"/>
    <dgm:cxn modelId="{2EDD779C-A9B9-4036-9DCE-B92F88C7D1FD}" type="presOf" srcId="{4D91BC15-27D8-4116-AC95-7076D0AEF95E}" destId="{0A9E5B70-D4F6-4102-9676-194BCC0F0FA3}" srcOrd="1" destOrd="0" presId="urn:microsoft.com/office/officeart/2005/8/layout/list1"/>
    <dgm:cxn modelId="{F030C412-E424-45BE-8AAF-2916D731B916}" type="presOf" srcId="{1C69995A-C544-4CEF-BAAF-66BFA556204C}" destId="{DB5BFA4A-38D1-4A82-B063-6F0C3690E9D8}" srcOrd="0" destOrd="0" presId="urn:microsoft.com/office/officeart/2005/8/layout/list1"/>
    <dgm:cxn modelId="{8A61D0EB-640E-441D-8E71-E51FA16CDABE}" type="presOf" srcId="{ACECDB23-F811-4EED-9A18-A95721835ED7}" destId="{8C4B1135-392F-484E-83A3-6C0D1D5A8CCF}" srcOrd="0" destOrd="0" presId="urn:microsoft.com/office/officeart/2005/8/layout/list1"/>
    <dgm:cxn modelId="{B6BFB8A8-A45C-4E0E-945E-3E6A893C58F7}" srcId="{1C69995A-C544-4CEF-BAAF-66BFA556204C}" destId="{C072BC00-AE1B-4058-A142-DA88A1F75BA4}" srcOrd="1" destOrd="0" parTransId="{A4513733-1BA1-4191-9A12-0845E1971D16}" sibTransId="{B0A61AB9-126D-40DB-A2B4-8CF853188DA4}"/>
    <dgm:cxn modelId="{BBFA9E61-E782-4595-8707-5155F60AD3DE}" type="presOf" srcId="{C072BC00-AE1B-4058-A142-DA88A1F75BA4}" destId="{3F12BB8D-DBF1-443A-B886-BE2C840F7FDC}" srcOrd="1" destOrd="0" presId="urn:microsoft.com/office/officeart/2005/8/layout/list1"/>
    <dgm:cxn modelId="{877C000B-6121-4F67-89EF-8DA3E5B86781}" type="presOf" srcId="{ACECDB23-F811-4EED-9A18-A95721835ED7}" destId="{46FAFDD3-35F9-48AB-B8DC-6E11F40E4C9D}" srcOrd="1" destOrd="0" presId="urn:microsoft.com/office/officeart/2005/8/layout/list1"/>
    <dgm:cxn modelId="{BD425EDC-896F-4A18-ADCE-F641AFE76B81}" type="presOf" srcId="{C072BC00-AE1B-4058-A142-DA88A1F75BA4}" destId="{7D668808-33E6-4BF7-89F0-05E9702E8618}" srcOrd="0" destOrd="0" presId="urn:microsoft.com/office/officeart/2005/8/layout/list1"/>
    <dgm:cxn modelId="{EA656216-2870-4283-9823-AB5A5685A89A}" srcId="{1C69995A-C544-4CEF-BAAF-66BFA556204C}" destId="{ACECDB23-F811-4EED-9A18-A95721835ED7}" srcOrd="2" destOrd="0" parTransId="{82AD838D-E1EB-4EEC-A478-C05C1EC37FFC}" sibTransId="{9D71A4D3-5815-42B3-B7EB-E0B555106CB3}"/>
    <dgm:cxn modelId="{47520D9D-DB85-4D65-B705-5668B54394E2}" type="presParOf" srcId="{DB5BFA4A-38D1-4A82-B063-6F0C3690E9D8}" destId="{7CDC2D1B-A4BB-4273-A5A5-DBBDD68352AE}" srcOrd="0" destOrd="0" presId="urn:microsoft.com/office/officeart/2005/8/layout/list1"/>
    <dgm:cxn modelId="{1A449612-DC24-48AF-A0A1-8479C6D0C17B}" type="presParOf" srcId="{7CDC2D1B-A4BB-4273-A5A5-DBBDD68352AE}" destId="{FD2EBA3E-25BF-4B94-9AF1-D7A4E971683F}" srcOrd="0" destOrd="0" presId="urn:microsoft.com/office/officeart/2005/8/layout/list1"/>
    <dgm:cxn modelId="{A7B7B783-2B9B-4258-8C99-9019E22231F3}" type="presParOf" srcId="{7CDC2D1B-A4BB-4273-A5A5-DBBDD68352AE}" destId="{0A9E5B70-D4F6-4102-9676-194BCC0F0FA3}" srcOrd="1" destOrd="0" presId="urn:microsoft.com/office/officeart/2005/8/layout/list1"/>
    <dgm:cxn modelId="{C4AE254C-9C1E-486B-A714-90A0322FF8DA}" type="presParOf" srcId="{DB5BFA4A-38D1-4A82-B063-6F0C3690E9D8}" destId="{E3DB55C9-1372-4B45-BF27-46921FFB22D5}" srcOrd="1" destOrd="0" presId="urn:microsoft.com/office/officeart/2005/8/layout/list1"/>
    <dgm:cxn modelId="{DBF7C9CA-30B4-499E-ACFF-CD209BD824DE}" type="presParOf" srcId="{DB5BFA4A-38D1-4A82-B063-6F0C3690E9D8}" destId="{E7B56E41-FCCD-4F8C-A988-D9506BFCAABB}" srcOrd="2" destOrd="0" presId="urn:microsoft.com/office/officeart/2005/8/layout/list1"/>
    <dgm:cxn modelId="{24CBD8C9-1F05-4081-AA52-2D1806A2DE33}" type="presParOf" srcId="{DB5BFA4A-38D1-4A82-B063-6F0C3690E9D8}" destId="{43ADD954-D42D-410B-8369-1317026E5F21}" srcOrd="3" destOrd="0" presId="urn:microsoft.com/office/officeart/2005/8/layout/list1"/>
    <dgm:cxn modelId="{F8FC3806-F8CD-4212-B1D6-257E07E43683}" type="presParOf" srcId="{DB5BFA4A-38D1-4A82-B063-6F0C3690E9D8}" destId="{4E6D4837-C416-4983-9AE9-1C4F9D8F99B0}" srcOrd="4" destOrd="0" presId="urn:microsoft.com/office/officeart/2005/8/layout/list1"/>
    <dgm:cxn modelId="{0CA06F0D-0595-44A7-8136-CF6DFAA57C63}" type="presParOf" srcId="{4E6D4837-C416-4983-9AE9-1C4F9D8F99B0}" destId="{7D668808-33E6-4BF7-89F0-05E9702E8618}" srcOrd="0" destOrd="0" presId="urn:microsoft.com/office/officeart/2005/8/layout/list1"/>
    <dgm:cxn modelId="{90843749-9F31-4D95-BE11-987E26430E77}" type="presParOf" srcId="{4E6D4837-C416-4983-9AE9-1C4F9D8F99B0}" destId="{3F12BB8D-DBF1-443A-B886-BE2C840F7FDC}" srcOrd="1" destOrd="0" presId="urn:microsoft.com/office/officeart/2005/8/layout/list1"/>
    <dgm:cxn modelId="{9DE7D777-396A-44C9-9E12-DF3B5230A863}" type="presParOf" srcId="{DB5BFA4A-38D1-4A82-B063-6F0C3690E9D8}" destId="{21DCF67D-01FC-4AA7-BE17-914AD8E96101}" srcOrd="5" destOrd="0" presId="urn:microsoft.com/office/officeart/2005/8/layout/list1"/>
    <dgm:cxn modelId="{E419214F-20AB-4010-B269-5E25CBC09D76}" type="presParOf" srcId="{DB5BFA4A-38D1-4A82-B063-6F0C3690E9D8}" destId="{419F4811-718D-4FF0-B9D9-7275900A9000}" srcOrd="6" destOrd="0" presId="urn:microsoft.com/office/officeart/2005/8/layout/list1"/>
    <dgm:cxn modelId="{B0CCB4B1-F58A-4679-8934-6066C856FD38}" type="presParOf" srcId="{DB5BFA4A-38D1-4A82-B063-6F0C3690E9D8}" destId="{78A26068-04CE-4F8F-9794-7A7288D8C15C}" srcOrd="7" destOrd="0" presId="urn:microsoft.com/office/officeart/2005/8/layout/list1"/>
    <dgm:cxn modelId="{0BBD059D-FC50-4888-88F5-F4F8FD48E3BD}" type="presParOf" srcId="{DB5BFA4A-38D1-4A82-B063-6F0C3690E9D8}" destId="{7FF7EE62-6816-468C-8426-FB54E7F8D4C3}" srcOrd="8" destOrd="0" presId="urn:microsoft.com/office/officeart/2005/8/layout/list1"/>
    <dgm:cxn modelId="{4BD8FA5B-5ED9-416C-9952-E46F2BED6C0C}" type="presParOf" srcId="{7FF7EE62-6816-468C-8426-FB54E7F8D4C3}" destId="{8C4B1135-392F-484E-83A3-6C0D1D5A8CCF}" srcOrd="0" destOrd="0" presId="urn:microsoft.com/office/officeart/2005/8/layout/list1"/>
    <dgm:cxn modelId="{CB6ACA78-474F-4A5B-BE97-816317C4BAC9}" type="presParOf" srcId="{7FF7EE62-6816-468C-8426-FB54E7F8D4C3}" destId="{46FAFDD3-35F9-48AB-B8DC-6E11F40E4C9D}" srcOrd="1" destOrd="0" presId="urn:microsoft.com/office/officeart/2005/8/layout/list1"/>
    <dgm:cxn modelId="{F051ED2D-FDA4-4B20-8A14-91113C7EA940}" type="presParOf" srcId="{DB5BFA4A-38D1-4A82-B063-6F0C3690E9D8}" destId="{793613B0-B865-4B4D-9676-A8A67DD5C98D}" srcOrd="9" destOrd="0" presId="urn:microsoft.com/office/officeart/2005/8/layout/list1"/>
    <dgm:cxn modelId="{CF85F9B5-8CB5-4839-8390-C731C5A9E647}" type="presParOf" srcId="{DB5BFA4A-38D1-4A82-B063-6F0C3690E9D8}" destId="{D6F3DAC6-9DFC-4BDA-B6FE-984440A3AEE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974CBB8-B876-4B6E-99DB-86E8C459DC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AB75B42-13D1-4410-89AB-18FF314FA785}">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400" b="0" dirty="0" smtClean="0">
              <a:solidFill>
                <a:srgbClr val="FF0000"/>
              </a:solidFill>
              <a:latin typeface="微软雅黑" pitchFamily="34" charset="-122"/>
              <a:ea typeface="微软雅黑" pitchFamily="34" charset="-122"/>
            </a:rPr>
            <a:t>宏观层面</a:t>
          </a:r>
          <a:endParaRPr lang="zh-CN" altLang="en-US" sz="2400" dirty="0"/>
        </a:p>
      </dgm:t>
    </dgm:pt>
    <dgm:pt modelId="{765D6AB6-B9AA-4339-87A4-599F9608C26C}" type="parTrans" cxnId="{74F0F372-5BB7-493E-B386-F0AAF0B423CE}">
      <dgm:prSet/>
      <dgm:spPr/>
      <dgm:t>
        <a:bodyPr/>
        <a:lstStyle/>
        <a:p>
          <a:endParaRPr lang="zh-CN" altLang="en-US"/>
        </a:p>
      </dgm:t>
    </dgm:pt>
    <dgm:pt modelId="{3F6C886C-8215-46CB-9447-221EA3334704}" type="sibTrans" cxnId="{74F0F372-5BB7-493E-B386-F0AAF0B423CE}">
      <dgm:prSet/>
      <dgm:spPr/>
      <dgm:t>
        <a:bodyPr/>
        <a:lstStyle/>
        <a:p>
          <a:endParaRPr lang="zh-CN" altLang="en-US"/>
        </a:p>
      </dgm:t>
    </dgm:pt>
    <dgm:pt modelId="{F38465E5-CA7B-4DBA-8C1A-F42778CDDEC7}">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000" b="0" dirty="0" smtClean="0">
              <a:solidFill>
                <a:srgbClr val="FF0000"/>
              </a:solidFill>
              <a:latin typeface="微软雅黑" pitchFamily="34" charset="-122"/>
              <a:ea typeface="微软雅黑" pitchFamily="34" charset="-122"/>
            </a:rPr>
            <a:t>指导 思想：推进建设工程造价科学管理</a:t>
          </a:r>
          <a:endParaRPr lang="zh-CN" altLang="en-US" sz="1600" dirty="0"/>
        </a:p>
      </dgm:t>
    </dgm:pt>
    <dgm:pt modelId="{009D257D-06B4-49A6-8C3E-7A26E1B1CB9A}" type="parTrans" cxnId="{72F3D777-505F-401B-B4F0-42C17F6A6B55}">
      <dgm:prSet/>
      <dgm:spPr/>
      <dgm:t>
        <a:bodyPr/>
        <a:lstStyle/>
        <a:p>
          <a:endParaRPr lang="zh-CN" altLang="en-US"/>
        </a:p>
      </dgm:t>
    </dgm:pt>
    <dgm:pt modelId="{6E61DFDE-6E47-4F2F-B09A-FE02C8345D24}" type="sibTrans" cxnId="{72F3D777-505F-401B-B4F0-42C17F6A6B55}">
      <dgm:prSet/>
      <dgm:spPr/>
      <dgm:t>
        <a:bodyPr/>
        <a:lstStyle/>
        <a:p>
          <a:endParaRPr lang="zh-CN" altLang="en-US"/>
        </a:p>
      </dgm:t>
    </dgm:pt>
    <dgm:pt modelId="{F1FBB965-C37F-418F-9A6C-42D268E342B0}">
      <dgm:prSet phldrT="[文本]" custT="1">
        <dgm:style>
          <a:lnRef idx="1">
            <a:schemeClr val="accent3"/>
          </a:lnRef>
          <a:fillRef idx="2">
            <a:schemeClr val="accent3"/>
          </a:fillRef>
          <a:effectRef idx="1">
            <a:schemeClr val="accent3"/>
          </a:effectRef>
          <a:fontRef idx="minor">
            <a:schemeClr val="dk1"/>
          </a:fontRef>
        </dgm:style>
      </dgm:prSet>
      <dgm:spPr/>
      <dgm:t>
        <a:bodyPr/>
        <a:lstStyle/>
        <a:p>
          <a:pPr algn="l"/>
          <a:r>
            <a:rPr kumimoji="0" lang="zh-CN" altLang="en-US" sz="2000" b="0" dirty="0" smtClean="0">
              <a:latin typeface="微软雅黑" pitchFamily="34" charset="-122"/>
              <a:ea typeface="微软雅黑" pitchFamily="34" charset="-122"/>
            </a:rPr>
            <a:t>深入贯彻落实科学发展观，以服务经济转型需要、规范建设市场、加快计价体制改革为主线，以提高投资效益、合理确定和有效控制工程造价为目的，建立健全符合市场经济体制下，通过市场竞争形成建设工程造价的机制和工程计价依据体系，加大法治支撑力度和国有投资项目的工程造价监管，促进工程造价咨询企业健康发展，着力提升工程造价管理在工程建设事业中的地位和作用。</a:t>
          </a:r>
          <a:endParaRPr lang="zh-CN" altLang="en-US" sz="2000" dirty="0"/>
        </a:p>
      </dgm:t>
    </dgm:pt>
    <dgm:pt modelId="{BC75B5A2-89B1-43BD-A23F-F6D980F67054}" type="parTrans" cxnId="{520F2D12-1EE0-4D2B-B6A1-F9067A9D033E}">
      <dgm:prSet/>
      <dgm:spPr/>
      <dgm:t>
        <a:bodyPr/>
        <a:lstStyle/>
        <a:p>
          <a:endParaRPr lang="zh-CN" altLang="en-US"/>
        </a:p>
      </dgm:t>
    </dgm:pt>
    <dgm:pt modelId="{807F0BF0-36C0-4ACC-9074-8C598D486C79}" type="sibTrans" cxnId="{520F2D12-1EE0-4D2B-B6A1-F9067A9D033E}">
      <dgm:prSet/>
      <dgm:spPr/>
      <dgm:t>
        <a:bodyPr/>
        <a:lstStyle/>
        <a:p>
          <a:endParaRPr lang="zh-CN" altLang="en-US"/>
        </a:p>
      </dgm:t>
    </dgm:pt>
    <dgm:pt modelId="{40F9FE8A-68C7-4C6C-B9F5-CCA7FE446EED}">
      <dgm:prSet custT="1">
        <dgm:style>
          <a:lnRef idx="1">
            <a:schemeClr val="accent5"/>
          </a:lnRef>
          <a:fillRef idx="3">
            <a:schemeClr val="accent5"/>
          </a:fillRef>
          <a:effectRef idx="2">
            <a:schemeClr val="accent5"/>
          </a:effectRef>
          <a:fontRef idx="minor">
            <a:schemeClr val="lt1"/>
          </a:fontRef>
        </dgm:style>
      </dgm:prSet>
      <dgm:spPr/>
      <dgm:t>
        <a:bodyPr/>
        <a:lstStyle/>
        <a:p>
          <a:r>
            <a:rPr kumimoji="0" lang="zh-CN" altLang="en-US" sz="2000" b="0" dirty="0" smtClean="0">
              <a:latin typeface="微软雅黑" pitchFamily="34" charset="-122"/>
              <a:ea typeface="微软雅黑" pitchFamily="34" charset="-122"/>
            </a:rPr>
            <a:t>摘自</a:t>
          </a:r>
          <a:endParaRPr kumimoji="0" lang="en-US" altLang="zh-CN" sz="2000" b="0" dirty="0" smtClean="0">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造价</a:t>
          </a:r>
          <a:endParaRPr kumimoji="0" lang="en-US" altLang="zh-CN" sz="2000" b="0" dirty="0" smtClean="0">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行业</a:t>
          </a:r>
          <a:endParaRPr kumimoji="0" lang="en-US" altLang="zh-CN" sz="2000" b="0" dirty="0" smtClean="0">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“十二五”</a:t>
          </a:r>
          <a:endParaRPr kumimoji="0" lang="en-US" altLang="zh-CN" sz="2000" b="0" dirty="0" smtClean="0">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规划</a:t>
          </a:r>
          <a:endParaRPr lang="zh-CN" altLang="en-US" sz="2000" dirty="0"/>
        </a:p>
      </dgm:t>
    </dgm:pt>
    <dgm:pt modelId="{07F54768-A507-4FF1-88A9-7111C3F14764}" type="parTrans" cxnId="{AF33999A-08C2-4F7D-853B-23F214AA7527}">
      <dgm:prSet/>
      <dgm:spPr/>
      <dgm:t>
        <a:bodyPr/>
        <a:lstStyle/>
        <a:p>
          <a:endParaRPr lang="zh-CN" altLang="en-US"/>
        </a:p>
      </dgm:t>
    </dgm:pt>
    <dgm:pt modelId="{AEE7464B-B054-4E4E-BB5D-DA6BE11E96CF}" type="sibTrans" cxnId="{AF33999A-08C2-4F7D-853B-23F214AA7527}">
      <dgm:prSet/>
      <dgm:spPr/>
      <dgm:t>
        <a:bodyPr/>
        <a:lstStyle/>
        <a:p>
          <a:endParaRPr lang="zh-CN" altLang="en-US"/>
        </a:p>
      </dgm:t>
    </dgm:pt>
    <dgm:pt modelId="{F7B5B16D-9502-4409-ABE2-217D15A9F236}" type="pres">
      <dgm:prSet presAssocID="{5974CBB8-B876-4B6E-99DB-86E8C459DC42}" presName="Name0" presStyleCnt="0">
        <dgm:presLayoutVars>
          <dgm:dir/>
          <dgm:resizeHandles val="exact"/>
        </dgm:presLayoutVars>
      </dgm:prSet>
      <dgm:spPr/>
      <dgm:t>
        <a:bodyPr/>
        <a:lstStyle/>
        <a:p>
          <a:endParaRPr lang="zh-CN" altLang="en-US"/>
        </a:p>
      </dgm:t>
    </dgm:pt>
    <dgm:pt modelId="{14EFF4FD-0B05-48B3-923A-44A242D6C0F0}" type="pres">
      <dgm:prSet presAssocID="{4AB75B42-13D1-4410-89AB-18FF314FA785}" presName="node" presStyleLbl="node1" presStyleIdx="0" presStyleCnt="4" custScaleX="27980" custLinFactNeighborX="-1448" custLinFactNeighborY="-1623">
        <dgm:presLayoutVars>
          <dgm:bulletEnabled val="1"/>
        </dgm:presLayoutVars>
      </dgm:prSet>
      <dgm:spPr>
        <a:prstGeom prst="rect">
          <a:avLst/>
        </a:prstGeom>
      </dgm:spPr>
      <dgm:t>
        <a:bodyPr/>
        <a:lstStyle/>
        <a:p>
          <a:endParaRPr lang="zh-CN" altLang="en-US"/>
        </a:p>
      </dgm:t>
    </dgm:pt>
    <dgm:pt modelId="{7ED6DDBA-4D47-43B0-A3D9-ECEBD7F1F816}" type="pres">
      <dgm:prSet presAssocID="{3F6C886C-8215-46CB-9447-221EA3334704}" presName="sibTrans" presStyleCnt="0"/>
      <dgm:spPr/>
    </dgm:pt>
    <dgm:pt modelId="{4D491542-255C-40EF-AB38-241186322301}" type="pres">
      <dgm:prSet presAssocID="{F38465E5-CA7B-4DBA-8C1A-F42778CDDEC7}" presName="node" presStyleLbl="node1" presStyleIdx="1" presStyleCnt="4" custAng="0" custScaleX="29814" custLinFactNeighborX="-16168" custLinFactNeighborY="0">
        <dgm:presLayoutVars>
          <dgm:bulletEnabled val="1"/>
        </dgm:presLayoutVars>
      </dgm:prSet>
      <dgm:spPr>
        <a:prstGeom prst="rect">
          <a:avLst/>
        </a:prstGeom>
      </dgm:spPr>
      <dgm:t>
        <a:bodyPr/>
        <a:lstStyle/>
        <a:p>
          <a:endParaRPr lang="zh-CN" altLang="en-US"/>
        </a:p>
      </dgm:t>
    </dgm:pt>
    <dgm:pt modelId="{AE79D62E-08A9-499E-9C07-E23E95C7758E}" type="pres">
      <dgm:prSet presAssocID="{6E61DFDE-6E47-4F2F-B09A-FE02C8345D24}" presName="sibTrans" presStyleCnt="0"/>
      <dgm:spPr/>
    </dgm:pt>
    <dgm:pt modelId="{C8EE8233-3D58-4105-8E6C-7B255C4371CA}" type="pres">
      <dgm:prSet presAssocID="{F1FBB965-C37F-418F-9A6C-42D268E342B0}" presName="node" presStyleLbl="node1" presStyleIdx="2" presStyleCnt="4" custAng="0" custScaleX="164924" custLinFactNeighborX="-18229">
        <dgm:presLayoutVars>
          <dgm:bulletEnabled val="1"/>
        </dgm:presLayoutVars>
      </dgm:prSet>
      <dgm:spPr>
        <a:prstGeom prst="roundRect">
          <a:avLst/>
        </a:prstGeom>
      </dgm:spPr>
      <dgm:t>
        <a:bodyPr/>
        <a:lstStyle/>
        <a:p>
          <a:endParaRPr lang="zh-CN" altLang="en-US"/>
        </a:p>
      </dgm:t>
    </dgm:pt>
    <dgm:pt modelId="{73EAEE65-1C28-466E-9C27-ACCCD014A980}" type="pres">
      <dgm:prSet presAssocID="{807F0BF0-36C0-4ACC-9074-8C598D486C79}" presName="sibTrans" presStyleCnt="0"/>
      <dgm:spPr/>
    </dgm:pt>
    <dgm:pt modelId="{502E2E86-C76D-43CB-B786-7352412A11BB}" type="pres">
      <dgm:prSet presAssocID="{40F9FE8A-68C7-4C6C-B9F5-CCA7FE446EED}" presName="node" presStyleLbl="node1" presStyleIdx="3" presStyleCnt="4" custScaleX="42979" custScaleY="87020" custLinFactNeighborX="-64266" custLinFactNeighborY="1623">
        <dgm:presLayoutVars>
          <dgm:bulletEnabled val="1"/>
        </dgm:presLayoutVars>
      </dgm:prSet>
      <dgm:spPr>
        <a:prstGeom prst="roundRect">
          <a:avLst/>
        </a:prstGeom>
      </dgm:spPr>
      <dgm:t>
        <a:bodyPr/>
        <a:lstStyle/>
        <a:p>
          <a:endParaRPr lang="zh-CN" altLang="en-US"/>
        </a:p>
      </dgm:t>
    </dgm:pt>
  </dgm:ptLst>
  <dgm:cxnLst>
    <dgm:cxn modelId="{79A91146-1D5E-4286-B033-749C3CD0989A}" type="presOf" srcId="{4AB75B42-13D1-4410-89AB-18FF314FA785}" destId="{14EFF4FD-0B05-48B3-923A-44A242D6C0F0}" srcOrd="0" destOrd="0" presId="urn:microsoft.com/office/officeart/2005/8/layout/hList6"/>
    <dgm:cxn modelId="{74F0F372-5BB7-493E-B386-F0AAF0B423CE}" srcId="{5974CBB8-B876-4B6E-99DB-86E8C459DC42}" destId="{4AB75B42-13D1-4410-89AB-18FF314FA785}" srcOrd="0" destOrd="0" parTransId="{765D6AB6-B9AA-4339-87A4-599F9608C26C}" sibTransId="{3F6C886C-8215-46CB-9447-221EA3334704}"/>
    <dgm:cxn modelId="{14FB362C-49CB-4595-9024-2645529E9870}" type="presOf" srcId="{F38465E5-CA7B-4DBA-8C1A-F42778CDDEC7}" destId="{4D491542-255C-40EF-AB38-241186322301}" srcOrd="0" destOrd="0" presId="urn:microsoft.com/office/officeart/2005/8/layout/hList6"/>
    <dgm:cxn modelId="{B5C8B9FB-1C61-498F-94B9-B44B6CCDCE15}" type="presOf" srcId="{F1FBB965-C37F-418F-9A6C-42D268E342B0}" destId="{C8EE8233-3D58-4105-8E6C-7B255C4371CA}" srcOrd="0" destOrd="0" presId="urn:microsoft.com/office/officeart/2005/8/layout/hList6"/>
    <dgm:cxn modelId="{72F3D777-505F-401B-B4F0-42C17F6A6B55}" srcId="{5974CBB8-B876-4B6E-99DB-86E8C459DC42}" destId="{F38465E5-CA7B-4DBA-8C1A-F42778CDDEC7}" srcOrd="1" destOrd="0" parTransId="{009D257D-06B4-49A6-8C3E-7A26E1B1CB9A}" sibTransId="{6E61DFDE-6E47-4F2F-B09A-FE02C8345D24}"/>
    <dgm:cxn modelId="{520F2D12-1EE0-4D2B-B6A1-F9067A9D033E}" srcId="{5974CBB8-B876-4B6E-99DB-86E8C459DC42}" destId="{F1FBB965-C37F-418F-9A6C-42D268E342B0}" srcOrd="2" destOrd="0" parTransId="{BC75B5A2-89B1-43BD-A23F-F6D980F67054}" sibTransId="{807F0BF0-36C0-4ACC-9074-8C598D486C79}"/>
    <dgm:cxn modelId="{AF33999A-08C2-4F7D-853B-23F214AA7527}" srcId="{5974CBB8-B876-4B6E-99DB-86E8C459DC42}" destId="{40F9FE8A-68C7-4C6C-B9F5-CCA7FE446EED}" srcOrd="3" destOrd="0" parTransId="{07F54768-A507-4FF1-88A9-7111C3F14764}" sibTransId="{AEE7464B-B054-4E4E-BB5D-DA6BE11E96CF}"/>
    <dgm:cxn modelId="{1FC846B1-3CC7-4C08-B185-9BF00DDDA515}" type="presOf" srcId="{5974CBB8-B876-4B6E-99DB-86E8C459DC42}" destId="{F7B5B16D-9502-4409-ABE2-217D15A9F236}" srcOrd="0" destOrd="0" presId="urn:microsoft.com/office/officeart/2005/8/layout/hList6"/>
    <dgm:cxn modelId="{8EB216F0-B265-4900-9252-E2855E1734FA}" type="presOf" srcId="{40F9FE8A-68C7-4C6C-B9F5-CCA7FE446EED}" destId="{502E2E86-C76D-43CB-B786-7352412A11BB}" srcOrd="0" destOrd="0" presId="urn:microsoft.com/office/officeart/2005/8/layout/hList6"/>
    <dgm:cxn modelId="{57CDCAE2-A33D-4ADA-9564-14E803AEFCD5}" type="presParOf" srcId="{F7B5B16D-9502-4409-ABE2-217D15A9F236}" destId="{14EFF4FD-0B05-48B3-923A-44A242D6C0F0}" srcOrd="0" destOrd="0" presId="urn:microsoft.com/office/officeart/2005/8/layout/hList6"/>
    <dgm:cxn modelId="{150B250A-18E9-46E9-8DDD-E122E5D4B20D}" type="presParOf" srcId="{F7B5B16D-9502-4409-ABE2-217D15A9F236}" destId="{7ED6DDBA-4D47-43B0-A3D9-ECEBD7F1F816}" srcOrd="1" destOrd="0" presId="urn:microsoft.com/office/officeart/2005/8/layout/hList6"/>
    <dgm:cxn modelId="{3579852A-EC30-4921-A563-201789A67F3C}" type="presParOf" srcId="{F7B5B16D-9502-4409-ABE2-217D15A9F236}" destId="{4D491542-255C-40EF-AB38-241186322301}" srcOrd="2" destOrd="0" presId="urn:microsoft.com/office/officeart/2005/8/layout/hList6"/>
    <dgm:cxn modelId="{E112CB0D-445C-4EAA-B60E-7C2268C167F0}" type="presParOf" srcId="{F7B5B16D-9502-4409-ABE2-217D15A9F236}" destId="{AE79D62E-08A9-499E-9C07-E23E95C7758E}" srcOrd="3" destOrd="0" presId="urn:microsoft.com/office/officeart/2005/8/layout/hList6"/>
    <dgm:cxn modelId="{6E0054A3-10A1-42C8-A3AE-0E78ABF77BD1}" type="presParOf" srcId="{F7B5B16D-9502-4409-ABE2-217D15A9F236}" destId="{C8EE8233-3D58-4105-8E6C-7B255C4371CA}" srcOrd="4" destOrd="0" presId="urn:microsoft.com/office/officeart/2005/8/layout/hList6"/>
    <dgm:cxn modelId="{954F8DA0-8C24-4DAC-B190-9D99FD0C2FC7}" type="presParOf" srcId="{F7B5B16D-9502-4409-ABE2-217D15A9F236}" destId="{73EAEE65-1C28-466E-9C27-ACCCD014A980}" srcOrd="5" destOrd="0" presId="urn:microsoft.com/office/officeart/2005/8/layout/hList6"/>
    <dgm:cxn modelId="{AB8A1483-4436-47AF-89B2-8B9EED5F20AA}" type="presParOf" srcId="{F7B5B16D-9502-4409-ABE2-217D15A9F236}" destId="{502E2E86-C76D-43CB-B786-7352412A11B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74CBB8-B876-4B6E-99DB-86E8C459DC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AB75B42-13D1-4410-89AB-18FF314FA785}">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zh-CN" altLang="en-US" sz="2400" b="0" dirty="0" smtClean="0">
              <a:solidFill>
                <a:srgbClr val="FF0000"/>
              </a:solidFill>
              <a:latin typeface="微软雅黑" pitchFamily="34" charset="-122"/>
              <a:ea typeface="微软雅黑" pitchFamily="34" charset="-122"/>
            </a:rPr>
            <a:t>宏观层面</a:t>
          </a:r>
          <a:endParaRPr lang="zh-CN" altLang="en-US" sz="2400" dirty="0"/>
        </a:p>
      </dgm:t>
    </dgm:pt>
    <dgm:pt modelId="{765D6AB6-B9AA-4339-87A4-599F9608C26C}" type="parTrans" cxnId="{74F0F372-5BB7-493E-B386-F0AAF0B423CE}">
      <dgm:prSet/>
      <dgm:spPr/>
      <dgm:t>
        <a:bodyPr/>
        <a:lstStyle/>
        <a:p>
          <a:endParaRPr lang="zh-CN" altLang="en-US"/>
        </a:p>
      </dgm:t>
    </dgm:pt>
    <dgm:pt modelId="{3F6C886C-8215-46CB-9447-221EA3334704}" type="sibTrans" cxnId="{74F0F372-5BB7-493E-B386-F0AAF0B423CE}">
      <dgm:prSet/>
      <dgm:spPr/>
      <dgm:t>
        <a:bodyPr/>
        <a:lstStyle/>
        <a:p>
          <a:endParaRPr lang="zh-CN" altLang="en-US"/>
        </a:p>
      </dgm:t>
    </dgm:pt>
    <dgm:pt modelId="{F38465E5-CA7B-4DBA-8C1A-F42778CDDEC7}">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400" b="0" dirty="0" smtClean="0">
              <a:solidFill>
                <a:srgbClr val="FF0000"/>
              </a:solidFill>
              <a:latin typeface="微软雅黑" pitchFamily="34" charset="-122"/>
              <a:ea typeface="微软雅黑" pitchFamily="34" charset="-122"/>
            </a:rPr>
            <a:t>发展战略</a:t>
          </a:r>
          <a:endParaRPr lang="zh-CN" altLang="en-US" sz="2400" dirty="0"/>
        </a:p>
      </dgm:t>
    </dgm:pt>
    <dgm:pt modelId="{009D257D-06B4-49A6-8C3E-7A26E1B1CB9A}" type="parTrans" cxnId="{72F3D777-505F-401B-B4F0-42C17F6A6B55}">
      <dgm:prSet/>
      <dgm:spPr/>
      <dgm:t>
        <a:bodyPr/>
        <a:lstStyle/>
        <a:p>
          <a:endParaRPr lang="zh-CN" altLang="en-US"/>
        </a:p>
      </dgm:t>
    </dgm:pt>
    <dgm:pt modelId="{6E61DFDE-6E47-4F2F-B09A-FE02C8345D24}" type="sibTrans" cxnId="{72F3D777-505F-401B-B4F0-42C17F6A6B55}">
      <dgm:prSet/>
      <dgm:spPr/>
      <dgm:t>
        <a:bodyPr/>
        <a:lstStyle/>
        <a:p>
          <a:endParaRPr lang="zh-CN" altLang="en-US"/>
        </a:p>
      </dgm:t>
    </dgm:pt>
    <dgm:pt modelId="{F1FBB965-C37F-418F-9A6C-42D268E342B0}">
      <dgm:prSet phldrT="[文本]" custT="1">
        <dgm:style>
          <a:lnRef idx="1">
            <a:schemeClr val="accent3"/>
          </a:lnRef>
          <a:fillRef idx="2">
            <a:schemeClr val="accent3"/>
          </a:fillRef>
          <a:effectRef idx="1">
            <a:schemeClr val="accent3"/>
          </a:effectRef>
          <a:fontRef idx="minor">
            <a:schemeClr val="dk1"/>
          </a:fontRef>
        </dgm:style>
      </dgm:prSet>
      <dgm:spPr/>
      <dgm:t>
        <a:bodyPr/>
        <a:lstStyle/>
        <a:p>
          <a:pPr algn="l"/>
          <a:r>
            <a:rPr kumimoji="0" lang="en-US" altLang="zh-CN" sz="2000" b="0" dirty="0" smtClean="0">
              <a:latin typeface="微软雅黑" pitchFamily="34" charset="-122"/>
              <a:ea typeface="微软雅黑" pitchFamily="34" charset="-122"/>
            </a:rPr>
            <a:t>1.</a:t>
          </a:r>
          <a:r>
            <a:rPr kumimoji="0" lang="zh-CN" altLang="en-US" sz="2000" b="0" dirty="0" smtClean="0">
              <a:latin typeface="微软雅黑" pitchFamily="34" charset="-122"/>
              <a:ea typeface="微软雅黑" pitchFamily="34" charset="-122"/>
            </a:rPr>
            <a:t>建立和完善具有中国特色的</a:t>
          </a:r>
          <a:r>
            <a:rPr kumimoji="0" lang="zh-CN" altLang="en-US" sz="2000" b="0" dirty="0" smtClean="0">
              <a:solidFill>
                <a:srgbClr val="FF0000"/>
              </a:solidFill>
              <a:latin typeface="微软雅黑" pitchFamily="34" charset="-122"/>
              <a:ea typeface="微软雅黑" pitchFamily="34" charset="-122"/>
            </a:rPr>
            <a:t>“政府宏观调控，企业自主报价，竞争形成价格，监管行之有效 ”</a:t>
          </a:r>
          <a:r>
            <a:rPr kumimoji="0" lang="zh-CN" altLang="en-US" sz="2000" b="0" dirty="0" smtClean="0">
              <a:latin typeface="微软雅黑" pitchFamily="34" charset="-122"/>
              <a:ea typeface="微软雅黑" pitchFamily="34" charset="-122"/>
            </a:rPr>
            <a:t>的工程造价的形成机制。</a:t>
          </a:r>
        </a:p>
        <a:p>
          <a:pPr algn="l"/>
          <a:r>
            <a:rPr kumimoji="0" lang="en-US" altLang="zh-CN" sz="2000" b="0" dirty="0" smtClean="0">
              <a:latin typeface="微软雅黑" pitchFamily="34" charset="-122"/>
              <a:ea typeface="微软雅黑" pitchFamily="34" charset="-122"/>
            </a:rPr>
            <a:t>2.</a:t>
          </a:r>
          <a:r>
            <a:rPr kumimoji="0" lang="zh-CN" altLang="en-US" sz="2000" b="0" dirty="0" smtClean="0">
              <a:latin typeface="微软雅黑" pitchFamily="34" charset="-122"/>
              <a:ea typeface="微软雅黑" pitchFamily="34" charset="-122"/>
            </a:rPr>
            <a:t>构建以工程造价管理法律、法规为制度依据，以工程造价标准规范和工程计价定额为核心内容，以工程造价信息为服务手段的工程造价管理体系。</a:t>
          </a:r>
          <a:endParaRPr kumimoji="0" lang="zh-CN" altLang="zh-CN" sz="2000" b="0" dirty="0" smtClean="0">
            <a:latin typeface="微软雅黑" pitchFamily="34" charset="-122"/>
            <a:ea typeface="微软雅黑" pitchFamily="34" charset="-122"/>
          </a:endParaRPr>
        </a:p>
        <a:p>
          <a:pPr algn="l"/>
          <a:r>
            <a:rPr kumimoji="0" lang="en-US" altLang="zh-CN" sz="2000" b="0" dirty="0" smtClean="0">
              <a:latin typeface="微软雅黑" pitchFamily="34" charset="-122"/>
              <a:ea typeface="微软雅黑" pitchFamily="34" charset="-122"/>
            </a:rPr>
            <a:t>3.</a:t>
          </a:r>
          <a:r>
            <a:rPr kumimoji="0" lang="zh-CN" altLang="en-US" sz="2000" b="0" dirty="0" smtClean="0">
              <a:latin typeface="微软雅黑" pitchFamily="34" charset="-122"/>
              <a:ea typeface="微软雅黑" pitchFamily="34" charset="-122"/>
            </a:rPr>
            <a:t>在“加强政府引导监督，完善行业自律，实现公平守信”的方针指导下，促进工程造价咨询业的可持续发展。</a:t>
          </a:r>
          <a:endParaRPr lang="zh-CN" altLang="en-US" sz="2000" dirty="0"/>
        </a:p>
      </dgm:t>
    </dgm:pt>
    <dgm:pt modelId="{BC75B5A2-89B1-43BD-A23F-F6D980F67054}" type="parTrans" cxnId="{520F2D12-1EE0-4D2B-B6A1-F9067A9D033E}">
      <dgm:prSet/>
      <dgm:spPr/>
      <dgm:t>
        <a:bodyPr/>
        <a:lstStyle/>
        <a:p>
          <a:endParaRPr lang="zh-CN" altLang="en-US"/>
        </a:p>
      </dgm:t>
    </dgm:pt>
    <dgm:pt modelId="{807F0BF0-36C0-4ACC-9074-8C598D486C79}" type="sibTrans" cxnId="{520F2D12-1EE0-4D2B-B6A1-F9067A9D033E}">
      <dgm:prSet/>
      <dgm:spPr/>
      <dgm:t>
        <a:bodyPr/>
        <a:lstStyle/>
        <a:p>
          <a:endParaRPr lang="zh-CN" altLang="en-US"/>
        </a:p>
      </dgm:t>
    </dgm:pt>
    <dgm:pt modelId="{F7B5B16D-9502-4409-ABE2-217D15A9F236}" type="pres">
      <dgm:prSet presAssocID="{5974CBB8-B876-4B6E-99DB-86E8C459DC42}" presName="Name0" presStyleCnt="0">
        <dgm:presLayoutVars>
          <dgm:dir/>
          <dgm:resizeHandles val="exact"/>
        </dgm:presLayoutVars>
      </dgm:prSet>
      <dgm:spPr/>
      <dgm:t>
        <a:bodyPr/>
        <a:lstStyle/>
        <a:p>
          <a:endParaRPr lang="zh-CN" altLang="en-US"/>
        </a:p>
      </dgm:t>
    </dgm:pt>
    <dgm:pt modelId="{14EFF4FD-0B05-48B3-923A-44A242D6C0F0}" type="pres">
      <dgm:prSet presAssocID="{4AB75B42-13D1-4410-89AB-18FF314FA785}" presName="node" presStyleLbl="node1" presStyleIdx="0" presStyleCnt="3" custScaleX="27980" custLinFactNeighborX="-1448" custLinFactNeighborY="-1623">
        <dgm:presLayoutVars>
          <dgm:bulletEnabled val="1"/>
        </dgm:presLayoutVars>
      </dgm:prSet>
      <dgm:spPr>
        <a:prstGeom prst="rect">
          <a:avLst/>
        </a:prstGeom>
      </dgm:spPr>
      <dgm:t>
        <a:bodyPr/>
        <a:lstStyle/>
        <a:p>
          <a:endParaRPr lang="zh-CN" altLang="en-US"/>
        </a:p>
      </dgm:t>
    </dgm:pt>
    <dgm:pt modelId="{7ED6DDBA-4D47-43B0-A3D9-ECEBD7F1F816}" type="pres">
      <dgm:prSet presAssocID="{3F6C886C-8215-46CB-9447-221EA3334704}" presName="sibTrans" presStyleCnt="0"/>
      <dgm:spPr/>
    </dgm:pt>
    <dgm:pt modelId="{4D491542-255C-40EF-AB38-241186322301}" type="pres">
      <dgm:prSet presAssocID="{F38465E5-CA7B-4DBA-8C1A-F42778CDDEC7}" presName="node" presStyleLbl="node1" presStyleIdx="1" presStyleCnt="3" custAng="0" custScaleX="29814" custLinFactNeighborX="-16168" custLinFactNeighborY="0">
        <dgm:presLayoutVars>
          <dgm:bulletEnabled val="1"/>
        </dgm:presLayoutVars>
      </dgm:prSet>
      <dgm:spPr>
        <a:prstGeom prst="rect">
          <a:avLst/>
        </a:prstGeom>
      </dgm:spPr>
      <dgm:t>
        <a:bodyPr/>
        <a:lstStyle/>
        <a:p>
          <a:endParaRPr lang="zh-CN" altLang="en-US"/>
        </a:p>
      </dgm:t>
    </dgm:pt>
    <dgm:pt modelId="{AE79D62E-08A9-499E-9C07-E23E95C7758E}" type="pres">
      <dgm:prSet presAssocID="{6E61DFDE-6E47-4F2F-B09A-FE02C8345D24}" presName="sibTrans" presStyleCnt="0"/>
      <dgm:spPr/>
    </dgm:pt>
    <dgm:pt modelId="{C8EE8233-3D58-4105-8E6C-7B255C4371CA}" type="pres">
      <dgm:prSet presAssocID="{F1FBB965-C37F-418F-9A6C-42D268E342B0}" presName="node" presStyleLbl="node1" presStyleIdx="2" presStyleCnt="3" custAng="0" custScaleX="164924" custLinFactNeighborX="-18229">
        <dgm:presLayoutVars>
          <dgm:bulletEnabled val="1"/>
        </dgm:presLayoutVars>
      </dgm:prSet>
      <dgm:spPr>
        <a:prstGeom prst="roundRect">
          <a:avLst/>
        </a:prstGeom>
      </dgm:spPr>
      <dgm:t>
        <a:bodyPr/>
        <a:lstStyle/>
        <a:p>
          <a:endParaRPr lang="zh-CN" altLang="en-US"/>
        </a:p>
      </dgm:t>
    </dgm:pt>
  </dgm:ptLst>
  <dgm:cxnLst>
    <dgm:cxn modelId="{B9AF066B-1F87-4630-8E42-BB624A769D2B}" type="presOf" srcId="{4AB75B42-13D1-4410-89AB-18FF314FA785}" destId="{14EFF4FD-0B05-48B3-923A-44A242D6C0F0}" srcOrd="0" destOrd="0" presId="urn:microsoft.com/office/officeart/2005/8/layout/hList6"/>
    <dgm:cxn modelId="{72F3D777-505F-401B-B4F0-42C17F6A6B55}" srcId="{5974CBB8-B876-4B6E-99DB-86E8C459DC42}" destId="{F38465E5-CA7B-4DBA-8C1A-F42778CDDEC7}" srcOrd="1" destOrd="0" parTransId="{009D257D-06B4-49A6-8C3E-7A26E1B1CB9A}" sibTransId="{6E61DFDE-6E47-4F2F-B09A-FE02C8345D24}"/>
    <dgm:cxn modelId="{235B79D9-703A-40AF-B0DB-EF8618BBC1B2}" type="presOf" srcId="{F1FBB965-C37F-418F-9A6C-42D268E342B0}" destId="{C8EE8233-3D58-4105-8E6C-7B255C4371CA}" srcOrd="0" destOrd="0" presId="urn:microsoft.com/office/officeart/2005/8/layout/hList6"/>
    <dgm:cxn modelId="{520F2D12-1EE0-4D2B-B6A1-F9067A9D033E}" srcId="{5974CBB8-B876-4B6E-99DB-86E8C459DC42}" destId="{F1FBB965-C37F-418F-9A6C-42D268E342B0}" srcOrd="2" destOrd="0" parTransId="{BC75B5A2-89B1-43BD-A23F-F6D980F67054}" sibTransId="{807F0BF0-36C0-4ACC-9074-8C598D486C79}"/>
    <dgm:cxn modelId="{43E2DB9D-364F-41F0-B5C8-761F71616C49}" type="presOf" srcId="{F38465E5-CA7B-4DBA-8C1A-F42778CDDEC7}" destId="{4D491542-255C-40EF-AB38-241186322301}" srcOrd="0" destOrd="0" presId="urn:microsoft.com/office/officeart/2005/8/layout/hList6"/>
    <dgm:cxn modelId="{5736FE01-F76C-4840-B108-27D2C1A0505A}" type="presOf" srcId="{5974CBB8-B876-4B6E-99DB-86E8C459DC42}" destId="{F7B5B16D-9502-4409-ABE2-217D15A9F236}" srcOrd="0" destOrd="0" presId="urn:microsoft.com/office/officeart/2005/8/layout/hList6"/>
    <dgm:cxn modelId="{74F0F372-5BB7-493E-B386-F0AAF0B423CE}" srcId="{5974CBB8-B876-4B6E-99DB-86E8C459DC42}" destId="{4AB75B42-13D1-4410-89AB-18FF314FA785}" srcOrd="0" destOrd="0" parTransId="{765D6AB6-B9AA-4339-87A4-599F9608C26C}" sibTransId="{3F6C886C-8215-46CB-9447-221EA3334704}"/>
    <dgm:cxn modelId="{5BCF3072-A507-4348-8900-B5286812140D}" type="presParOf" srcId="{F7B5B16D-9502-4409-ABE2-217D15A9F236}" destId="{14EFF4FD-0B05-48B3-923A-44A242D6C0F0}" srcOrd="0" destOrd="0" presId="urn:microsoft.com/office/officeart/2005/8/layout/hList6"/>
    <dgm:cxn modelId="{FB0F3ED3-F56D-48B9-A77C-09AF6FD6E082}" type="presParOf" srcId="{F7B5B16D-9502-4409-ABE2-217D15A9F236}" destId="{7ED6DDBA-4D47-43B0-A3D9-ECEBD7F1F816}" srcOrd="1" destOrd="0" presId="urn:microsoft.com/office/officeart/2005/8/layout/hList6"/>
    <dgm:cxn modelId="{97A8A8DB-2400-4998-ACD8-6CB03815FC3C}" type="presParOf" srcId="{F7B5B16D-9502-4409-ABE2-217D15A9F236}" destId="{4D491542-255C-40EF-AB38-241186322301}" srcOrd="2" destOrd="0" presId="urn:microsoft.com/office/officeart/2005/8/layout/hList6"/>
    <dgm:cxn modelId="{A539B7EB-D6EB-4004-82B4-E4443CB3C6B7}" type="presParOf" srcId="{F7B5B16D-9502-4409-ABE2-217D15A9F236}" destId="{AE79D62E-08A9-499E-9C07-E23E95C7758E}" srcOrd="3" destOrd="0" presId="urn:microsoft.com/office/officeart/2005/8/layout/hList6"/>
    <dgm:cxn modelId="{D2B69D12-6A63-40E8-8B9D-402319087F42}" type="presParOf" srcId="{F7B5B16D-9502-4409-ABE2-217D15A9F236}" destId="{C8EE8233-3D58-4105-8E6C-7B255C4371C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A787C-32E9-4F39-B4AB-837A4C336929}" type="doc">
      <dgm:prSet loTypeId="urn:microsoft.com/office/officeart/2005/8/layout/hProcess11" loCatId="process" qsTypeId="urn:microsoft.com/office/officeart/2005/8/quickstyle/simple1" qsCatId="simple" csTypeId="urn:microsoft.com/office/officeart/2005/8/colors/colorful5" csCatId="colorful" phldr="1"/>
      <dgm:spPr/>
    </dgm:pt>
    <dgm:pt modelId="{62358636-1E33-47E7-BF5C-E6D482826ED1}">
      <dgm:prSet phldrT="[文本]" custT="1"/>
      <dgm:spPr/>
      <dgm:t>
        <a:bodyPr/>
        <a:lstStyle/>
        <a:p>
          <a:endParaRPr lang="zh-CN" altLang="en-US" sz="1800" dirty="0">
            <a:solidFill>
              <a:schemeClr val="tx1"/>
            </a:solidFill>
            <a:latin typeface="微软雅黑" pitchFamily="34" charset="-122"/>
            <a:ea typeface="微软雅黑" pitchFamily="34" charset="-122"/>
          </a:endParaRPr>
        </a:p>
      </dgm:t>
    </dgm:pt>
    <dgm:pt modelId="{3F6924D4-9925-4F4D-BC0B-0753D8DC4107}" type="parTrans" cxnId="{032D06D6-C67B-4208-8563-1264384E3080}">
      <dgm:prSet/>
      <dgm:spPr/>
      <dgm:t>
        <a:bodyPr/>
        <a:lstStyle/>
        <a:p>
          <a:endParaRPr lang="zh-CN" altLang="en-US">
            <a:solidFill>
              <a:schemeClr val="tx1"/>
            </a:solidFill>
          </a:endParaRPr>
        </a:p>
      </dgm:t>
    </dgm:pt>
    <dgm:pt modelId="{67A2E52B-F68E-4C19-8486-9930344CB2BE}" type="sibTrans" cxnId="{032D06D6-C67B-4208-8563-1264384E3080}">
      <dgm:prSet/>
      <dgm:spPr/>
      <dgm:t>
        <a:bodyPr/>
        <a:lstStyle/>
        <a:p>
          <a:endParaRPr lang="zh-CN" altLang="en-US">
            <a:solidFill>
              <a:schemeClr val="tx1"/>
            </a:solidFill>
          </a:endParaRPr>
        </a:p>
      </dgm:t>
    </dgm:pt>
    <dgm:pt modelId="{A5B80ADE-EDC5-41CC-A22A-630620857BEF}">
      <dgm:prSet phldrT="[文本]" custT="1"/>
      <dgm:spPr/>
      <dgm:t>
        <a:bodyPr/>
        <a:lstStyle/>
        <a:p>
          <a:endParaRPr lang="zh-CN" altLang="en-US" sz="1800" dirty="0">
            <a:solidFill>
              <a:schemeClr val="tx1"/>
            </a:solidFill>
            <a:latin typeface="微软雅黑" pitchFamily="34" charset="-122"/>
            <a:ea typeface="微软雅黑" pitchFamily="34" charset="-122"/>
          </a:endParaRPr>
        </a:p>
      </dgm:t>
    </dgm:pt>
    <dgm:pt modelId="{E3F82994-764E-4DDC-BF5F-61F7215F589F}" type="parTrans" cxnId="{5A8DEE01-BC41-44C7-9C62-DCA06C9ED3E8}">
      <dgm:prSet/>
      <dgm:spPr/>
      <dgm:t>
        <a:bodyPr/>
        <a:lstStyle/>
        <a:p>
          <a:endParaRPr lang="zh-CN" altLang="en-US">
            <a:solidFill>
              <a:schemeClr val="tx1"/>
            </a:solidFill>
          </a:endParaRPr>
        </a:p>
      </dgm:t>
    </dgm:pt>
    <dgm:pt modelId="{01C86D2F-CF3D-47D3-955D-0BB6755BA74B}" type="sibTrans" cxnId="{5A8DEE01-BC41-44C7-9C62-DCA06C9ED3E8}">
      <dgm:prSet/>
      <dgm:spPr/>
      <dgm:t>
        <a:bodyPr/>
        <a:lstStyle/>
        <a:p>
          <a:endParaRPr lang="zh-CN" altLang="en-US">
            <a:solidFill>
              <a:schemeClr val="tx1"/>
            </a:solidFill>
          </a:endParaRPr>
        </a:p>
      </dgm:t>
    </dgm:pt>
    <dgm:pt modelId="{C5758D97-7C15-450B-B32B-B3760EB221FA}">
      <dgm:prSet phldrT="[文本]" custT="1"/>
      <dgm:spPr/>
      <dgm:t>
        <a:bodyPr/>
        <a:lstStyle/>
        <a:p>
          <a:endParaRPr lang="zh-CN" altLang="en-US" sz="1800" dirty="0">
            <a:solidFill>
              <a:schemeClr val="tx1"/>
            </a:solidFill>
            <a:latin typeface="微软雅黑" pitchFamily="34" charset="-122"/>
            <a:ea typeface="微软雅黑" pitchFamily="34" charset="-122"/>
          </a:endParaRPr>
        </a:p>
      </dgm:t>
    </dgm:pt>
    <dgm:pt modelId="{A858F44E-B4DC-4789-A273-CDE74AABCEE3}" type="sibTrans" cxnId="{BECD26E6-86E5-4398-88CF-7B235657AE44}">
      <dgm:prSet/>
      <dgm:spPr/>
      <dgm:t>
        <a:bodyPr/>
        <a:lstStyle/>
        <a:p>
          <a:endParaRPr lang="zh-CN" altLang="en-US">
            <a:solidFill>
              <a:schemeClr val="tx1"/>
            </a:solidFill>
          </a:endParaRPr>
        </a:p>
      </dgm:t>
    </dgm:pt>
    <dgm:pt modelId="{C15AB581-CEA2-401E-9A7D-13A5BC3FB986}" type="parTrans" cxnId="{BECD26E6-86E5-4398-88CF-7B235657AE44}">
      <dgm:prSet/>
      <dgm:spPr/>
      <dgm:t>
        <a:bodyPr/>
        <a:lstStyle/>
        <a:p>
          <a:endParaRPr lang="zh-CN" altLang="en-US">
            <a:solidFill>
              <a:schemeClr val="tx1"/>
            </a:solidFill>
          </a:endParaRPr>
        </a:p>
      </dgm:t>
    </dgm:pt>
    <dgm:pt modelId="{8530E876-05E3-4980-A3B6-43F3DD141472}" type="pres">
      <dgm:prSet presAssocID="{979A787C-32E9-4F39-B4AB-837A4C336929}" presName="Name0" presStyleCnt="0">
        <dgm:presLayoutVars>
          <dgm:dir/>
          <dgm:resizeHandles val="exact"/>
        </dgm:presLayoutVars>
      </dgm:prSet>
      <dgm:spPr/>
    </dgm:pt>
    <dgm:pt modelId="{55636999-AE4B-4281-AD0B-2BF7A7FDE1EB}" type="pres">
      <dgm:prSet presAssocID="{979A787C-32E9-4F39-B4AB-837A4C336929}" presName="arrow" presStyleLbl="bgShp" presStyleIdx="0" presStyleCnt="1"/>
      <dgm:spPr/>
    </dgm:pt>
    <dgm:pt modelId="{48A762F8-6ACB-4C83-BD03-DC4390FAE678}" type="pres">
      <dgm:prSet presAssocID="{979A787C-32E9-4F39-B4AB-837A4C336929}" presName="points" presStyleCnt="0"/>
      <dgm:spPr/>
    </dgm:pt>
    <dgm:pt modelId="{CF594863-256D-45C7-B7D7-1127F090FCE9}" type="pres">
      <dgm:prSet presAssocID="{C5758D97-7C15-450B-B32B-B3760EB221FA}" presName="compositeA" presStyleCnt="0"/>
      <dgm:spPr/>
    </dgm:pt>
    <dgm:pt modelId="{B692E823-1F55-4A7B-B80B-38D0C4322395}" type="pres">
      <dgm:prSet presAssocID="{C5758D97-7C15-450B-B32B-B3760EB221FA}" presName="textA" presStyleLbl="revTx" presStyleIdx="0" presStyleCnt="3">
        <dgm:presLayoutVars>
          <dgm:bulletEnabled val="1"/>
        </dgm:presLayoutVars>
      </dgm:prSet>
      <dgm:spPr/>
      <dgm:t>
        <a:bodyPr/>
        <a:lstStyle/>
        <a:p>
          <a:endParaRPr lang="zh-CN" altLang="en-US"/>
        </a:p>
      </dgm:t>
    </dgm:pt>
    <dgm:pt modelId="{9A186E80-DA9B-4158-91D0-DFC4ADC3F51A}" type="pres">
      <dgm:prSet presAssocID="{C5758D97-7C15-450B-B32B-B3760EB221FA}" presName="circleA" presStyleLbl="node1" presStyleIdx="0" presStyleCnt="3"/>
      <dgm:spPr/>
    </dgm:pt>
    <dgm:pt modelId="{FD05C8D3-6370-460E-B629-F96C3EB12754}" type="pres">
      <dgm:prSet presAssocID="{C5758D97-7C15-450B-B32B-B3760EB221FA}" presName="spaceA" presStyleCnt="0"/>
      <dgm:spPr/>
    </dgm:pt>
    <dgm:pt modelId="{070031DA-90AA-4957-AB27-85ED9985A2F6}" type="pres">
      <dgm:prSet presAssocID="{A858F44E-B4DC-4789-A273-CDE74AABCEE3}" presName="space" presStyleCnt="0"/>
      <dgm:spPr/>
    </dgm:pt>
    <dgm:pt modelId="{755E44D0-7AA0-47D8-AF20-A1FF6B5C4E81}" type="pres">
      <dgm:prSet presAssocID="{62358636-1E33-47E7-BF5C-E6D482826ED1}" presName="compositeB" presStyleCnt="0"/>
      <dgm:spPr/>
    </dgm:pt>
    <dgm:pt modelId="{19CC00CC-A11F-4EE8-8D3C-DA4371CCD6CA}" type="pres">
      <dgm:prSet presAssocID="{62358636-1E33-47E7-BF5C-E6D482826ED1}" presName="textB" presStyleLbl="revTx" presStyleIdx="1" presStyleCnt="3">
        <dgm:presLayoutVars>
          <dgm:bulletEnabled val="1"/>
        </dgm:presLayoutVars>
      </dgm:prSet>
      <dgm:spPr/>
      <dgm:t>
        <a:bodyPr/>
        <a:lstStyle/>
        <a:p>
          <a:endParaRPr lang="zh-CN" altLang="en-US"/>
        </a:p>
      </dgm:t>
    </dgm:pt>
    <dgm:pt modelId="{0B00A899-A03A-4E98-BF34-24DEF9AC81D0}" type="pres">
      <dgm:prSet presAssocID="{62358636-1E33-47E7-BF5C-E6D482826ED1}" presName="circleB" presStyleLbl="node1" presStyleIdx="1" presStyleCnt="3"/>
      <dgm:spPr/>
    </dgm:pt>
    <dgm:pt modelId="{C270688C-FF2F-4594-B7A1-83880432D57D}" type="pres">
      <dgm:prSet presAssocID="{62358636-1E33-47E7-BF5C-E6D482826ED1}" presName="spaceB" presStyleCnt="0"/>
      <dgm:spPr/>
    </dgm:pt>
    <dgm:pt modelId="{E777AB9B-B8EB-4FBA-9E8C-F4B55A6B7E23}" type="pres">
      <dgm:prSet presAssocID="{67A2E52B-F68E-4C19-8486-9930344CB2BE}" presName="space" presStyleCnt="0"/>
      <dgm:spPr/>
    </dgm:pt>
    <dgm:pt modelId="{A736E5E8-F144-44CD-ABB4-8A8BA0A835DD}" type="pres">
      <dgm:prSet presAssocID="{A5B80ADE-EDC5-41CC-A22A-630620857BEF}" presName="compositeA" presStyleCnt="0"/>
      <dgm:spPr/>
    </dgm:pt>
    <dgm:pt modelId="{70E1CCA0-21AA-4C9D-B2EE-999D554E2D1D}" type="pres">
      <dgm:prSet presAssocID="{A5B80ADE-EDC5-41CC-A22A-630620857BEF}" presName="textA" presStyleLbl="revTx" presStyleIdx="2" presStyleCnt="3">
        <dgm:presLayoutVars>
          <dgm:bulletEnabled val="1"/>
        </dgm:presLayoutVars>
      </dgm:prSet>
      <dgm:spPr/>
      <dgm:t>
        <a:bodyPr/>
        <a:lstStyle/>
        <a:p>
          <a:endParaRPr lang="zh-CN" altLang="en-US"/>
        </a:p>
      </dgm:t>
    </dgm:pt>
    <dgm:pt modelId="{813BA444-1F15-42DB-8D31-6D8E6E653789}" type="pres">
      <dgm:prSet presAssocID="{A5B80ADE-EDC5-41CC-A22A-630620857BEF}" presName="circleA" presStyleLbl="node1" presStyleIdx="2" presStyleCnt="3"/>
      <dgm:spPr/>
    </dgm:pt>
    <dgm:pt modelId="{1B0A6F1B-0370-45B7-A586-B713404C30A0}" type="pres">
      <dgm:prSet presAssocID="{A5B80ADE-EDC5-41CC-A22A-630620857BEF}" presName="spaceA" presStyleCnt="0"/>
      <dgm:spPr/>
    </dgm:pt>
  </dgm:ptLst>
  <dgm:cxnLst>
    <dgm:cxn modelId="{D018D585-3F89-40B5-8387-C4E05699306B}" type="presOf" srcId="{62358636-1E33-47E7-BF5C-E6D482826ED1}" destId="{19CC00CC-A11F-4EE8-8D3C-DA4371CCD6CA}" srcOrd="0" destOrd="0" presId="urn:microsoft.com/office/officeart/2005/8/layout/hProcess11"/>
    <dgm:cxn modelId="{D3D53843-DCDC-4B9E-8C2F-A49D3BF3AF31}" type="presOf" srcId="{A5B80ADE-EDC5-41CC-A22A-630620857BEF}" destId="{70E1CCA0-21AA-4C9D-B2EE-999D554E2D1D}" srcOrd="0" destOrd="0" presId="urn:microsoft.com/office/officeart/2005/8/layout/hProcess11"/>
    <dgm:cxn modelId="{5A8DEE01-BC41-44C7-9C62-DCA06C9ED3E8}" srcId="{979A787C-32E9-4F39-B4AB-837A4C336929}" destId="{A5B80ADE-EDC5-41CC-A22A-630620857BEF}" srcOrd="2" destOrd="0" parTransId="{E3F82994-764E-4DDC-BF5F-61F7215F589F}" sibTransId="{01C86D2F-CF3D-47D3-955D-0BB6755BA74B}"/>
    <dgm:cxn modelId="{00094DFD-2DF7-492C-ACC1-E1ACDA12B93D}" type="presOf" srcId="{979A787C-32E9-4F39-B4AB-837A4C336929}" destId="{8530E876-05E3-4980-A3B6-43F3DD141472}" srcOrd="0" destOrd="0" presId="urn:microsoft.com/office/officeart/2005/8/layout/hProcess11"/>
    <dgm:cxn modelId="{032D06D6-C67B-4208-8563-1264384E3080}" srcId="{979A787C-32E9-4F39-B4AB-837A4C336929}" destId="{62358636-1E33-47E7-BF5C-E6D482826ED1}" srcOrd="1" destOrd="0" parTransId="{3F6924D4-9925-4F4D-BC0B-0753D8DC4107}" sibTransId="{67A2E52B-F68E-4C19-8486-9930344CB2BE}"/>
    <dgm:cxn modelId="{BECD26E6-86E5-4398-88CF-7B235657AE44}" srcId="{979A787C-32E9-4F39-B4AB-837A4C336929}" destId="{C5758D97-7C15-450B-B32B-B3760EB221FA}" srcOrd="0" destOrd="0" parTransId="{C15AB581-CEA2-401E-9A7D-13A5BC3FB986}" sibTransId="{A858F44E-B4DC-4789-A273-CDE74AABCEE3}"/>
    <dgm:cxn modelId="{1A65989B-BBDB-4207-9A01-D23F2A994E2F}" type="presOf" srcId="{C5758D97-7C15-450B-B32B-B3760EB221FA}" destId="{B692E823-1F55-4A7B-B80B-38D0C4322395}" srcOrd="0" destOrd="0" presId="urn:microsoft.com/office/officeart/2005/8/layout/hProcess11"/>
    <dgm:cxn modelId="{11AFB04F-91D2-4FBE-AF63-D7FE73886FD8}" type="presParOf" srcId="{8530E876-05E3-4980-A3B6-43F3DD141472}" destId="{55636999-AE4B-4281-AD0B-2BF7A7FDE1EB}" srcOrd="0" destOrd="0" presId="urn:microsoft.com/office/officeart/2005/8/layout/hProcess11"/>
    <dgm:cxn modelId="{27094F39-FE01-41E1-A34D-D641F9CA5398}" type="presParOf" srcId="{8530E876-05E3-4980-A3B6-43F3DD141472}" destId="{48A762F8-6ACB-4C83-BD03-DC4390FAE678}" srcOrd="1" destOrd="0" presId="urn:microsoft.com/office/officeart/2005/8/layout/hProcess11"/>
    <dgm:cxn modelId="{316ECA57-D14D-4256-919F-9165D5E4DA03}" type="presParOf" srcId="{48A762F8-6ACB-4C83-BD03-DC4390FAE678}" destId="{CF594863-256D-45C7-B7D7-1127F090FCE9}" srcOrd="0" destOrd="0" presId="urn:microsoft.com/office/officeart/2005/8/layout/hProcess11"/>
    <dgm:cxn modelId="{FE9D0615-9E93-4A76-B55A-48E435CF95AC}" type="presParOf" srcId="{CF594863-256D-45C7-B7D7-1127F090FCE9}" destId="{B692E823-1F55-4A7B-B80B-38D0C4322395}" srcOrd="0" destOrd="0" presId="urn:microsoft.com/office/officeart/2005/8/layout/hProcess11"/>
    <dgm:cxn modelId="{2D5DAFB0-1E9A-4D79-9DC4-FF2E2EF18312}" type="presParOf" srcId="{CF594863-256D-45C7-B7D7-1127F090FCE9}" destId="{9A186E80-DA9B-4158-91D0-DFC4ADC3F51A}" srcOrd="1" destOrd="0" presId="urn:microsoft.com/office/officeart/2005/8/layout/hProcess11"/>
    <dgm:cxn modelId="{7AC74244-8929-4790-8744-9EAC5FC39511}" type="presParOf" srcId="{CF594863-256D-45C7-B7D7-1127F090FCE9}" destId="{FD05C8D3-6370-460E-B629-F96C3EB12754}" srcOrd="2" destOrd="0" presId="urn:microsoft.com/office/officeart/2005/8/layout/hProcess11"/>
    <dgm:cxn modelId="{D9BBCEAA-A075-4DEC-9051-AD5CB8081D3C}" type="presParOf" srcId="{48A762F8-6ACB-4C83-BD03-DC4390FAE678}" destId="{070031DA-90AA-4957-AB27-85ED9985A2F6}" srcOrd="1" destOrd="0" presId="urn:microsoft.com/office/officeart/2005/8/layout/hProcess11"/>
    <dgm:cxn modelId="{7D8F3524-AFF7-4B73-BD4E-DFCE47289E31}" type="presParOf" srcId="{48A762F8-6ACB-4C83-BD03-DC4390FAE678}" destId="{755E44D0-7AA0-47D8-AF20-A1FF6B5C4E81}" srcOrd="2" destOrd="0" presId="urn:microsoft.com/office/officeart/2005/8/layout/hProcess11"/>
    <dgm:cxn modelId="{087200E4-F5FF-4DB6-9803-B0E9E7B48BEB}" type="presParOf" srcId="{755E44D0-7AA0-47D8-AF20-A1FF6B5C4E81}" destId="{19CC00CC-A11F-4EE8-8D3C-DA4371CCD6CA}" srcOrd="0" destOrd="0" presId="urn:microsoft.com/office/officeart/2005/8/layout/hProcess11"/>
    <dgm:cxn modelId="{F0040239-34E7-48E0-A07D-A695C7A78987}" type="presParOf" srcId="{755E44D0-7AA0-47D8-AF20-A1FF6B5C4E81}" destId="{0B00A899-A03A-4E98-BF34-24DEF9AC81D0}" srcOrd="1" destOrd="0" presId="urn:microsoft.com/office/officeart/2005/8/layout/hProcess11"/>
    <dgm:cxn modelId="{C20A9310-282B-4E97-87ED-6BA72202D07A}" type="presParOf" srcId="{755E44D0-7AA0-47D8-AF20-A1FF6B5C4E81}" destId="{C270688C-FF2F-4594-B7A1-83880432D57D}" srcOrd="2" destOrd="0" presId="urn:microsoft.com/office/officeart/2005/8/layout/hProcess11"/>
    <dgm:cxn modelId="{F4A88B52-CECA-4760-82E4-3BD80676E2F4}" type="presParOf" srcId="{48A762F8-6ACB-4C83-BD03-DC4390FAE678}" destId="{E777AB9B-B8EB-4FBA-9E8C-F4B55A6B7E23}" srcOrd="3" destOrd="0" presId="urn:microsoft.com/office/officeart/2005/8/layout/hProcess11"/>
    <dgm:cxn modelId="{4CC82EA2-6185-4887-807E-37E07D15A40F}" type="presParOf" srcId="{48A762F8-6ACB-4C83-BD03-DC4390FAE678}" destId="{A736E5E8-F144-44CD-ABB4-8A8BA0A835DD}" srcOrd="4" destOrd="0" presId="urn:microsoft.com/office/officeart/2005/8/layout/hProcess11"/>
    <dgm:cxn modelId="{9F2D29D8-5F90-4F8E-9C65-797CEAE79758}" type="presParOf" srcId="{A736E5E8-F144-44CD-ABB4-8A8BA0A835DD}" destId="{70E1CCA0-21AA-4C9D-B2EE-999D554E2D1D}" srcOrd="0" destOrd="0" presId="urn:microsoft.com/office/officeart/2005/8/layout/hProcess11"/>
    <dgm:cxn modelId="{8032A9B4-646E-4049-8082-20EA03104418}" type="presParOf" srcId="{A736E5E8-F144-44CD-ABB4-8A8BA0A835DD}" destId="{813BA444-1F15-42DB-8D31-6D8E6E653789}" srcOrd="1" destOrd="0" presId="urn:microsoft.com/office/officeart/2005/8/layout/hProcess11"/>
    <dgm:cxn modelId="{3B8C10FE-F214-48CF-A5FD-9A874EB83923}" type="presParOf" srcId="{A736E5E8-F144-44CD-ABB4-8A8BA0A835DD}" destId="{1B0A6F1B-0370-45B7-A586-B713404C30A0}"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9CF2F99-EC4B-4126-B741-B911A9FC2776}" type="doc">
      <dgm:prSet loTypeId="urn:microsoft.com/office/officeart/2005/8/layout/radial5" loCatId="cycle" qsTypeId="urn:microsoft.com/office/officeart/2005/8/quickstyle/simple2" qsCatId="simple" csTypeId="urn:microsoft.com/office/officeart/2005/8/colors/colorful1#1" csCatId="colorful" phldr="1"/>
      <dgm:spPr/>
      <dgm:t>
        <a:bodyPr/>
        <a:lstStyle/>
        <a:p>
          <a:endParaRPr lang="zh-CN" altLang="en-US"/>
        </a:p>
      </dgm:t>
    </dgm:pt>
    <dgm:pt modelId="{D1C64315-C764-4FBD-B90A-D63422F5282A}">
      <dgm:prSet phldrT="[文本]"/>
      <dgm:spPr/>
      <dgm:t>
        <a:bodyPr/>
        <a:lstStyle/>
        <a:p>
          <a:r>
            <a:rPr lang="zh-CN" altLang="en-US" dirty="0" smtClean="0"/>
            <a:t>基本原则</a:t>
          </a:r>
          <a:endParaRPr lang="zh-CN" altLang="en-US" dirty="0"/>
        </a:p>
      </dgm:t>
    </dgm:pt>
    <dgm:pt modelId="{8369C71C-4359-424D-AA4B-53254C5419AB}" type="parTrans" cxnId="{A6DF029F-2E7B-48CD-92F0-E12594EDDEB5}">
      <dgm:prSet/>
      <dgm:spPr/>
      <dgm:t>
        <a:bodyPr/>
        <a:lstStyle/>
        <a:p>
          <a:endParaRPr lang="zh-CN" altLang="en-US"/>
        </a:p>
      </dgm:t>
    </dgm:pt>
    <dgm:pt modelId="{B6E78888-379D-49F5-AC27-D0EB8258F6C1}" type="sibTrans" cxnId="{A6DF029F-2E7B-48CD-92F0-E12594EDDEB5}">
      <dgm:prSet/>
      <dgm:spPr/>
      <dgm:t>
        <a:bodyPr/>
        <a:lstStyle/>
        <a:p>
          <a:endParaRPr lang="zh-CN" altLang="en-US"/>
        </a:p>
      </dgm:t>
    </dgm:pt>
    <dgm:pt modelId="{708A468A-CD48-47A6-B704-512A6B0D8A73}">
      <dgm:prSet phldrT="[文本]"/>
      <dgm:spPr/>
      <dgm:t>
        <a:bodyPr/>
        <a:lstStyle/>
        <a:p>
          <a:r>
            <a:rPr lang="zh-CN" altLang="en-US" b="0" dirty="0" smtClean="0">
              <a:latin typeface="微软雅黑" pitchFamily="34" charset="-122"/>
              <a:ea typeface="微软雅黑" pitchFamily="34" charset="-122"/>
            </a:rPr>
            <a:t>总额</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控制</a:t>
          </a:r>
          <a:endParaRPr lang="zh-CN" altLang="en-US" dirty="0"/>
        </a:p>
      </dgm:t>
    </dgm:pt>
    <dgm:pt modelId="{D350015A-5F3C-4CC6-8DBB-E02F752993EC}" type="parTrans" cxnId="{07B99B2E-0455-4B0A-81B5-C546B904B204}">
      <dgm:prSet/>
      <dgm:spPr/>
      <dgm:t>
        <a:bodyPr/>
        <a:lstStyle/>
        <a:p>
          <a:endParaRPr lang="zh-CN" altLang="en-US"/>
        </a:p>
      </dgm:t>
    </dgm:pt>
    <dgm:pt modelId="{0330DF0B-07D4-4943-ABCC-EDFB74B65A1D}" type="sibTrans" cxnId="{07B99B2E-0455-4B0A-81B5-C546B904B204}">
      <dgm:prSet/>
      <dgm:spPr/>
      <dgm:t>
        <a:bodyPr/>
        <a:lstStyle/>
        <a:p>
          <a:endParaRPr lang="zh-CN" altLang="en-US"/>
        </a:p>
      </dgm:t>
    </dgm:pt>
    <dgm:pt modelId="{12B36E1E-8201-4F29-BE94-E0D343DF09BF}">
      <dgm:prSet phldrT="[文本]"/>
      <dgm:spPr/>
      <dgm:t>
        <a:bodyPr/>
        <a:lstStyle/>
        <a:p>
          <a:r>
            <a:rPr lang="zh-CN" altLang="en-US" b="0" dirty="0" smtClean="0">
              <a:latin typeface="微软雅黑" pitchFamily="34" charset="-122"/>
              <a:ea typeface="微软雅黑" pitchFamily="34" charset="-122"/>
            </a:rPr>
            <a:t>事前</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控制</a:t>
          </a:r>
          <a:endParaRPr lang="zh-CN" altLang="en-US" dirty="0"/>
        </a:p>
      </dgm:t>
    </dgm:pt>
    <dgm:pt modelId="{398719D4-863E-4041-B104-17912083CD26}" type="parTrans" cxnId="{DBB8892B-9AD7-40E5-B028-83688AA4FFD4}">
      <dgm:prSet/>
      <dgm:spPr/>
      <dgm:t>
        <a:bodyPr/>
        <a:lstStyle/>
        <a:p>
          <a:endParaRPr lang="zh-CN" altLang="en-US"/>
        </a:p>
      </dgm:t>
    </dgm:pt>
    <dgm:pt modelId="{D3321EEE-645D-4B3B-92E6-7B5ADF1ADA57}" type="sibTrans" cxnId="{DBB8892B-9AD7-40E5-B028-83688AA4FFD4}">
      <dgm:prSet/>
      <dgm:spPr/>
      <dgm:t>
        <a:bodyPr/>
        <a:lstStyle/>
        <a:p>
          <a:endParaRPr lang="zh-CN" altLang="en-US"/>
        </a:p>
      </dgm:t>
    </dgm:pt>
    <dgm:pt modelId="{EE23BE5D-9F44-4746-978F-CED9B9AAA51B}">
      <dgm:prSet phldrT="[文本]"/>
      <dgm:spPr/>
      <dgm:t>
        <a:bodyPr/>
        <a:lstStyle/>
        <a:p>
          <a:r>
            <a:rPr lang="zh-CN" altLang="en-US" b="0" dirty="0" smtClean="0">
              <a:latin typeface="微软雅黑" pitchFamily="34" charset="-122"/>
              <a:ea typeface="微软雅黑" pitchFamily="34" charset="-122"/>
            </a:rPr>
            <a:t>动态</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控制</a:t>
          </a:r>
          <a:endParaRPr lang="zh-CN" altLang="en-US" dirty="0"/>
        </a:p>
      </dgm:t>
    </dgm:pt>
    <dgm:pt modelId="{D3ABFBC2-DE13-432E-97AF-344A9DF8F259}" type="parTrans" cxnId="{580F9D42-27A8-4ED0-B2AA-5BF6C49FE355}">
      <dgm:prSet/>
      <dgm:spPr/>
      <dgm:t>
        <a:bodyPr/>
        <a:lstStyle/>
        <a:p>
          <a:endParaRPr lang="zh-CN" altLang="en-US"/>
        </a:p>
      </dgm:t>
    </dgm:pt>
    <dgm:pt modelId="{FA782833-5501-4C00-9BC6-A594DC0DC44E}" type="sibTrans" cxnId="{580F9D42-27A8-4ED0-B2AA-5BF6C49FE355}">
      <dgm:prSet/>
      <dgm:spPr/>
      <dgm:t>
        <a:bodyPr/>
        <a:lstStyle/>
        <a:p>
          <a:endParaRPr lang="zh-CN" altLang="en-US"/>
        </a:p>
      </dgm:t>
    </dgm:pt>
    <dgm:pt modelId="{B64B9032-494E-483F-AAAD-38DF8A6A3356}">
      <dgm:prSet phldrT="[文本]"/>
      <dgm:spPr/>
      <dgm:t>
        <a:bodyPr/>
        <a:lstStyle/>
        <a:p>
          <a:r>
            <a:rPr lang="zh-CN" altLang="en-US" b="0" dirty="0" smtClean="0">
              <a:latin typeface="微软雅黑" pitchFamily="34" charset="-122"/>
              <a:ea typeface="微软雅黑" pitchFamily="34" charset="-122"/>
            </a:rPr>
            <a:t>信息</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贯通</a:t>
          </a:r>
          <a:endParaRPr lang="zh-CN" altLang="en-US" dirty="0"/>
        </a:p>
      </dgm:t>
    </dgm:pt>
    <dgm:pt modelId="{977C235A-4242-4BE6-9A90-BDB3ECCAF041}" type="parTrans" cxnId="{EB5C8280-FD09-4929-B63F-572260EC0CC8}">
      <dgm:prSet/>
      <dgm:spPr/>
      <dgm:t>
        <a:bodyPr/>
        <a:lstStyle/>
        <a:p>
          <a:endParaRPr lang="zh-CN" altLang="en-US"/>
        </a:p>
      </dgm:t>
    </dgm:pt>
    <dgm:pt modelId="{FEC8A32D-5097-48B8-B204-88943C0B9235}" type="sibTrans" cxnId="{EB5C8280-FD09-4929-B63F-572260EC0CC8}">
      <dgm:prSet/>
      <dgm:spPr/>
      <dgm:t>
        <a:bodyPr/>
        <a:lstStyle/>
        <a:p>
          <a:endParaRPr lang="zh-CN" altLang="en-US"/>
        </a:p>
      </dgm:t>
    </dgm:pt>
    <dgm:pt modelId="{1649A351-5F0D-42EF-B6B6-7660019A0904}">
      <dgm:prSet phldrT="[文本]"/>
      <dgm:spPr/>
      <dgm:t>
        <a:bodyPr/>
        <a:lstStyle/>
        <a:p>
          <a:r>
            <a:rPr lang="zh-CN" altLang="en-US" b="0" dirty="0" smtClean="0">
              <a:latin typeface="微软雅黑" pitchFamily="34" charset="-122"/>
              <a:ea typeface="微软雅黑" pitchFamily="34" charset="-122"/>
            </a:rPr>
            <a:t>信息</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贯通</a:t>
          </a:r>
          <a:endParaRPr lang="zh-CN" altLang="en-US" dirty="0"/>
        </a:p>
      </dgm:t>
    </dgm:pt>
    <dgm:pt modelId="{B4626859-A252-4CED-8A34-B066BEAB0288}" type="parTrans" cxnId="{CEBA1503-BF83-407C-B277-E9B29119D59F}">
      <dgm:prSet/>
      <dgm:spPr/>
      <dgm:t>
        <a:bodyPr/>
        <a:lstStyle/>
        <a:p>
          <a:endParaRPr lang="zh-CN" altLang="en-US"/>
        </a:p>
      </dgm:t>
    </dgm:pt>
    <dgm:pt modelId="{3BB56752-EE59-48D0-9850-7AA7EE6084D7}" type="sibTrans" cxnId="{CEBA1503-BF83-407C-B277-E9B29119D59F}">
      <dgm:prSet/>
      <dgm:spPr/>
      <dgm:t>
        <a:bodyPr/>
        <a:lstStyle/>
        <a:p>
          <a:endParaRPr lang="zh-CN" altLang="en-US"/>
        </a:p>
      </dgm:t>
    </dgm:pt>
    <dgm:pt modelId="{D97C164B-74AD-493D-A8BB-665045E3D462}" type="pres">
      <dgm:prSet presAssocID="{39CF2F99-EC4B-4126-B741-B911A9FC2776}" presName="Name0" presStyleCnt="0">
        <dgm:presLayoutVars>
          <dgm:chMax val="1"/>
          <dgm:dir/>
          <dgm:animLvl val="ctr"/>
          <dgm:resizeHandles val="exact"/>
        </dgm:presLayoutVars>
      </dgm:prSet>
      <dgm:spPr/>
      <dgm:t>
        <a:bodyPr/>
        <a:lstStyle/>
        <a:p>
          <a:endParaRPr lang="zh-CN" altLang="en-US"/>
        </a:p>
      </dgm:t>
    </dgm:pt>
    <dgm:pt modelId="{03BDCE01-724F-423B-8604-E3A144C56647}" type="pres">
      <dgm:prSet presAssocID="{D1C64315-C764-4FBD-B90A-D63422F5282A}" presName="centerShape" presStyleLbl="node0" presStyleIdx="0" presStyleCnt="1"/>
      <dgm:spPr/>
      <dgm:t>
        <a:bodyPr/>
        <a:lstStyle/>
        <a:p>
          <a:endParaRPr lang="zh-CN" altLang="en-US"/>
        </a:p>
      </dgm:t>
    </dgm:pt>
    <dgm:pt modelId="{6ED60FD5-9D90-4C97-9530-F9D807DB4913}" type="pres">
      <dgm:prSet presAssocID="{D350015A-5F3C-4CC6-8DBB-E02F752993EC}" presName="parTrans" presStyleLbl="sibTrans2D1" presStyleIdx="0" presStyleCnt="5"/>
      <dgm:spPr/>
      <dgm:t>
        <a:bodyPr/>
        <a:lstStyle/>
        <a:p>
          <a:endParaRPr lang="zh-CN" altLang="en-US"/>
        </a:p>
      </dgm:t>
    </dgm:pt>
    <dgm:pt modelId="{4B53B195-67FA-4080-B68E-5C4AE5AE17CE}" type="pres">
      <dgm:prSet presAssocID="{D350015A-5F3C-4CC6-8DBB-E02F752993EC}" presName="connectorText" presStyleLbl="sibTrans2D1" presStyleIdx="0" presStyleCnt="5"/>
      <dgm:spPr/>
      <dgm:t>
        <a:bodyPr/>
        <a:lstStyle/>
        <a:p>
          <a:endParaRPr lang="zh-CN" altLang="en-US"/>
        </a:p>
      </dgm:t>
    </dgm:pt>
    <dgm:pt modelId="{97135C9F-E8F9-4A45-AF46-AC039582C10B}" type="pres">
      <dgm:prSet presAssocID="{708A468A-CD48-47A6-B704-512A6B0D8A73}" presName="node" presStyleLbl="node1" presStyleIdx="0" presStyleCnt="5">
        <dgm:presLayoutVars>
          <dgm:bulletEnabled val="1"/>
        </dgm:presLayoutVars>
      </dgm:prSet>
      <dgm:spPr/>
      <dgm:t>
        <a:bodyPr/>
        <a:lstStyle/>
        <a:p>
          <a:endParaRPr lang="zh-CN" altLang="en-US"/>
        </a:p>
      </dgm:t>
    </dgm:pt>
    <dgm:pt modelId="{7231350C-D78F-4A52-90C5-030E13F3A67C}" type="pres">
      <dgm:prSet presAssocID="{398719D4-863E-4041-B104-17912083CD26}" presName="parTrans" presStyleLbl="sibTrans2D1" presStyleIdx="1" presStyleCnt="5"/>
      <dgm:spPr/>
      <dgm:t>
        <a:bodyPr/>
        <a:lstStyle/>
        <a:p>
          <a:endParaRPr lang="zh-CN" altLang="en-US"/>
        </a:p>
      </dgm:t>
    </dgm:pt>
    <dgm:pt modelId="{BB7DED97-593D-4F58-BC8E-65A3E716654B}" type="pres">
      <dgm:prSet presAssocID="{398719D4-863E-4041-B104-17912083CD26}" presName="connectorText" presStyleLbl="sibTrans2D1" presStyleIdx="1" presStyleCnt="5"/>
      <dgm:spPr/>
      <dgm:t>
        <a:bodyPr/>
        <a:lstStyle/>
        <a:p>
          <a:endParaRPr lang="zh-CN" altLang="en-US"/>
        </a:p>
      </dgm:t>
    </dgm:pt>
    <dgm:pt modelId="{103D6345-C3BC-4017-951C-63F895FE2B06}" type="pres">
      <dgm:prSet presAssocID="{12B36E1E-8201-4F29-BE94-E0D343DF09BF}" presName="node" presStyleLbl="node1" presStyleIdx="1" presStyleCnt="5">
        <dgm:presLayoutVars>
          <dgm:bulletEnabled val="1"/>
        </dgm:presLayoutVars>
      </dgm:prSet>
      <dgm:spPr/>
      <dgm:t>
        <a:bodyPr/>
        <a:lstStyle/>
        <a:p>
          <a:endParaRPr lang="zh-CN" altLang="en-US"/>
        </a:p>
      </dgm:t>
    </dgm:pt>
    <dgm:pt modelId="{4147EC68-03DF-40A8-A49D-E458838CB345}" type="pres">
      <dgm:prSet presAssocID="{D3ABFBC2-DE13-432E-97AF-344A9DF8F259}" presName="parTrans" presStyleLbl="sibTrans2D1" presStyleIdx="2" presStyleCnt="5"/>
      <dgm:spPr/>
      <dgm:t>
        <a:bodyPr/>
        <a:lstStyle/>
        <a:p>
          <a:endParaRPr lang="zh-CN" altLang="en-US"/>
        </a:p>
      </dgm:t>
    </dgm:pt>
    <dgm:pt modelId="{B1A642D5-B9C4-4325-9334-7CEE1E75DCC3}" type="pres">
      <dgm:prSet presAssocID="{D3ABFBC2-DE13-432E-97AF-344A9DF8F259}" presName="connectorText" presStyleLbl="sibTrans2D1" presStyleIdx="2" presStyleCnt="5"/>
      <dgm:spPr/>
      <dgm:t>
        <a:bodyPr/>
        <a:lstStyle/>
        <a:p>
          <a:endParaRPr lang="zh-CN" altLang="en-US"/>
        </a:p>
      </dgm:t>
    </dgm:pt>
    <dgm:pt modelId="{D15DA853-8F64-409A-8017-3DF8032293B4}" type="pres">
      <dgm:prSet presAssocID="{EE23BE5D-9F44-4746-978F-CED9B9AAA51B}" presName="node" presStyleLbl="node1" presStyleIdx="2" presStyleCnt="5">
        <dgm:presLayoutVars>
          <dgm:bulletEnabled val="1"/>
        </dgm:presLayoutVars>
      </dgm:prSet>
      <dgm:spPr/>
      <dgm:t>
        <a:bodyPr/>
        <a:lstStyle/>
        <a:p>
          <a:endParaRPr lang="zh-CN" altLang="en-US"/>
        </a:p>
      </dgm:t>
    </dgm:pt>
    <dgm:pt modelId="{E4E96B5A-4140-4C74-A124-A05EBEADFEBB}" type="pres">
      <dgm:prSet presAssocID="{977C235A-4242-4BE6-9A90-BDB3ECCAF041}" presName="parTrans" presStyleLbl="sibTrans2D1" presStyleIdx="3" presStyleCnt="5"/>
      <dgm:spPr/>
      <dgm:t>
        <a:bodyPr/>
        <a:lstStyle/>
        <a:p>
          <a:endParaRPr lang="zh-CN" altLang="en-US"/>
        </a:p>
      </dgm:t>
    </dgm:pt>
    <dgm:pt modelId="{CBBFA5E3-B3C6-4E41-9A7D-17CF598F3448}" type="pres">
      <dgm:prSet presAssocID="{977C235A-4242-4BE6-9A90-BDB3ECCAF041}" presName="connectorText" presStyleLbl="sibTrans2D1" presStyleIdx="3" presStyleCnt="5"/>
      <dgm:spPr/>
      <dgm:t>
        <a:bodyPr/>
        <a:lstStyle/>
        <a:p>
          <a:endParaRPr lang="zh-CN" altLang="en-US"/>
        </a:p>
      </dgm:t>
    </dgm:pt>
    <dgm:pt modelId="{2F70613A-A1E2-4B01-8DE2-22510F669BF4}" type="pres">
      <dgm:prSet presAssocID="{B64B9032-494E-483F-AAAD-38DF8A6A3356}" presName="node" presStyleLbl="node1" presStyleIdx="3" presStyleCnt="5">
        <dgm:presLayoutVars>
          <dgm:bulletEnabled val="1"/>
        </dgm:presLayoutVars>
      </dgm:prSet>
      <dgm:spPr/>
      <dgm:t>
        <a:bodyPr/>
        <a:lstStyle/>
        <a:p>
          <a:endParaRPr lang="zh-CN" altLang="en-US"/>
        </a:p>
      </dgm:t>
    </dgm:pt>
    <dgm:pt modelId="{78F129A2-36BF-4DAA-AC6C-4D58DD9596EC}" type="pres">
      <dgm:prSet presAssocID="{B4626859-A252-4CED-8A34-B066BEAB0288}" presName="parTrans" presStyleLbl="sibTrans2D1" presStyleIdx="4" presStyleCnt="5"/>
      <dgm:spPr/>
      <dgm:t>
        <a:bodyPr/>
        <a:lstStyle/>
        <a:p>
          <a:endParaRPr lang="zh-CN" altLang="en-US"/>
        </a:p>
      </dgm:t>
    </dgm:pt>
    <dgm:pt modelId="{FE747068-0978-4D19-8C88-487CA9F8360C}" type="pres">
      <dgm:prSet presAssocID="{B4626859-A252-4CED-8A34-B066BEAB0288}" presName="connectorText" presStyleLbl="sibTrans2D1" presStyleIdx="4" presStyleCnt="5"/>
      <dgm:spPr/>
      <dgm:t>
        <a:bodyPr/>
        <a:lstStyle/>
        <a:p>
          <a:endParaRPr lang="zh-CN" altLang="en-US"/>
        </a:p>
      </dgm:t>
    </dgm:pt>
    <dgm:pt modelId="{A07CF7EF-908D-4135-9E0F-973E9A6557EE}" type="pres">
      <dgm:prSet presAssocID="{1649A351-5F0D-42EF-B6B6-7660019A0904}" presName="node" presStyleLbl="node1" presStyleIdx="4" presStyleCnt="5">
        <dgm:presLayoutVars>
          <dgm:bulletEnabled val="1"/>
        </dgm:presLayoutVars>
      </dgm:prSet>
      <dgm:spPr/>
      <dgm:t>
        <a:bodyPr/>
        <a:lstStyle/>
        <a:p>
          <a:endParaRPr lang="zh-CN" altLang="en-US"/>
        </a:p>
      </dgm:t>
    </dgm:pt>
  </dgm:ptLst>
  <dgm:cxnLst>
    <dgm:cxn modelId="{162839CB-3014-456C-B0E2-2B866BD7FB2C}" type="presOf" srcId="{D350015A-5F3C-4CC6-8DBB-E02F752993EC}" destId="{4B53B195-67FA-4080-B68E-5C4AE5AE17CE}" srcOrd="1" destOrd="0" presId="urn:microsoft.com/office/officeart/2005/8/layout/radial5"/>
    <dgm:cxn modelId="{2A69AAA6-05D5-406C-A31B-C142AA4B77A6}" type="presOf" srcId="{D3ABFBC2-DE13-432E-97AF-344A9DF8F259}" destId="{B1A642D5-B9C4-4325-9334-7CEE1E75DCC3}" srcOrd="1" destOrd="0" presId="urn:microsoft.com/office/officeart/2005/8/layout/radial5"/>
    <dgm:cxn modelId="{07B99B2E-0455-4B0A-81B5-C546B904B204}" srcId="{D1C64315-C764-4FBD-B90A-D63422F5282A}" destId="{708A468A-CD48-47A6-B704-512A6B0D8A73}" srcOrd="0" destOrd="0" parTransId="{D350015A-5F3C-4CC6-8DBB-E02F752993EC}" sibTransId="{0330DF0B-07D4-4943-ABCC-EDFB74B65A1D}"/>
    <dgm:cxn modelId="{03BBEAD6-B0FB-4278-AEBD-E1B798D6ADDB}" type="presOf" srcId="{398719D4-863E-4041-B104-17912083CD26}" destId="{7231350C-D78F-4A52-90C5-030E13F3A67C}" srcOrd="0" destOrd="0" presId="urn:microsoft.com/office/officeart/2005/8/layout/radial5"/>
    <dgm:cxn modelId="{D2A72CCC-E900-48B9-A453-44334DA65742}" type="presOf" srcId="{D350015A-5F3C-4CC6-8DBB-E02F752993EC}" destId="{6ED60FD5-9D90-4C97-9530-F9D807DB4913}" srcOrd="0" destOrd="0" presId="urn:microsoft.com/office/officeart/2005/8/layout/radial5"/>
    <dgm:cxn modelId="{50881B7E-1E10-4A67-8060-045D25370D8C}" type="presOf" srcId="{B4626859-A252-4CED-8A34-B066BEAB0288}" destId="{78F129A2-36BF-4DAA-AC6C-4D58DD9596EC}" srcOrd="0" destOrd="0" presId="urn:microsoft.com/office/officeart/2005/8/layout/radial5"/>
    <dgm:cxn modelId="{DBB8892B-9AD7-40E5-B028-83688AA4FFD4}" srcId="{D1C64315-C764-4FBD-B90A-D63422F5282A}" destId="{12B36E1E-8201-4F29-BE94-E0D343DF09BF}" srcOrd="1" destOrd="0" parTransId="{398719D4-863E-4041-B104-17912083CD26}" sibTransId="{D3321EEE-645D-4B3B-92E6-7B5ADF1ADA57}"/>
    <dgm:cxn modelId="{EB5C8280-FD09-4929-B63F-572260EC0CC8}" srcId="{D1C64315-C764-4FBD-B90A-D63422F5282A}" destId="{B64B9032-494E-483F-AAAD-38DF8A6A3356}" srcOrd="3" destOrd="0" parTransId="{977C235A-4242-4BE6-9A90-BDB3ECCAF041}" sibTransId="{FEC8A32D-5097-48B8-B204-88943C0B9235}"/>
    <dgm:cxn modelId="{DDB84ECE-C869-409A-852F-F6EF97B9A905}" type="presOf" srcId="{1649A351-5F0D-42EF-B6B6-7660019A0904}" destId="{A07CF7EF-908D-4135-9E0F-973E9A6557EE}" srcOrd="0" destOrd="0" presId="urn:microsoft.com/office/officeart/2005/8/layout/radial5"/>
    <dgm:cxn modelId="{A6DF029F-2E7B-48CD-92F0-E12594EDDEB5}" srcId="{39CF2F99-EC4B-4126-B741-B911A9FC2776}" destId="{D1C64315-C764-4FBD-B90A-D63422F5282A}" srcOrd="0" destOrd="0" parTransId="{8369C71C-4359-424D-AA4B-53254C5419AB}" sibTransId="{B6E78888-379D-49F5-AC27-D0EB8258F6C1}"/>
    <dgm:cxn modelId="{B20E42FA-5F94-4F68-82E0-9254CC0CFB96}" type="presOf" srcId="{B4626859-A252-4CED-8A34-B066BEAB0288}" destId="{FE747068-0978-4D19-8C88-487CA9F8360C}" srcOrd="1" destOrd="0" presId="urn:microsoft.com/office/officeart/2005/8/layout/radial5"/>
    <dgm:cxn modelId="{580F9D42-27A8-4ED0-B2AA-5BF6C49FE355}" srcId="{D1C64315-C764-4FBD-B90A-D63422F5282A}" destId="{EE23BE5D-9F44-4746-978F-CED9B9AAA51B}" srcOrd="2" destOrd="0" parTransId="{D3ABFBC2-DE13-432E-97AF-344A9DF8F259}" sibTransId="{FA782833-5501-4C00-9BC6-A594DC0DC44E}"/>
    <dgm:cxn modelId="{9EC31B43-E777-451F-823E-300BBE9800F3}" type="presOf" srcId="{12B36E1E-8201-4F29-BE94-E0D343DF09BF}" destId="{103D6345-C3BC-4017-951C-63F895FE2B06}" srcOrd="0" destOrd="0" presId="urn:microsoft.com/office/officeart/2005/8/layout/radial5"/>
    <dgm:cxn modelId="{4B0B6C28-5F1C-450B-8052-5242EF2B1A01}" type="presOf" srcId="{708A468A-CD48-47A6-B704-512A6B0D8A73}" destId="{97135C9F-E8F9-4A45-AF46-AC039582C10B}" srcOrd="0" destOrd="0" presId="urn:microsoft.com/office/officeart/2005/8/layout/radial5"/>
    <dgm:cxn modelId="{92E43B95-BE1C-4415-A091-CE3A1A0C3AD0}" type="presOf" srcId="{EE23BE5D-9F44-4746-978F-CED9B9AAA51B}" destId="{D15DA853-8F64-409A-8017-3DF8032293B4}" srcOrd="0" destOrd="0" presId="urn:microsoft.com/office/officeart/2005/8/layout/radial5"/>
    <dgm:cxn modelId="{32E706B2-4D9D-4022-9C55-8B059E71116E}" type="presOf" srcId="{D3ABFBC2-DE13-432E-97AF-344A9DF8F259}" destId="{4147EC68-03DF-40A8-A49D-E458838CB345}" srcOrd="0" destOrd="0" presId="urn:microsoft.com/office/officeart/2005/8/layout/radial5"/>
    <dgm:cxn modelId="{C4952925-1D71-4970-97B1-FE234A30CBDE}" type="presOf" srcId="{39CF2F99-EC4B-4126-B741-B911A9FC2776}" destId="{D97C164B-74AD-493D-A8BB-665045E3D462}" srcOrd="0" destOrd="0" presId="urn:microsoft.com/office/officeart/2005/8/layout/radial5"/>
    <dgm:cxn modelId="{97EAADC4-8D88-4AA4-BC52-6AD7BA006CEF}" type="presOf" srcId="{977C235A-4242-4BE6-9A90-BDB3ECCAF041}" destId="{E4E96B5A-4140-4C74-A124-A05EBEADFEBB}" srcOrd="0" destOrd="0" presId="urn:microsoft.com/office/officeart/2005/8/layout/radial5"/>
    <dgm:cxn modelId="{4F3B69E3-9669-4A27-8EA6-9DB94FA3D5DF}" type="presOf" srcId="{B64B9032-494E-483F-AAAD-38DF8A6A3356}" destId="{2F70613A-A1E2-4B01-8DE2-22510F669BF4}" srcOrd="0" destOrd="0" presId="urn:microsoft.com/office/officeart/2005/8/layout/radial5"/>
    <dgm:cxn modelId="{CEBA1503-BF83-407C-B277-E9B29119D59F}" srcId="{D1C64315-C764-4FBD-B90A-D63422F5282A}" destId="{1649A351-5F0D-42EF-B6B6-7660019A0904}" srcOrd="4" destOrd="0" parTransId="{B4626859-A252-4CED-8A34-B066BEAB0288}" sibTransId="{3BB56752-EE59-48D0-9850-7AA7EE6084D7}"/>
    <dgm:cxn modelId="{B8A6A721-CBF4-4B06-BB47-6B47A8ABF1EC}" type="presOf" srcId="{D1C64315-C764-4FBD-B90A-D63422F5282A}" destId="{03BDCE01-724F-423B-8604-E3A144C56647}" srcOrd="0" destOrd="0" presId="urn:microsoft.com/office/officeart/2005/8/layout/radial5"/>
    <dgm:cxn modelId="{68527414-AC5B-4288-B45E-94677E69C5B2}" type="presOf" srcId="{398719D4-863E-4041-B104-17912083CD26}" destId="{BB7DED97-593D-4F58-BC8E-65A3E716654B}" srcOrd="1" destOrd="0" presId="urn:microsoft.com/office/officeart/2005/8/layout/radial5"/>
    <dgm:cxn modelId="{4CC0D22A-2945-48D1-B533-6DFA17FEADB3}" type="presOf" srcId="{977C235A-4242-4BE6-9A90-BDB3ECCAF041}" destId="{CBBFA5E3-B3C6-4E41-9A7D-17CF598F3448}" srcOrd="1" destOrd="0" presId="urn:microsoft.com/office/officeart/2005/8/layout/radial5"/>
    <dgm:cxn modelId="{99EB367B-19C1-4B93-A691-8FCB5512AB2A}" type="presParOf" srcId="{D97C164B-74AD-493D-A8BB-665045E3D462}" destId="{03BDCE01-724F-423B-8604-E3A144C56647}" srcOrd="0" destOrd="0" presId="urn:microsoft.com/office/officeart/2005/8/layout/radial5"/>
    <dgm:cxn modelId="{3E27CC9B-885D-4FB8-B272-B8F8FAED7BED}" type="presParOf" srcId="{D97C164B-74AD-493D-A8BB-665045E3D462}" destId="{6ED60FD5-9D90-4C97-9530-F9D807DB4913}" srcOrd="1" destOrd="0" presId="urn:microsoft.com/office/officeart/2005/8/layout/radial5"/>
    <dgm:cxn modelId="{48BD034D-85E1-448B-8BC9-4C1A21385C08}" type="presParOf" srcId="{6ED60FD5-9D90-4C97-9530-F9D807DB4913}" destId="{4B53B195-67FA-4080-B68E-5C4AE5AE17CE}" srcOrd="0" destOrd="0" presId="urn:microsoft.com/office/officeart/2005/8/layout/radial5"/>
    <dgm:cxn modelId="{6DF93942-93D7-4D2A-B9F5-A27CBE80504E}" type="presParOf" srcId="{D97C164B-74AD-493D-A8BB-665045E3D462}" destId="{97135C9F-E8F9-4A45-AF46-AC039582C10B}" srcOrd="2" destOrd="0" presId="urn:microsoft.com/office/officeart/2005/8/layout/radial5"/>
    <dgm:cxn modelId="{3D13DE35-41DF-448A-B525-1C06EF8CFB26}" type="presParOf" srcId="{D97C164B-74AD-493D-A8BB-665045E3D462}" destId="{7231350C-D78F-4A52-90C5-030E13F3A67C}" srcOrd="3" destOrd="0" presId="urn:microsoft.com/office/officeart/2005/8/layout/radial5"/>
    <dgm:cxn modelId="{7ABBB6E0-6879-41CE-9482-7E87D62C0871}" type="presParOf" srcId="{7231350C-D78F-4A52-90C5-030E13F3A67C}" destId="{BB7DED97-593D-4F58-BC8E-65A3E716654B}" srcOrd="0" destOrd="0" presId="urn:microsoft.com/office/officeart/2005/8/layout/radial5"/>
    <dgm:cxn modelId="{9469B3A8-6A81-48BA-9636-E4A8E372C64E}" type="presParOf" srcId="{D97C164B-74AD-493D-A8BB-665045E3D462}" destId="{103D6345-C3BC-4017-951C-63F895FE2B06}" srcOrd="4" destOrd="0" presId="urn:microsoft.com/office/officeart/2005/8/layout/radial5"/>
    <dgm:cxn modelId="{5D0C5F21-D6A9-4D85-9FC9-7956F19A98F4}" type="presParOf" srcId="{D97C164B-74AD-493D-A8BB-665045E3D462}" destId="{4147EC68-03DF-40A8-A49D-E458838CB345}" srcOrd="5" destOrd="0" presId="urn:microsoft.com/office/officeart/2005/8/layout/radial5"/>
    <dgm:cxn modelId="{54832F66-FF11-49EB-B5BA-35B68DF0A429}" type="presParOf" srcId="{4147EC68-03DF-40A8-A49D-E458838CB345}" destId="{B1A642D5-B9C4-4325-9334-7CEE1E75DCC3}" srcOrd="0" destOrd="0" presId="urn:microsoft.com/office/officeart/2005/8/layout/radial5"/>
    <dgm:cxn modelId="{9F30074F-57A6-4A64-88E1-D054CE9DE2AB}" type="presParOf" srcId="{D97C164B-74AD-493D-A8BB-665045E3D462}" destId="{D15DA853-8F64-409A-8017-3DF8032293B4}" srcOrd="6" destOrd="0" presId="urn:microsoft.com/office/officeart/2005/8/layout/radial5"/>
    <dgm:cxn modelId="{E87AFC8E-8D85-4FAF-8A07-F35553556BFE}" type="presParOf" srcId="{D97C164B-74AD-493D-A8BB-665045E3D462}" destId="{E4E96B5A-4140-4C74-A124-A05EBEADFEBB}" srcOrd="7" destOrd="0" presId="urn:microsoft.com/office/officeart/2005/8/layout/radial5"/>
    <dgm:cxn modelId="{18A513E1-D94F-4EDD-A63C-BDDC55E75F58}" type="presParOf" srcId="{E4E96B5A-4140-4C74-A124-A05EBEADFEBB}" destId="{CBBFA5E3-B3C6-4E41-9A7D-17CF598F3448}" srcOrd="0" destOrd="0" presId="urn:microsoft.com/office/officeart/2005/8/layout/radial5"/>
    <dgm:cxn modelId="{BF3FBC04-DC1A-4014-BF8E-733E43137262}" type="presParOf" srcId="{D97C164B-74AD-493D-A8BB-665045E3D462}" destId="{2F70613A-A1E2-4B01-8DE2-22510F669BF4}" srcOrd="8" destOrd="0" presId="urn:microsoft.com/office/officeart/2005/8/layout/radial5"/>
    <dgm:cxn modelId="{396EBC65-4F96-4787-8466-DE1EA2A2173C}" type="presParOf" srcId="{D97C164B-74AD-493D-A8BB-665045E3D462}" destId="{78F129A2-36BF-4DAA-AC6C-4D58DD9596EC}" srcOrd="9" destOrd="0" presId="urn:microsoft.com/office/officeart/2005/8/layout/radial5"/>
    <dgm:cxn modelId="{472FE87F-6912-417E-9D67-16204EE16DF5}" type="presParOf" srcId="{78F129A2-36BF-4DAA-AC6C-4D58DD9596EC}" destId="{FE747068-0978-4D19-8C88-487CA9F8360C}" srcOrd="0" destOrd="0" presId="urn:microsoft.com/office/officeart/2005/8/layout/radial5"/>
    <dgm:cxn modelId="{069930E7-0A99-45EA-9FE4-E5CC89462FFC}" type="presParOf" srcId="{D97C164B-74AD-493D-A8BB-665045E3D462}" destId="{A07CF7EF-908D-4135-9E0F-973E9A6557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E1B6CE-E3F5-40CC-A88C-DA5EF321C0BE}" type="doc">
      <dgm:prSet loTypeId="urn:microsoft.com/office/officeart/2005/8/layout/lProcess1" loCatId="process" qsTypeId="urn:microsoft.com/office/officeart/2005/8/quickstyle/3d3" qsCatId="3D" csTypeId="urn:microsoft.com/office/officeart/2005/8/colors/colorful3" csCatId="colorful" phldr="1"/>
      <dgm:spPr/>
      <dgm:t>
        <a:bodyPr/>
        <a:lstStyle/>
        <a:p>
          <a:endParaRPr lang="zh-CN" altLang="en-US"/>
        </a:p>
      </dgm:t>
    </dgm:pt>
    <dgm:pt modelId="{F6ECF606-2D22-400F-9C8F-050DF86D44E4}">
      <dgm:prSet phldrT="[文本]"/>
      <dgm:spPr/>
      <dgm:t>
        <a:bodyPr/>
        <a:lstStyle/>
        <a:p>
          <a:r>
            <a:rPr lang="zh-CN" altLang="en-US" dirty="0" smtClean="0"/>
            <a:t>外部组织</a:t>
          </a:r>
          <a:endParaRPr lang="zh-CN" altLang="en-US" dirty="0"/>
        </a:p>
      </dgm:t>
    </dgm:pt>
    <dgm:pt modelId="{970C8723-32B0-453C-AE70-5BB3B05C0304}" type="parTrans" cxnId="{786A9ACF-B0B1-4BC8-9D29-2A54F9DF0365}">
      <dgm:prSet/>
      <dgm:spPr/>
      <dgm:t>
        <a:bodyPr/>
        <a:lstStyle/>
        <a:p>
          <a:endParaRPr lang="zh-CN" altLang="en-US"/>
        </a:p>
      </dgm:t>
    </dgm:pt>
    <dgm:pt modelId="{54B15F2E-54D1-4286-B29C-3773486BF767}" type="sibTrans" cxnId="{786A9ACF-B0B1-4BC8-9D29-2A54F9DF0365}">
      <dgm:prSet/>
      <dgm:spPr/>
      <dgm:t>
        <a:bodyPr/>
        <a:lstStyle/>
        <a:p>
          <a:endParaRPr lang="zh-CN" altLang="en-US"/>
        </a:p>
      </dgm:t>
    </dgm:pt>
    <dgm:pt modelId="{84A5E51D-2F18-4B3C-B51D-5877720DDEE2}">
      <dgm:prSet phldrT="[文本]"/>
      <dgm:spPr/>
      <dgm:t>
        <a:bodyPr/>
        <a:lstStyle/>
        <a:p>
          <a:r>
            <a:rPr kumimoji="0" lang="zh-CN" altLang="en-US" b="0" dirty="0" smtClean="0">
              <a:latin typeface="微软雅黑" pitchFamily="34" charset="-122"/>
              <a:ea typeface="微软雅黑" pitchFamily="34" charset="-122"/>
            </a:rPr>
            <a:t>协助发包人做好工程总包和专业分包、材料和设备采购招标工作；总包、分包的工程计价、工程款支付与投资控制</a:t>
          </a:r>
          <a:endParaRPr lang="zh-CN" altLang="en-US" dirty="0"/>
        </a:p>
      </dgm:t>
    </dgm:pt>
    <dgm:pt modelId="{C54F2AAA-B159-4AB4-9FCB-2A2426A8C53C}" type="parTrans" cxnId="{6CCB48C2-E69F-4274-81BC-014CA472E4E6}">
      <dgm:prSet/>
      <dgm:spPr/>
      <dgm:t>
        <a:bodyPr/>
        <a:lstStyle/>
        <a:p>
          <a:endParaRPr lang="zh-CN" altLang="en-US"/>
        </a:p>
      </dgm:t>
    </dgm:pt>
    <dgm:pt modelId="{24F8A69D-5DD4-4579-B8F7-5AC856BC1345}" type="sibTrans" cxnId="{6CCB48C2-E69F-4274-81BC-014CA472E4E6}">
      <dgm:prSet/>
      <dgm:spPr/>
      <dgm:t>
        <a:bodyPr/>
        <a:lstStyle/>
        <a:p>
          <a:endParaRPr lang="zh-CN" altLang="en-US"/>
        </a:p>
      </dgm:t>
    </dgm:pt>
    <dgm:pt modelId="{98FB799A-9D28-45D0-8871-D2EB86DBAE71}">
      <dgm:prSet phldrT="[文本]"/>
      <dgm:spPr/>
      <dgm:t>
        <a:bodyPr/>
        <a:lstStyle/>
        <a:p>
          <a:r>
            <a:rPr kumimoji="0" lang="zh-CN" altLang="en-US" b="0" dirty="0" smtClean="0">
              <a:latin typeface="微软雅黑" pitchFamily="34" charset="-122"/>
              <a:ea typeface="微软雅黑" pitchFamily="34" charset="-122"/>
            </a:rPr>
            <a:t>通过业主协调好设计单位、监理单位参与设计方案的优化和修改，控制工程变更引起的投资风险；</a:t>
          </a:r>
          <a:endParaRPr lang="zh-CN" altLang="en-US" dirty="0"/>
        </a:p>
      </dgm:t>
    </dgm:pt>
    <dgm:pt modelId="{6819D954-2D0A-4C06-946D-33534215BB8B}" type="parTrans" cxnId="{60A1244F-FC95-4BA0-AEF2-379565186986}">
      <dgm:prSet/>
      <dgm:spPr/>
      <dgm:t>
        <a:bodyPr/>
        <a:lstStyle/>
        <a:p>
          <a:endParaRPr lang="zh-CN" altLang="en-US"/>
        </a:p>
      </dgm:t>
    </dgm:pt>
    <dgm:pt modelId="{5A507438-4512-46FF-9BCF-70FA122D4FF8}" type="sibTrans" cxnId="{60A1244F-FC95-4BA0-AEF2-379565186986}">
      <dgm:prSet/>
      <dgm:spPr/>
      <dgm:t>
        <a:bodyPr/>
        <a:lstStyle/>
        <a:p>
          <a:endParaRPr lang="zh-CN" altLang="en-US"/>
        </a:p>
      </dgm:t>
    </dgm:pt>
    <dgm:pt modelId="{29A05B25-FB97-4C1E-9AD6-052180823DF3}">
      <dgm:prSet phldrT="[文本]"/>
      <dgm:spPr/>
      <dgm:t>
        <a:bodyPr/>
        <a:lstStyle/>
        <a:p>
          <a:r>
            <a:rPr lang="zh-CN" altLang="en-US" dirty="0" smtClean="0"/>
            <a:t>内部组织</a:t>
          </a:r>
          <a:endParaRPr lang="zh-CN" altLang="en-US" dirty="0"/>
        </a:p>
      </dgm:t>
    </dgm:pt>
    <dgm:pt modelId="{8B6A0D6B-2A30-4973-A5CC-EA590AB9CA7C}" type="parTrans" cxnId="{30565C3A-106D-43CD-8427-1E31C2DF4E68}">
      <dgm:prSet/>
      <dgm:spPr/>
      <dgm:t>
        <a:bodyPr/>
        <a:lstStyle/>
        <a:p>
          <a:endParaRPr lang="zh-CN" altLang="en-US"/>
        </a:p>
      </dgm:t>
    </dgm:pt>
    <dgm:pt modelId="{B6150C36-A4BC-49B5-8461-9713A88172F0}" type="sibTrans" cxnId="{30565C3A-106D-43CD-8427-1E31C2DF4E68}">
      <dgm:prSet/>
      <dgm:spPr/>
      <dgm:t>
        <a:bodyPr/>
        <a:lstStyle/>
        <a:p>
          <a:endParaRPr lang="zh-CN" altLang="en-US"/>
        </a:p>
      </dgm:t>
    </dgm:pt>
    <dgm:pt modelId="{EF47D0F7-F4A4-4087-A704-393086F97B28}">
      <dgm:prSet phldrT="[文本]"/>
      <dgm:spPr/>
      <dgm:t>
        <a:bodyPr/>
        <a:lstStyle/>
        <a:p>
          <a:r>
            <a:rPr kumimoji="0" lang="zh-CN" altLang="en-US" b="0" dirty="0" smtClean="0">
              <a:latin typeface="微软雅黑" pitchFamily="34" charset="-122"/>
              <a:ea typeface="微软雅黑" pitchFamily="34" charset="-122"/>
            </a:rPr>
            <a:t>充分考虑项目的管理方式</a:t>
          </a:r>
          <a:endParaRPr lang="zh-CN" altLang="en-US" dirty="0"/>
        </a:p>
      </dgm:t>
    </dgm:pt>
    <dgm:pt modelId="{45F26975-D5A6-42DE-97E9-641A84FAE668}" type="parTrans" cxnId="{1FC5AE7D-B1EE-404A-A668-FAFD5E577C1F}">
      <dgm:prSet/>
      <dgm:spPr/>
      <dgm:t>
        <a:bodyPr/>
        <a:lstStyle/>
        <a:p>
          <a:endParaRPr lang="zh-CN" altLang="en-US"/>
        </a:p>
      </dgm:t>
    </dgm:pt>
    <dgm:pt modelId="{87A4596A-EDE3-47AE-AFA1-D02D3C5E4167}" type="sibTrans" cxnId="{1FC5AE7D-B1EE-404A-A668-FAFD5E577C1F}">
      <dgm:prSet/>
      <dgm:spPr/>
      <dgm:t>
        <a:bodyPr/>
        <a:lstStyle/>
        <a:p>
          <a:endParaRPr lang="zh-CN" altLang="en-US"/>
        </a:p>
      </dgm:t>
    </dgm:pt>
    <dgm:pt modelId="{E70936E2-17EB-4989-847E-10B54DC328A2}">
      <dgm:prSet phldrT="[文本]"/>
      <dgm:spPr/>
      <dgm:t>
        <a:bodyPr/>
        <a:lstStyle/>
        <a:p>
          <a:r>
            <a:rPr kumimoji="0" lang="zh-CN" altLang="en-US" b="0" dirty="0" smtClean="0">
              <a:latin typeface="微软雅黑" pitchFamily="34" charset="-122"/>
              <a:ea typeface="微软雅黑" pitchFamily="34" charset="-122"/>
            </a:rPr>
            <a:t>明确项目经理、项目副经理、各专业负责人及工作人员、其他管理人员在项目上的职责</a:t>
          </a:r>
          <a:endParaRPr lang="zh-CN" altLang="en-US" dirty="0"/>
        </a:p>
      </dgm:t>
    </dgm:pt>
    <dgm:pt modelId="{0A90CB4A-AB5B-43D0-B07C-1FA78BC99FF8}" type="parTrans" cxnId="{6C5FC1E9-A035-4177-B3C3-BDA787088854}">
      <dgm:prSet/>
      <dgm:spPr/>
      <dgm:t>
        <a:bodyPr/>
        <a:lstStyle/>
        <a:p>
          <a:endParaRPr lang="zh-CN" altLang="en-US"/>
        </a:p>
      </dgm:t>
    </dgm:pt>
    <dgm:pt modelId="{8CE4246F-FC24-4983-BEA9-E351349B1596}" type="sibTrans" cxnId="{6C5FC1E9-A035-4177-B3C3-BDA787088854}">
      <dgm:prSet/>
      <dgm:spPr/>
      <dgm:t>
        <a:bodyPr/>
        <a:lstStyle/>
        <a:p>
          <a:endParaRPr lang="zh-CN" altLang="en-US"/>
        </a:p>
      </dgm:t>
    </dgm:pt>
    <dgm:pt modelId="{80C8911A-29BC-4650-8745-15E8624ACC8C}">
      <dgm:prSet/>
      <dgm:spPr/>
      <dgm:t>
        <a:bodyPr/>
        <a:lstStyle/>
        <a:p>
          <a:r>
            <a:rPr kumimoji="0" lang="zh-CN" altLang="en-US" b="0" dirty="0" smtClean="0">
              <a:latin typeface="微软雅黑" pitchFamily="34" charset="-122"/>
              <a:ea typeface="微软雅黑" pitchFamily="34" charset="-122"/>
            </a:rPr>
            <a:t>与监理单位共同处理工程洽商，协助监理单位进行主要材料的确定，做好主材认价工作和施工方案的优化。</a:t>
          </a:r>
          <a:endParaRPr lang="zh-CN" altLang="en-US" dirty="0"/>
        </a:p>
      </dgm:t>
    </dgm:pt>
    <dgm:pt modelId="{DDBF994B-5B48-4BF5-A5B3-6A31EC88A522}" type="parTrans" cxnId="{95FD7537-EAFD-4DFC-840E-F2D44913E268}">
      <dgm:prSet/>
      <dgm:spPr/>
      <dgm:t>
        <a:bodyPr/>
        <a:lstStyle/>
        <a:p>
          <a:endParaRPr lang="zh-CN" altLang="en-US"/>
        </a:p>
      </dgm:t>
    </dgm:pt>
    <dgm:pt modelId="{55113A99-CC29-4DE0-BFC9-A6DBD2BE4372}" type="sibTrans" cxnId="{95FD7537-EAFD-4DFC-840E-F2D44913E268}">
      <dgm:prSet/>
      <dgm:spPr/>
      <dgm:t>
        <a:bodyPr/>
        <a:lstStyle/>
        <a:p>
          <a:endParaRPr lang="zh-CN" altLang="en-US"/>
        </a:p>
      </dgm:t>
    </dgm:pt>
    <dgm:pt modelId="{37BE0660-A07C-47AF-AC19-93764848C257}">
      <dgm:prSet/>
      <dgm:spPr/>
      <dgm:t>
        <a:bodyPr/>
        <a:lstStyle/>
        <a:p>
          <a:r>
            <a:rPr kumimoji="0" lang="zh-CN" altLang="en-US" b="0" dirty="0" smtClean="0">
              <a:latin typeface="微软雅黑" pitchFamily="34" charset="-122"/>
              <a:ea typeface="微软雅黑" pitchFamily="34" charset="-122"/>
            </a:rPr>
            <a:t>充分考虑现场管理和非现场管理的协调与配合；考虑质量管理与信息管理在项目上的体现。</a:t>
          </a:r>
          <a:endParaRPr lang="zh-CN" altLang="en-US" dirty="0"/>
        </a:p>
      </dgm:t>
    </dgm:pt>
    <dgm:pt modelId="{BF39DD7F-B263-4B2A-B835-05FE62EDC6FB}" type="parTrans" cxnId="{0A08ABDF-B24B-421A-B3A7-6650839DE166}">
      <dgm:prSet/>
      <dgm:spPr/>
      <dgm:t>
        <a:bodyPr/>
        <a:lstStyle/>
        <a:p>
          <a:endParaRPr lang="zh-CN" altLang="en-US"/>
        </a:p>
      </dgm:t>
    </dgm:pt>
    <dgm:pt modelId="{180A4088-0EEF-4881-B06E-CF8B26908700}" type="sibTrans" cxnId="{0A08ABDF-B24B-421A-B3A7-6650839DE166}">
      <dgm:prSet/>
      <dgm:spPr/>
      <dgm:t>
        <a:bodyPr/>
        <a:lstStyle/>
        <a:p>
          <a:endParaRPr lang="zh-CN" altLang="en-US"/>
        </a:p>
      </dgm:t>
    </dgm:pt>
    <dgm:pt modelId="{0A35F9F1-02F7-48F4-8FD7-CA951F3C7C11}" type="pres">
      <dgm:prSet presAssocID="{ACE1B6CE-E3F5-40CC-A88C-DA5EF321C0BE}" presName="Name0" presStyleCnt="0">
        <dgm:presLayoutVars>
          <dgm:dir/>
          <dgm:animLvl val="lvl"/>
          <dgm:resizeHandles val="exact"/>
        </dgm:presLayoutVars>
      </dgm:prSet>
      <dgm:spPr/>
      <dgm:t>
        <a:bodyPr/>
        <a:lstStyle/>
        <a:p>
          <a:endParaRPr lang="zh-CN" altLang="en-US"/>
        </a:p>
      </dgm:t>
    </dgm:pt>
    <dgm:pt modelId="{74853E09-3E3E-4E9D-96D4-6630D822C54D}" type="pres">
      <dgm:prSet presAssocID="{F6ECF606-2D22-400F-9C8F-050DF86D44E4}" presName="vertFlow" presStyleCnt="0"/>
      <dgm:spPr/>
    </dgm:pt>
    <dgm:pt modelId="{8EAD5D0C-4170-4B28-AE83-805DC9120A2D}" type="pres">
      <dgm:prSet presAssocID="{F6ECF606-2D22-400F-9C8F-050DF86D44E4}" presName="header" presStyleLbl="node1" presStyleIdx="0" presStyleCnt="2"/>
      <dgm:spPr/>
      <dgm:t>
        <a:bodyPr/>
        <a:lstStyle/>
        <a:p>
          <a:endParaRPr lang="zh-CN" altLang="en-US"/>
        </a:p>
      </dgm:t>
    </dgm:pt>
    <dgm:pt modelId="{4759D7D9-B2E3-414E-92B7-557A56EB6CE6}" type="pres">
      <dgm:prSet presAssocID="{C54F2AAA-B159-4AB4-9FCB-2A2426A8C53C}" presName="parTrans" presStyleLbl="sibTrans2D1" presStyleIdx="0" presStyleCnt="6"/>
      <dgm:spPr/>
      <dgm:t>
        <a:bodyPr/>
        <a:lstStyle/>
        <a:p>
          <a:endParaRPr lang="zh-CN" altLang="en-US"/>
        </a:p>
      </dgm:t>
    </dgm:pt>
    <dgm:pt modelId="{4AD6219A-FE21-4EA1-9EB8-4CD95D880608}" type="pres">
      <dgm:prSet presAssocID="{84A5E51D-2F18-4B3C-B51D-5877720DDEE2}" presName="child" presStyleLbl="alignAccFollowNode1" presStyleIdx="0" presStyleCnt="6">
        <dgm:presLayoutVars>
          <dgm:chMax val="0"/>
          <dgm:bulletEnabled val="1"/>
        </dgm:presLayoutVars>
      </dgm:prSet>
      <dgm:spPr/>
      <dgm:t>
        <a:bodyPr/>
        <a:lstStyle/>
        <a:p>
          <a:endParaRPr lang="zh-CN" altLang="en-US"/>
        </a:p>
      </dgm:t>
    </dgm:pt>
    <dgm:pt modelId="{1B378337-5D6E-4F5B-89A6-2A3C38ACC168}" type="pres">
      <dgm:prSet presAssocID="{24F8A69D-5DD4-4579-B8F7-5AC856BC1345}" presName="sibTrans" presStyleLbl="sibTrans2D1" presStyleIdx="1" presStyleCnt="6"/>
      <dgm:spPr/>
      <dgm:t>
        <a:bodyPr/>
        <a:lstStyle/>
        <a:p>
          <a:endParaRPr lang="zh-CN" altLang="en-US"/>
        </a:p>
      </dgm:t>
    </dgm:pt>
    <dgm:pt modelId="{93EEABFC-C61F-48CB-967D-844E60003B5E}" type="pres">
      <dgm:prSet presAssocID="{98FB799A-9D28-45D0-8871-D2EB86DBAE71}" presName="child" presStyleLbl="alignAccFollowNode1" presStyleIdx="1" presStyleCnt="6">
        <dgm:presLayoutVars>
          <dgm:chMax val="0"/>
          <dgm:bulletEnabled val="1"/>
        </dgm:presLayoutVars>
      </dgm:prSet>
      <dgm:spPr/>
      <dgm:t>
        <a:bodyPr/>
        <a:lstStyle/>
        <a:p>
          <a:endParaRPr lang="zh-CN" altLang="en-US"/>
        </a:p>
      </dgm:t>
    </dgm:pt>
    <dgm:pt modelId="{3DB2BE72-5694-43A4-96B4-A06FC8E237B6}" type="pres">
      <dgm:prSet presAssocID="{5A507438-4512-46FF-9BCF-70FA122D4FF8}" presName="sibTrans" presStyleLbl="sibTrans2D1" presStyleIdx="2" presStyleCnt="6"/>
      <dgm:spPr/>
      <dgm:t>
        <a:bodyPr/>
        <a:lstStyle/>
        <a:p>
          <a:endParaRPr lang="zh-CN" altLang="en-US"/>
        </a:p>
      </dgm:t>
    </dgm:pt>
    <dgm:pt modelId="{598EB6BB-E97E-4F11-9B54-47DBD78CE71B}" type="pres">
      <dgm:prSet presAssocID="{80C8911A-29BC-4650-8745-15E8624ACC8C}" presName="child" presStyleLbl="alignAccFollowNode1" presStyleIdx="2" presStyleCnt="6">
        <dgm:presLayoutVars>
          <dgm:chMax val="0"/>
          <dgm:bulletEnabled val="1"/>
        </dgm:presLayoutVars>
      </dgm:prSet>
      <dgm:spPr/>
      <dgm:t>
        <a:bodyPr/>
        <a:lstStyle/>
        <a:p>
          <a:endParaRPr lang="zh-CN" altLang="en-US"/>
        </a:p>
      </dgm:t>
    </dgm:pt>
    <dgm:pt modelId="{8134190A-A156-4D94-9E2E-AAE4CE2B91E3}" type="pres">
      <dgm:prSet presAssocID="{F6ECF606-2D22-400F-9C8F-050DF86D44E4}" presName="hSp" presStyleCnt="0"/>
      <dgm:spPr/>
    </dgm:pt>
    <dgm:pt modelId="{1814CFA4-7B6A-4FD6-8A7D-224AA056E250}" type="pres">
      <dgm:prSet presAssocID="{29A05B25-FB97-4C1E-9AD6-052180823DF3}" presName="vertFlow" presStyleCnt="0"/>
      <dgm:spPr/>
    </dgm:pt>
    <dgm:pt modelId="{D4F851E8-D3D0-4375-A70A-59A8D1EB96D6}" type="pres">
      <dgm:prSet presAssocID="{29A05B25-FB97-4C1E-9AD6-052180823DF3}" presName="header" presStyleLbl="node1" presStyleIdx="1" presStyleCnt="2"/>
      <dgm:spPr/>
      <dgm:t>
        <a:bodyPr/>
        <a:lstStyle/>
        <a:p>
          <a:endParaRPr lang="zh-CN" altLang="en-US"/>
        </a:p>
      </dgm:t>
    </dgm:pt>
    <dgm:pt modelId="{9405D5E5-E681-4802-9F20-F26003901EB0}" type="pres">
      <dgm:prSet presAssocID="{45F26975-D5A6-42DE-97E9-641A84FAE668}" presName="parTrans" presStyleLbl="sibTrans2D1" presStyleIdx="3" presStyleCnt="6"/>
      <dgm:spPr/>
      <dgm:t>
        <a:bodyPr/>
        <a:lstStyle/>
        <a:p>
          <a:endParaRPr lang="zh-CN" altLang="en-US"/>
        </a:p>
      </dgm:t>
    </dgm:pt>
    <dgm:pt modelId="{F175F3AA-D9B8-4301-9626-EEAADA7A7D7B}" type="pres">
      <dgm:prSet presAssocID="{EF47D0F7-F4A4-4087-A704-393086F97B28}" presName="child" presStyleLbl="alignAccFollowNode1" presStyleIdx="3" presStyleCnt="6">
        <dgm:presLayoutVars>
          <dgm:chMax val="0"/>
          <dgm:bulletEnabled val="1"/>
        </dgm:presLayoutVars>
      </dgm:prSet>
      <dgm:spPr/>
      <dgm:t>
        <a:bodyPr/>
        <a:lstStyle/>
        <a:p>
          <a:endParaRPr lang="zh-CN" altLang="en-US"/>
        </a:p>
      </dgm:t>
    </dgm:pt>
    <dgm:pt modelId="{3211D16A-4BF7-453B-8928-FCB767D6D8BD}" type="pres">
      <dgm:prSet presAssocID="{87A4596A-EDE3-47AE-AFA1-D02D3C5E4167}" presName="sibTrans" presStyleLbl="sibTrans2D1" presStyleIdx="4" presStyleCnt="6"/>
      <dgm:spPr/>
      <dgm:t>
        <a:bodyPr/>
        <a:lstStyle/>
        <a:p>
          <a:endParaRPr lang="zh-CN" altLang="en-US"/>
        </a:p>
      </dgm:t>
    </dgm:pt>
    <dgm:pt modelId="{A63A71B5-6BCC-4BCE-B25C-76F1E89DA786}" type="pres">
      <dgm:prSet presAssocID="{E70936E2-17EB-4989-847E-10B54DC328A2}" presName="child" presStyleLbl="alignAccFollowNode1" presStyleIdx="4" presStyleCnt="6">
        <dgm:presLayoutVars>
          <dgm:chMax val="0"/>
          <dgm:bulletEnabled val="1"/>
        </dgm:presLayoutVars>
      </dgm:prSet>
      <dgm:spPr/>
      <dgm:t>
        <a:bodyPr/>
        <a:lstStyle/>
        <a:p>
          <a:endParaRPr lang="zh-CN" altLang="en-US"/>
        </a:p>
      </dgm:t>
    </dgm:pt>
    <dgm:pt modelId="{404FE9DE-10CD-452D-8C1A-044303C4DD45}" type="pres">
      <dgm:prSet presAssocID="{8CE4246F-FC24-4983-BEA9-E351349B1596}" presName="sibTrans" presStyleLbl="sibTrans2D1" presStyleIdx="5" presStyleCnt="6"/>
      <dgm:spPr/>
      <dgm:t>
        <a:bodyPr/>
        <a:lstStyle/>
        <a:p>
          <a:endParaRPr lang="zh-CN" altLang="en-US"/>
        </a:p>
      </dgm:t>
    </dgm:pt>
    <dgm:pt modelId="{F489364F-F7C9-48D7-B9DC-D0F03520ABE0}" type="pres">
      <dgm:prSet presAssocID="{37BE0660-A07C-47AF-AC19-93764848C257}" presName="child" presStyleLbl="alignAccFollowNode1" presStyleIdx="5" presStyleCnt="6">
        <dgm:presLayoutVars>
          <dgm:chMax val="0"/>
          <dgm:bulletEnabled val="1"/>
        </dgm:presLayoutVars>
      </dgm:prSet>
      <dgm:spPr/>
      <dgm:t>
        <a:bodyPr/>
        <a:lstStyle/>
        <a:p>
          <a:endParaRPr lang="zh-CN" altLang="en-US"/>
        </a:p>
      </dgm:t>
    </dgm:pt>
  </dgm:ptLst>
  <dgm:cxnLst>
    <dgm:cxn modelId="{7ACDE105-430A-4139-85F1-FC1A3ABD0F28}" type="presOf" srcId="{E70936E2-17EB-4989-847E-10B54DC328A2}" destId="{A63A71B5-6BCC-4BCE-B25C-76F1E89DA786}" srcOrd="0" destOrd="0" presId="urn:microsoft.com/office/officeart/2005/8/layout/lProcess1"/>
    <dgm:cxn modelId="{848ECACE-CA09-428E-8F9B-D5498A5DCAD0}" type="presOf" srcId="{87A4596A-EDE3-47AE-AFA1-D02D3C5E4167}" destId="{3211D16A-4BF7-453B-8928-FCB767D6D8BD}" srcOrd="0" destOrd="0" presId="urn:microsoft.com/office/officeart/2005/8/layout/lProcess1"/>
    <dgm:cxn modelId="{0A08ABDF-B24B-421A-B3A7-6650839DE166}" srcId="{29A05B25-FB97-4C1E-9AD6-052180823DF3}" destId="{37BE0660-A07C-47AF-AC19-93764848C257}" srcOrd="2" destOrd="0" parTransId="{BF39DD7F-B263-4B2A-B835-05FE62EDC6FB}" sibTransId="{180A4088-0EEF-4881-B06E-CF8B26908700}"/>
    <dgm:cxn modelId="{9997FA88-B494-46A9-91CA-E0F10A506CFD}" type="presOf" srcId="{F6ECF606-2D22-400F-9C8F-050DF86D44E4}" destId="{8EAD5D0C-4170-4B28-AE83-805DC9120A2D}" srcOrd="0" destOrd="0" presId="urn:microsoft.com/office/officeart/2005/8/layout/lProcess1"/>
    <dgm:cxn modelId="{30565C3A-106D-43CD-8427-1E31C2DF4E68}" srcId="{ACE1B6CE-E3F5-40CC-A88C-DA5EF321C0BE}" destId="{29A05B25-FB97-4C1E-9AD6-052180823DF3}" srcOrd="1" destOrd="0" parTransId="{8B6A0D6B-2A30-4973-A5CC-EA590AB9CA7C}" sibTransId="{B6150C36-A4BC-49B5-8461-9713A88172F0}"/>
    <dgm:cxn modelId="{249EA7A9-7EBA-4579-97D4-05D4B113B777}" type="presOf" srcId="{EF47D0F7-F4A4-4087-A704-393086F97B28}" destId="{F175F3AA-D9B8-4301-9626-EEAADA7A7D7B}" srcOrd="0" destOrd="0" presId="urn:microsoft.com/office/officeart/2005/8/layout/lProcess1"/>
    <dgm:cxn modelId="{6C5FC1E9-A035-4177-B3C3-BDA787088854}" srcId="{29A05B25-FB97-4C1E-9AD6-052180823DF3}" destId="{E70936E2-17EB-4989-847E-10B54DC328A2}" srcOrd="1" destOrd="0" parTransId="{0A90CB4A-AB5B-43D0-B07C-1FA78BC99FF8}" sibTransId="{8CE4246F-FC24-4983-BEA9-E351349B1596}"/>
    <dgm:cxn modelId="{786A9ACF-B0B1-4BC8-9D29-2A54F9DF0365}" srcId="{ACE1B6CE-E3F5-40CC-A88C-DA5EF321C0BE}" destId="{F6ECF606-2D22-400F-9C8F-050DF86D44E4}" srcOrd="0" destOrd="0" parTransId="{970C8723-32B0-453C-AE70-5BB3B05C0304}" sibTransId="{54B15F2E-54D1-4286-B29C-3773486BF767}"/>
    <dgm:cxn modelId="{B1E0AB35-4924-4D03-98DF-0E4448B06C63}" type="presOf" srcId="{8CE4246F-FC24-4983-BEA9-E351349B1596}" destId="{404FE9DE-10CD-452D-8C1A-044303C4DD45}" srcOrd="0" destOrd="0" presId="urn:microsoft.com/office/officeart/2005/8/layout/lProcess1"/>
    <dgm:cxn modelId="{60A1244F-FC95-4BA0-AEF2-379565186986}" srcId="{F6ECF606-2D22-400F-9C8F-050DF86D44E4}" destId="{98FB799A-9D28-45D0-8871-D2EB86DBAE71}" srcOrd="1" destOrd="0" parTransId="{6819D954-2D0A-4C06-946D-33534215BB8B}" sibTransId="{5A507438-4512-46FF-9BCF-70FA122D4FF8}"/>
    <dgm:cxn modelId="{D09F9531-52D7-4015-BBEA-5642614F4E3E}" type="presOf" srcId="{45F26975-D5A6-42DE-97E9-641A84FAE668}" destId="{9405D5E5-E681-4802-9F20-F26003901EB0}" srcOrd="0" destOrd="0" presId="urn:microsoft.com/office/officeart/2005/8/layout/lProcess1"/>
    <dgm:cxn modelId="{1FC5AE7D-B1EE-404A-A668-FAFD5E577C1F}" srcId="{29A05B25-FB97-4C1E-9AD6-052180823DF3}" destId="{EF47D0F7-F4A4-4087-A704-393086F97B28}" srcOrd="0" destOrd="0" parTransId="{45F26975-D5A6-42DE-97E9-641A84FAE668}" sibTransId="{87A4596A-EDE3-47AE-AFA1-D02D3C5E4167}"/>
    <dgm:cxn modelId="{78B02A92-95BD-45C3-AF62-29D4E7B337B5}" type="presOf" srcId="{37BE0660-A07C-47AF-AC19-93764848C257}" destId="{F489364F-F7C9-48D7-B9DC-D0F03520ABE0}" srcOrd="0" destOrd="0" presId="urn:microsoft.com/office/officeart/2005/8/layout/lProcess1"/>
    <dgm:cxn modelId="{6EFD2057-5E31-4C91-B0CE-2A87422DEA88}" type="presOf" srcId="{80C8911A-29BC-4650-8745-15E8624ACC8C}" destId="{598EB6BB-E97E-4F11-9B54-47DBD78CE71B}" srcOrd="0" destOrd="0" presId="urn:microsoft.com/office/officeart/2005/8/layout/lProcess1"/>
    <dgm:cxn modelId="{B4BA18FF-D79C-4FD5-86EE-A226B8DE39C1}" type="presOf" srcId="{29A05B25-FB97-4C1E-9AD6-052180823DF3}" destId="{D4F851E8-D3D0-4375-A70A-59A8D1EB96D6}" srcOrd="0" destOrd="0" presId="urn:microsoft.com/office/officeart/2005/8/layout/lProcess1"/>
    <dgm:cxn modelId="{95FD7537-EAFD-4DFC-840E-F2D44913E268}" srcId="{F6ECF606-2D22-400F-9C8F-050DF86D44E4}" destId="{80C8911A-29BC-4650-8745-15E8624ACC8C}" srcOrd="2" destOrd="0" parTransId="{DDBF994B-5B48-4BF5-A5B3-6A31EC88A522}" sibTransId="{55113A99-CC29-4DE0-BFC9-A6DBD2BE4372}"/>
    <dgm:cxn modelId="{9E32A7DF-8432-4A14-A24A-22434426EAE1}" type="presOf" srcId="{ACE1B6CE-E3F5-40CC-A88C-DA5EF321C0BE}" destId="{0A35F9F1-02F7-48F4-8FD7-CA951F3C7C11}" srcOrd="0" destOrd="0" presId="urn:microsoft.com/office/officeart/2005/8/layout/lProcess1"/>
    <dgm:cxn modelId="{29D4E6E5-4E7C-4A0A-B097-BD0BDA5A8624}" type="presOf" srcId="{24F8A69D-5DD4-4579-B8F7-5AC856BC1345}" destId="{1B378337-5D6E-4F5B-89A6-2A3C38ACC168}" srcOrd="0" destOrd="0" presId="urn:microsoft.com/office/officeart/2005/8/layout/lProcess1"/>
    <dgm:cxn modelId="{F50C8899-BD1F-474B-8605-4FAE4BD51376}" type="presOf" srcId="{98FB799A-9D28-45D0-8871-D2EB86DBAE71}" destId="{93EEABFC-C61F-48CB-967D-844E60003B5E}" srcOrd="0" destOrd="0" presId="urn:microsoft.com/office/officeart/2005/8/layout/lProcess1"/>
    <dgm:cxn modelId="{53FE7D14-486A-431A-9A68-D1BFFA21C91C}" type="presOf" srcId="{5A507438-4512-46FF-9BCF-70FA122D4FF8}" destId="{3DB2BE72-5694-43A4-96B4-A06FC8E237B6}" srcOrd="0" destOrd="0" presId="urn:microsoft.com/office/officeart/2005/8/layout/lProcess1"/>
    <dgm:cxn modelId="{C802B361-AAE2-489B-82F4-17BA66661101}" type="presOf" srcId="{84A5E51D-2F18-4B3C-B51D-5877720DDEE2}" destId="{4AD6219A-FE21-4EA1-9EB8-4CD95D880608}" srcOrd="0" destOrd="0" presId="urn:microsoft.com/office/officeart/2005/8/layout/lProcess1"/>
    <dgm:cxn modelId="{6CCB48C2-E69F-4274-81BC-014CA472E4E6}" srcId="{F6ECF606-2D22-400F-9C8F-050DF86D44E4}" destId="{84A5E51D-2F18-4B3C-B51D-5877720DDEE2}" srcOrd="0" destOrd="0" parTransId="{C54F2AAA-B159-4AB4-9FCB-2A2426A8C53C}" sibTransId="{24F8A69D-5DD4-4579-B8F7-5AC856BC1345}"/>
    <dgm:cxn modelId="{42485291-905A-439D-9614-314663BE33D5}" type="presOf" srcId="{C54F2AAA-B159-4AB4-9FCB-2A2426A8C53C}" destId="{4759D7D9-B2E3-414E-92B7-557A56EB6CE6}" srcOrd="0" destOrd="0" presId="urn:microsoft.com/office/officeart/2005/8/layout/lProcess1"/>
    <dgm:cxn modelId="{FEBCD549-78BF-4184-8159-0410C016D7EE}" type="presParOf" srcId="{0A35F9F1-02F7-48F4-8FD7-CA951F3C7C11}" destId="{74853E09-3E3E-4E9D-96D4-6630D822C54D}" srcOrd="0" destOrd="0" presId="urn:microsoft.com/office/officeart/2005/8/layout/lProcess1"/>
    <dgm:cxn modelId="{2B662AC4-E49A-4AE7-AACF-BE39EF0C2288}" type="presParOf" srcId="{74853E09-3E3E-4E9D-96D4-6630D822C54D}" destId="{8EAD5D0C-4170-4B28-AE83-805DC9120A2D}" srcOrd="0" destOrd="0" presId="urn:microsoft.com/office/officeart/2005/8/layout/lProcess1"/>
    <dgm:cxn modelId="{EA24B8ED-C752-41AE-BDE6-19DE9A6270A7}" type="presParOf" srcId="{74853E09-3E3E-4E9D-96D4-6630D822C54D}" destId="{4759D7D9-B2E3-414E-92B7-557A56EB6CE6}" srcOrd="1" destOrd="0" presId="urn:microsoft.com/office/officeart/2005/8/layout/lProcess1"/>
    <dgm:cxn modelId="{54DB42F8-4113-48D5-A947-F73C396E2199}" type="presParOf" srcId="{74853E09-3E3E-4E9D-96D4-6630D822C54D}" destId="{4AD6219A-FE21-4EA1-9EB8-4CD95D880608}" srcOrd="2" destOrd="0" presId="urn:microsoft.com/office/officeart/2005/8/layout/lProcess1"/>
    <dgm:cxn modelId="{72863760-61EF-4570-9A80-E209250E5288}" type="presParOf" srcId="{74853E09-3E3E-4E9D-96D4-6630D822C54D}" destId="{1B378337-5D6E-4F5B-89A6-2A3C38ACC168}" srcOrd="3" destOrd="0" presId="urn:microsoft.com/office/officeart/2005/8/layout/lProcess1"/>
    <dgm:cxn modelId="{9B654C63-4CCD-4FA8-AF34-50AA5AC43755}" type="presParOf" srcId="{74853E09-3E3E-4E9D-96D4-6630D822C54D}" destId="{93EEABFC-C61F-48CB-967D-844E60003B5E}" srcOrd="4" destOrd="0" presId="urn:microsoft.com/office/officeart/2005/8/layout/lProcess1"/>
    <dgm:cxn modelId="{041F5935-8F06-4AFC-B893-A2C9B7C763CA}" type="presParOf" srcId="{74853E09-3E3E-4E9D-96D4-6630D822C54D}" destId="{3DB2BE72-5694-43A4-96B4-A06FC8E237B6}" srcOrd="5" destOrd="0" presId="urn:microsoft.com/office/officeart/2005/8/layout/lProcess1"/>
    <dgm:cxn modelId="{D6F22A6D-3D93-4F56-B50C-3CD655745517}" type="presParOf" srcId="{74853E09-3E3E-4E9D-96D4-6630D822C54D}" destId="{598EB6BB-E97E-4F11-9B54-47DBD78CE71B}" srcOrd="6" destOrd="0" presId="urn:microsoft.com/office/officeart/2005/8/layout/lProcess1"/>
    <dgm:cxn modelId="{0436D5C1-F47F-4689-9410-BB41999B6FD1}" type="presParOf" srcId="{0A35F9F1-02F7-48F4-8FD7-CA951F3C7C11}" destId="{8134190A-A156-4D94-9E2E-AAE4CE2B91E3}" srcOrd="1" destOrd="0" presId="urn:microsoft.com/office/officeart/2005/8/layout/lProcess1"/>
    <dgm:cxn modelId="{B3060FC1-CEFD-4C43-8E56-58614E6696F2}" type="presParOf" srcId="{0A35F9F1-02F7-48F4-8FD7-CA951F3C7C11}" destId="{1814CFA4-7B6A-4FD6-8A7D-224AA056E250}" srcOrd="2" destOrd="0" presId="urn:microsoft.com/office/officeart/2005/8/layout/lProcess1"/>
    <dgm:cxn modelId="{BDFB5EE4-26B5-4E2E-8B5C-79CA7D9BEFDC}" type="presParOf" srcId="{1814CFA4-7B6A-4FD6-8A7D-224AA056E250}" destId="{D4F851E8-D3D0-4375-A70A-59A8D1EB96D6}" srcOrd="0" destOrd="0" presId="urn:microsoft.com/office/officeart/2005/8/layout/lProcess1"/>
    <dgm:cxn modelId="{4BFBDD98-9091-4031-82D8-6E622BFF3475}" type="presParOf" srcId="{1814CFA4-7B6A-4FD6-8A7D-224AA056E250}" destId="{9405D5E5-E681-4802-9F20-F26003901EB0}" srcOrd="1" destOrd="0" presId="urn:microsoft.com/office/officeart/2005/8/layout/lProcess1"/>
    <dgm:cxn modelId="{DE55651C-4871-4A89-9C3F-AF1C09E0D56A}" type="presParOf" srcId="{1814CFA4-7B6A-4FD6-8A7D-224AA056E250}" destId="{F175F3AA-D9B8-4301-9626-EEAADA7A7D7B}" srcOrd="2" destOrd="0" presId="urn:microsoft.com/office/officeart/2005/8/layout/lProcess1"/>
    <dgm:cxn modelId="{401C2418-A41F-4549-A44A-D54C1AC80B1C}" type="presParOf" srcId="{1814CFA4-7B6A-4FD6-8A7D-224AA056E250}" destId="{3211D16A-4BF7-453B-8928-FCB767D6D8BD}" srcOrd="3" destOrd="0" presId="urn:microsoft.com/office/officeart/2005/8/layout/lProcess1"/>
    <dgm:cxn modelId="{FE5DB7D5-8725-4842-9A64-7B557B0A1BD5}" type="presParOf" srcId="{1814CFA4-7B6A-4FD6-8A7D-224AA056E250}" destId="{A63A71B5-6BCC-4BCE-B25C-76F1E89DA786}" srcOrd="4" destOrd="0" presId="urn:microsoft.com/office/officeart/2005/8/layout/lProcess1"/>
    <dgm:cxn modelId="{92420571-50E8-4B4E-8014-B35F8E101111}" type="presParOf" srcId="{1814CFA4-7B6A-4FD6-8A7D-224AA056E250}" destId="{404FE9DE-10CD-452D-8C1A-044303C4DD45}" srcOrd="5" destOrd="0" presId="urn:microsoft.com/office/officeart/2005/8/layout/lProcess1"/>
    <dgm:cxn modelId="{DC732B45-DC62-468F-8E45-7399689EF844}" type="presParOf" srcId="{1814CFA4-7B6A-4FD6-8A7D-224AA056E250}" destId="{F489364F-F7C9-48D7-B9DC-D0F03520ABE0}"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E877A4-7AD9-48FF-B84A-ED4DED4C6B8F}" type="doc">
      <dgm:prSet loTypeId="urn:microsoft.com/office/officeart/2005/8/layout/venn1" loCatId="relationship" qsTypeId="urn:microsoft.com/office/officeart/2005/8/quickstyle/3d2" qsCatId="3D" csTypeId="urn:microsoft.com/office/officeart/2005/8/colors/colorful1#2" csCatId="colorful" phldr="1"/>
      <dgm:spPr/>
    </dgm:pt>
    <dgm:pt modelId="{B3D073B3-7B37-49A6-AE19-9661E485B644}">
      <dgm:prSet phldrT="[文本]"/>
      <dgm:spPr/>
      <dgm:t>
        <a:bodyPr/>
        <a:lstStyle/>
        <a:p>
          <a:r>
            <a:rPr lang="zh-CN" altLang="en-US" dirty="0" smtClean="0"/>
            <a:t>业主</a:t>
          </a:r>
          <a:endParaRPr lang="zh-CN" altLang="en-US" dirty="0"/>
        </a:p>
      </dgm:t>
    </dgm:pt>
    <dgm:pt modelId="{B8D83D8B-2DE8-4E84-95EE-D8641F5102E5}" type="parTrans" cxnId="{F5E86423-61CD-46B2-83F0-C40E9CF88710}">
      <dgm:prSet/>
      <dgm:spPr/>
      <dgm:t>
        <a:bodyPr/>
        <a:lstStyle/>
        <a:p>
          <a:endParaRPr lang="zh-CN" altLang="en-US"/>
        </a:p>
      </dgm:t>
    </dgm:pt>
    <dgm:pt modelId="{57FC622C-A076-4931-9168-BDE743355E43}" type="sibTrans" cxnId="{F5E86423-61CD-46B2-83F0-C40E9CF88710}">
      <dgm:prSet/>
      <dgm:spPr/>
      <dgm:t>
        <a:bodyPr/>
        <a:lstStyle/>
        <a:p>
          <a:endParaRPr lang="zh-CN" altLang="en-US"/>
        </a:p>
      </dgm:t>
    </dgm:pt>
    <dgm:pt modelId="{C8251427-2DD8-4080-9494-DA58A1625BE5}">
      <dgm:prSet phldrT="[文本]"/>
      <dgm:spPr/>
      <dgm:t>
        <a:bodyPr/>
        <a:lstStyle/>
        <a:p>
          <a:r>
            <a:rPr lang="zh-CN" altLang="en-US" dirty="0" smtClean="0"/>
            <a:t>承包商</a:t>
          </a:r>
          <a:endParaRPr lang="zh-CN" altLang="en-US" dirty="0"/>
        </a:p>
      </dgm:t>
    </dgm:pt>
    <dgm:pt modelId="{3357C37B-DF96-45C1-A055-1C4235E0932D}" type="parTrans" cxnId="{ACFB5F88-FBF3-4190-A9B1-51FBF804381E}">
      <dgm:prSet/>
      <dgm:spPr/>
      <dgm:t>
        <a:bodyPr/>
        <a:lstStyle/>
        <a:p>
          <a:endParaRPr lang="zh-CN" altLang="en-US"/>
        </a:p>
      </dgm:t>
    </dgm:pt>
    <dgm:pt modelId="{E57F6168-B7A4-4D2C-8FA2-B1460F73F347}" type="sibTrans" cxnId="{ACFB5F88-FBF3-4190-A9B1-51FBF804381E}">
      <dgm:prSet/>
      <dgm:spPr/>
      <dgm:t>
        <a:bodyPr/>
        <a:lstStyle/>
        <a:p>
          <a:endParaRPr lang="zh-CN" altLang="en-US"/>
        </a:p>
      </dgm:t>
    </dgm:pt>
    <dgm:pt modelId="{45B61543-A390-4AD0-B9AB-51AD34C7C343}">
      <dgm:prSet phldrT="[文本]"/>
      <dgm:spPr/>
      <dgm:t>
        <a:bodyPr/>
        <a:lstStyle/>
        <a:p>
          <a:r>
            <a:rPr lang="zh-CN" altLang="en-US" dirty="0" smtClean="0"/>
            <a:t>其他参与方</a:t>
          </a:r>
          <a:endParaRPr lang="zh-CN" altLang="en-US" dirty="0"/>
        </a:p>
      </dgm:t>
    </dgm:pt>
    <dgm:pt modelId="{0DAE5725-C198-4A6D-9D1D-CA4D47DAFA3B}" type="parTrans" cxnId="{1FE6A268-723A-45BF-BA0B-C8B4D4CFB1EC}">
      <dgm:prSet/>
      <dgm:spPr/>
      <dgm:t>
        <a:bodyPr/>
        <a:lstStyle/>
        <a:p>
          <a:endParaRPr lang="zh-CN" altLang="en-US"/>
        </a:p>
      </dgm:t>
    </dgm:pt>
    <dgm:pt modelId="{3D6DC59F-E243-46D7-9128-9532888622AD}" type="sibTrans" cxnId="{1FE6A268-723A-45BF-BA0B-C8B4D4CFB1EC}">
      <dgm:prSet/>
      <dgm:spPr/>
      <dgm:t>
        <a:bodyPr/>
        <a:lstStyle/>
        <a:p>
          <a:endParaRPr lang="zh-CN" altLang="en-US"/>
        </a:p>
      </dgm:t>
    </dgm:pt>
    <dgm:pt modelId="{0F3DAE0A-DDD8-4827-8AE7-BAEA66FC1A74}" type="pres">
      <dgm:prSet presAssocID="{DEE877A4-7AD9-48FF-B84A-ED4DED4C6B8F}" presName="compositeShape" presStyleCnt="0">
        <dgm:presLayoutVars>
          <dgm:chMax val="7"/>
          <dgm:dir/>
          <dgm:resizeHandles val="exact"/>
        </dgm:presLayoutVars>
      </dgm:prSet>
      <dgm:spPr/>
    </dgm:pt>
    <dgm:pt modelId="{3C877CBA-AB55-45A9-B113-F21F2C654981}" type="pres">
      <dgm:prSet presAssocID="{B3D073B3-7B37-49A6-AE19-9661E485B644}" presName="circ1" presStyleLbl="vennNode1" presStyleIdx="0" presStyleCnt="3"/>
      <dgm:spPr/>
      <dgm:t>
        <a:bodyPr/>
        <a:lstStyle/>
        <a:p>
          <a:endParaRPr lang="zh-CN" altLang="en-US"/>
        </a:p>
      </dgm:t>
    </dgm:pt>
    <dgm:pt modelId="{74E78C79-398E-4759-9673-B96D0C1FF5B8}" type="pres">
      <dgm:prSet presAssocID="{B3D073B3-7B37-49A6-AE19-9661E485B644}" presName="circ1Tx" presStyleLbl="revTx" presStyleIdx="0" presStyleCnt="0">
        <dgm:presLayoutVars>
          <dgm:chMax val="0"/>
          <dgm:chPref val="0"/>
          <dgm:bulletEnabled val="1"/>
        </dgm:presLayoutVars>
      </dgm:prSet>
      <dgm:spPr/>
      <dgm:t>
        <a:bodyPr/>
        <a:lstStyle/>
        <a:p>
          <a:endParaRPr lang="zh-CN" altLang="en-US"/>
        </a:p>
      </dgm:t>
    </dgm:pt>
    <dgm:pt modelId="{8C9A941C-DAD3-41EB-AC80-29DC4B4DFE6F}" type="pres">
      <dgm:prSet presAssocID="{C8251427-2DD8-4080-9494-DA58A1625BE5}" presName="circ2" presStyleLbl="vennNode1" presStyleIdx="1" presStyleCnt="3"/>
      <dgm:spPr/>
      <dgm:t>
        <a:bodyPr/>
        <a:lstStyle/>
        <a:p>
          <a:endParaRPr lang="zh-CN" altLang="en-US"/>
        </a:p>
      </dgm:t>
    </dgm:pt>
    <dgm:pt modelId="{AF09251A-35E5-4620-8333-AA4FCB26D444}" type="pres">
      <dgm:prSet presAssocID="{C8251427-2DD8-4080-9494-DA58A1625BE5}" presName="circ2Tx" presStyleLbl="revTx" presStyleIdx="0" presStyleCnt="0">
        <dgm:presLayoutVars>
          <dgm:chMax val="0"/>
          <dgm:chPref val="0"/>
          <dgm:bulletEnabled val="1"/>
        </dgm:presLayoutVars>
      </dgm:prSet>
      <dgm:spPr/>
      <dgm:t>
        <a:bodyPr/>
        <a:lstStyle/>
        <a:p>
          <a:endParaRPr lang="zh-CN" altLang="en-US"/>
        </a:p>
      </dgm:t>
    </dgm:pt>
    <dgm:pt modelId="{80E6EA6F-FD58-4599-9C51-AB93498E9476}" type="pres">
      <dgm:prSet presAssocID="{45B61543-A390-4AD0-B9AB-51AD34C7C343}" presName="circ3" presStyleLbl="vennNode1" presStyleIdx="2" presStyleCnt="3"/>
      <dgm:spPr/>
      <dgm:t>
        <a:bodyPr/>
        <a:lstStyle/>
        <a:p>
          <a:endParaRPr lang="zh-CN" altLang="en-US"/>
        </a:p>
      </dgm:t>
    </dgm:pt>
    <dgm:pt modelId="{BE20ACEE-36C4-4CC3-AD43-34FE81D75E33}" type="pres">
      <dgm:prSet presAssocID="{45B61543-A390-4AD0-B9AB-51AD34C7C343}" presName="circ3Tx" presStyleLbl="revTx" presStyleIdx="0" presStyleCnt="0">
        <dgm:presLayoutVars>
          <dgm:chMax val="0"/>
          <dgm:chPref val="0"/>
          <dgm:bulletEnabled val="1"/>
        </dgm:presLayoutVars>
      </dgm:prSet>
      <dgm:spPr/>
      <dgm:t>
        <a:bodyPr/>
        <a:lstStyle/>
        <a:p>
          <a:endParaRPr lang="zh-CN" altLang="en-US"/>
        </a:p>
      </dgm:t>
    </dgm:pt>
  </dgm:ptLst>
  <dgm:cxnLst>
    <dgm:cxn modelId="{00AADE32-EE97-4F76-9839-5B3D90E96974}" type="presOf" srcId="{C8251427-2DD8-4080-9494-DA58A1625BE5}" destId="{AF09251A-35E5-4620-8333-AA4FCB26D444}" srcOrd="1" destOrd="0" presId="urn:microsoft.com/office/officeart/2005/8/layout/venn1"/>
    <dgm:cxn modelId="{ACFB5F88-FBF3-4190-A9B1-51FBF804381E}" srcId="{DEE877A4-7AD9-48FF-B84A-ED4DED4C6B8F}" destId="{C8251427-2DD8-4080-9494-DA58A1625BE5}" srcOrd="1" destOrd="0" parTransId="{3357C37B-DF96-45C1-A055-1C4235E0932D}" sibTransId="{E57F6168-B7A4-4D2C-8FA2-B1460F73F347}"/>
    <dgm:cxn modelId="{1FE6A268-723A-45BF-BA0B-C8B4D4CFB1EC}" srcId="{DEE877A4-7AD9-48FF-B84A-ED4DED4C6B8F}" destId="{45B61543-A390-4AD0-B9AB-51AD34C7C343}" srcOrd="2" destOrd="0" parTransId="{0DAE5725-C198-4A6D-9D1D-CA4D47DAFA3B}" sibTransId="{3D6DC59F-E243-46D7-9128-9532888622AD}"/>
    <dgm:cxn modelId="{925E12A7-30A6-4805-9EBE-8719E5900949}" type="presOf" srcId="{B3D073B3-7B37-49A6-AE19-9661E485B644}" destId="{3C877CBA-AB55-45A9-B113-F21F2C654981}" srcOrd="0" destOrd="0" presId="urn:microsoft.com/office/officeart/2005/8/layout/venn1"/>
    <dgm:cxn modelId="{BDEFAE5C-2D10-43CF-9490-E76B75AFDEB7}" type="presOf" srcId="{C8251427-2DD8-4080-9494-DA58A1625BE5}" destId="{8C9A941C-DAD3-41EB-AC80-29DC4B4DFE6F}" srcOrd="0" destOrd="0" presId="urn:microsoft.com/office/officeart/2005/8/layout/venn1"/>
    <dgm:cxn modelId="{67F7E473-2196-4F00-9EC6-8FAEB0904694}" type="presOf" srcId="{45B61543-A390-4AD0-B9AB-51AD34C7C343}" destId="{BE20ACEE-36C4-4CC3-AD43-34FE81D75E33}" srcOrd="1" destOrd="0" presId="urn:microsoft.com/office/officeart/2005/8/layout/venn1"/>
    <dgm:cxn modelId="{886D1F06-2E46-49E9-83F9-6B89A150E69A}" type="presOf" srcId="{DEE877A4-7AD9-48FF-B84A-ED4DED4C6B8F}" destId="{0F3DAE0A-DDD8-4827-8AE7-BAEA66FC1A74}" srcOrd="0" destOrd="0" presId="urn:microsoft.com/office/officeart/2005/8/layout/venn1"/>
    <dgm:cxn modelId="{4AC090E6-4912-45F1-A6C1-DEFAF90DCE47}" type="presOf" srcId="{45B61543-A390-4AD0-B9AB-51AD34C7C343}" destId="{80E6EA6F-FD58-4599-9C51-AB93498E9476}" srcOrd="0" destOrd="0" presId="urn:microsoft.com/office/officeart/2005/8/layout/venn1"/>
    <dgm:cxn modelId="{F5E86423-61CD-46B2-83F0-C40E9CF88710}" srcId="{DEE877A4-7AD9-48FF-B84A-ED4DED4C6B8F}" destId="{B3D073B3-7B37-49A6-AE19-9661E485B644}" srcOrd="0" destOrd="0" parTransId="{B8D83D8B-2DE8-4E84-95EE-D8641F5102E5}" sibTransId="{57FC622C-A076-4931-9168-BDE743355E43}"/>
    <dgm:cxn modelId="{8E54E3A7-0A52-44EC-B40A-374201E96624}" type="presOf" srcId="{B3D073B3-7B37-49A6-AE19-9661E485B644}" destId="{74E78C79-398E-4759-9673-B96D0C1FF5B8}" srcOrd="1" destOrd="0" presId="urn:microsoft.com/office/officeart/2005/8/layout/venn1"/>
    <dgm:cxn modelId="{00412FE3-8EC3-48D1-9728-D3C250E55B3A}" type="presParOf" srcId="{0F3DAE0A-DDD8-4827-8AE7-BAEA66FC1A74}" destId="{3C877CBA-AB55-45A9-B113-F21F2C654981}" srcOrd="0" destOrd="0" presId="urn:microsoft.com/office/officeart/2005/8/layout/venn1"/>
    <dgm:cxn modelId="{5B3FED26-E11E-49D6-B5C9-665B7268BED9}" type="presParOf" srcId="{0F3DAE0A-DDD8-4827-8AE7-BAEA66FC1A74}" destId="{74E78C79-398E-4759-9673-B96D0C1FF5B8}" srcOrd="1" destOrd="0" presId="urn:microsoft.com/office/officeart/2005/8/layout/venn1"/>
    <dgm:cxn modelId="{2877B58A-32E0-42B1-843F-32410AE8021B}" type="presParOf" srcId="{0F3DAE0A-DDD8-4827-8AE7-BAEA66FC1A74}" destId="{8C9A941C-DAD3-41EB-AC80-29DC4B4DFE6F}" srcOrd="2" destOrd="0" presId="urn:microsoft.com/office/officeart/2005/8/layout/venn1"/>
    <dgm:cxn modelId="{979D579A-94C0-42F1-BA1C-FC4EB9EF907B}" type="presParOf" srcId="{0F3DAE0A-DDD8-4827-8AE7-BAEA66FC1A74}" destId="{AF09251A-35E5-4620-8333-AA4FCB26D444}" srcOrd="3" destOrd="0" presId="urn:microsoft.com/office/officeart/2005/8/layout/venn1"/>
    <dgm:cxn modelId="{8DA796AD-C2FF-409D-80FA-686605F37A59}" type="presParOf" srcId="{0F3DAE0A-DDD8-4827-8AE7-BAEA66FC1A74}" destId="{80E6EA6F-FD58-4599-9C51-AB93498E9476}" srcOrd="4" destOrd="0" presId="urn:microsoft.com/office/officeart/2005/8/layout/venn1"/>
    <dgm:cxn modelId="{B0FB6042-E0A5-4B5F-A3C0-C1AF81A7E9FA}" type="presParOf" srcId="{0F3DAE0A-DDD8-4827-8AE7-BAEA66FC1A74}" destId="{BE20ACEE-36C4-4CC3-AD43-34FE81D75E33}"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E877A4-7AD9-48FF-B84A-ED4DED4C6B8F}" type="doc">
      <dgm:prSet loTypeId="urn:microsoft.com/office/officeart/2005/8/layout/venn1" loCatId="relationship" qsTypeId="urn:microsoft.com/office/officeart/2005/8/quickstyle/3d4" qsCatId="3D" csTypeId="urn:microsoft.com/office/officeart/2005/8/colors/colorful5" csCatId="colorful" phldr="1"/>
      <dgm:spPr/>
    </dgm:pt>
    <dgm:pt modelId="{B3D073B3-7B37-49A6-AE19-9661E485B644}">
      <dgm:prSet phldrT="[文本]" custT="1"/>
      <dgm:spPr/>
      <dgm:t>
        <a:bodyPr/>
        <a:lstStyle/>
        <a:p>
          <a:r>
            <a:rPr lang="zh-CN" altLang="en-US" sz="1600" dirty="0" smtClean="0"/>
            <a:t>质量</a:t>
          </a:r>
          <a:endParaRPr lang="zh-CN" altLang="en-US" sz="1600" dirty="0"/>
        </a:p>
      </dgm:t>
    </dgm:pt>
    <dgm:pt modelId="{B8D83D8B-2DE8-4E84-95EE-D8641F5102E5}" type="parTrans" cxnId="{F5E86423-61CD-46B2-83F0-C40E9CF88710}">
      <dgm:prSet/>
      <dgm:spPr/>
      <dgm:t>
        <a:bodyPr/>
        <a:lstStyle/>
        <a:p>
          <a:endParaRPr lang="zh-CN" altLang="en-US" sz="1600"/>
        </a:p>
      </dgm:t>
    </dgm:pt>
    <dgm:pt modelId="{57FC622C-A076-4931-9168-BDE743355E43}" type="sibTrans" cxnId="{F5E86423-61CD-46B2-83F0-C40E9CF88710}">
      <dgm:prSet/>
      <dgm:spPr/>
      <dgm:t>
        <a:bodyPr/>
        <a:lstStyle/>
        <a:p>
          <a:endParaRPr lang="zh-CN" altLang="en-US" sz="1600"/>
        </a:p>
      </dgm:t>
    </dgm:pt>
    <dgm:pt modelId="{C8251427-2DD8-4080-9494-DA58A1625BE5}">
      <dgm:prSet phldrT="[文本]" custT="1"/>
      <dgm:spPr/>
      <dgm:t>
        <a:bodyPr/>
        <a:lstStyle/>
        <a:p>
          <a:r>
            <a:rPr lang="zh-CN" altLang="en-US" sz="1600" dirty="0" smtClean="0"/>
            <a:t>工期</a:t>
          </a:r>
          <a:endParaRPr lang="zh-CN" altLang="en-US" sz="1600" dirty="0"/>
        </a:p>
      </dgm:t>
    </dgm:pt>
    <dgm:pt modelId="{3357C37B-DF96-45C1-A055-1C4235E0932D}" type="parTrans" cxnId="{ACFB5F88-FBF3-4190-A9B1-51FBF804381E}">
      <dgm:prSet/>
      <dgm:spPr/>
      <dgm:t>
        <a:bodyPr/>
        <a:lstStyle/>
        <a:p>
          <a:endParaRPr lang="zh-CN" altLang="en-US" sz="1600"/>
        </a:p>
      </dgm:t>
    </dgm:pt>
    <dgm:pt modelId="{E57F6168-B7A4-4D2C-8FA2-B1460F73F347}" type="sibTrans" cxnId="{ACFB5F88-FBF3-4190-A9B1-51FBF804381E}">
      <dgm:prSet/>
      <dgm:spPr/>
      <dgm:t>
        <a:bodyPr/>
        <a:lstStyle/>
        <a:p>
          <a:endParaRPr lang="zh-CN" altLang="en-US" sz="1600"/>
        </a:p>
      </dgm:t>
    </dgm:pt>
    <dgm:pt modelId="{45B61543-A390-4AD0-B9AB-51AD34C7C343}">
      <dgm:prSet phldrT="[文本]" custT="1"/>
      <dgm:spPr/>
      <dgm:t>
        <a:bodyPr/>
        <a:lstStyle/>
        <a:p>
          <a:r>
            <a:rPr lang="zh-CN" altLang="en-US" sz="1600" dirty="0" smtClean="0"/>
            <a:t>设备材料</a:t>
          </a:r>
          <a:endParaRPr lang="en-US" altLang="zh-CN" sz="1600" dirty="0" smtClean="0"/>
        </a:p>
        <a:p>
          <a:r>
            <a:rPr lang="zh-CN" altLang="en-US" sz="1600" dirty="0" smtClean="0"/>
            <a:t>采购</a:t>
          </a:r>
          <a:endParaRPr lang="zh-CN" altLang="en-US" sz="1600" dirty="0"/>
        </a:p>
      </dgm:t>
    </dgm:pt>
    <dgm:pt modelId="{0DAE5725-C198-4A6D-9D1D-CA4D47DAFA3B}" type="parTrans" cxnId="{1FE6A268-723A-45BF-BA0B-C8B4D4CFB1EC}">
      <dgm:prSet/>
      <dgm:spPr/>
      <dgm:t>
        <a:bodyPr/>
        <a:lstStyle/>
        <a:p>
          <a:endParaRPr lang="zh-CN" altLang="en-US" sz="1600"/>
        </a:p>
      </dgm:t>
    </dgm:pt>
    <dgm:pt modelId="{3D6DC59F-E243-46D7-9128-9532888622AD}" type="sibTrans" cxnId="{1FE6A268-723A-45BF-BA0B-C8B4D4CFB1EC}">
      <dgm:prSet/>
      <dgm:spPr/>
      <dgm:t>
        <a:bodyPr/>
        <a:lstStyle/>
        <a:p>
          <a:endParaRPr lang="zh-CN" altLang="en-US" sz="1600"/>
        </a:p>
      </dgm:t>
    </dgm:pt>
    <dgm:pt modelId="{6F212F57-F916-4C76-B351-6CF775CF9BF9}">
      <dgm:prSet phldrT="[文本]" custT="1"/>
      <dgm:spPr/>
      <dgm:t>
        <a:bodyPr/>
        <a:lstStyle/>
        <a:p>
          <a:r>
            <a:rPr lang="zh-CN" altLang="en-US" sz="1600" dirty="0" smtClean="0"/>
            <a:t>造价</a:t>
          </a:r>
          <a:endParaRPr lang="zh-CN" altLang="en-US" sz="1600" dirty="0"/>
        </a:p>
      </dgm:t>
    </dgm:pt>
    <dgm:pt modelId="{C19C0B17-51E4-458E-AD0C-4B4ADAE12414}" type="parTrans" cxnId="{75072265-36D4-4A14-BF56-8197C1D109D1}">
      <dgm:prSet/>
      <dgm:spPr/>
      <dgm:t>
        <a:bodyPr/>
        <a:lstStyle/>
        <a:p>
          <a:endParaRPr lang="zh-CN" altLang="en-US" sz="1600"/>
        </a:p>
      </dgm:t>
    </dgm:pt>
    <dgm:pt modelId="{6A20FEE6-6CCB-422F-805A-111A89922BD7}" type="sibTrans" cxnId="{75072265-36D4-4A14-BF56-8197C1D109D1}">
      <dgm:prSet/>
      <dgm:spPr/>
      <dgm:t>
        <a:bodyPr/>
        <a:lstStyle/>
        <a:p>
          <a:endParaRPr lang="zh-CN" altLang="en-US" sz="1600"/>
        </a:p>
      </dgm:t>
    </dgm:pt>
    <dgm:pt modelId="{D04CD5F5-2365-43FB-A05C-80CD6D36ECC4}">
      <dgm:prSet phldrT="[文本]" custT="1"/>
      <dgm:spPr/>
      <dgm:t>
        <a:bodyPr/>
        <a:lstStyle/>
        <a:p>
          <a:r>
            <a:rPr lang="zh-CN" altLang="en-US" sz="1600" dirty="0" smtClean="0"/>
            <a:t>变更、签证</a:t>
          </a:r>
          <a:endParaRPr lang="zh-CN" altLang="en-US" sz="1600" dirty="0"/>
        </a:p>
      </dgm:t>
    </dgm:pt>
    <dgm:pt modelId="{0875028C-A249-4C05-A268-54890777F1D8}" type="parTrans" cxnId="{46CA1DA0-E7EA-43A9-BD66-96D075924649}">
      <dgm:prSet/>
      <dgm:spPr/>
      <dgm:t>
        <a:bodyPr/>
        <a:lstStyle/>
        <a:p>
          <a:endParaRPr lang="zh-CN" altLang="en-US" sz="1600"/>
        </a:p>
      </dgm:t>
    </dgm:pt>
    <dgm:pt modelId="{9A1695C0-F531-4964-8D16-80E95A193266}" type="sibTrans" cxnId="{46CA1DA0-E7EA-43A9-BD66-96D075924649}">
      <dgm:prSet/>
      <dgm:spPr/>
      <dgm:t>
        <a:bodyPr/>
        <a:lstStyle/>
        <a:p>
          <a:endParaRPr lang="zh-CN" altLang="en-US" sz="1600"/>
        </a:p>
      </dgm:t>
    </dgm:pt>
    <dgm:pt modelId="{C35544E6-7895-43EB-AF79-217DD5AFE81B}">
      <dgm:prSet phldrT="[文本]" custT="1"/>
      <dgm:spPr/>
      <dgm:t>
        <a:bodyPr/>
        <a:lstStyle/>
        <a:p>
          <a:r>
            <a:rPr lang="en-US" altLang="zh-CN" sz="1600" dirty="0" smtClean="0"/>
            <a:t>……</a:t>
          </a:r>
          <a:endParaRPr lang="zh-CN" altLang="en-US" sz="1600" dirty="0"/>
        </a:p>
      </dgm:t>
    </dgm:pt>
    <dgm:pt modelId="{DC993C6A-33A7-4ADC-BD55-53C7834B6896}" type="parTrans" cxnId="{5E9B0602-C59E-40DF-BEEF-A01DB6155D8A}">
      <dgm:prSet/>
      <dgm:spPr/>
      <dgm:t>
        <a:bodyPr/>
        <a:lstStyle/>
        <a:p>
          <a:endParaRPr lang="zh-CN" altLang="en-US" sz="1600"/>
        </a:p>
      </dgm:t>
    </dgm:pt>
    <dgm:pt modelId="{D0756097-C6DF-4D89-B7A0-E6DBE35F4F62}" type="sibTrans" cxnId="{5E9B0602-C59E-40DF-BEEF-A01DB6155D8A}">
      <dgm:prSet/>
      <dgm:spPr/>
      <dgm:t>
        <a:bodyPr/>
        <a:lstStyle/>
        <a:p>
          <a:endParaRPr lang="zh-CN" altLang="en-US" sz="1600"/>
        </a:p>
      </dgm:t>
    </dgm:pt>
    <dgm:pt modelId="{0F3DAE0A-DDD8-4827-8AE7-BAEA66FC1A74}" type="pres">
      <dgm:prSet presAssocID="{DEE877A4-7AD9-48FF-B84A-ED4DED4C6B8F}" presName="compositeShape" presStyleCnt="0">
        <dgm:presLayoutVars>
          <dgm:chMax val="7"/>
          <dgm:dir/>
          <dgm:resizeHandles val="exact"/>
        </dgm:presLayoutVars>
      </dgm:prSet>
      <dgm:spPr/>
    </dgm:pt>
    <dgm:pt modelId="{3C877CBA-AB55-45A9-B113-F21F2C654981}" type="pres">
      <dgm:prSet presAssocID="{B3D073B3-7B37-49A6-AE19-9661E485B644}" presName="circ1" presStyleLbl="vennNode1" presStyleIdx="0" presStyleCnt="6" custScaleX="111443" custScaleY="112438" custLinFactNeighborX="15299" custLinFactNeighborY="-49332"/>
      <dgm:spPr/>
    </dgm:pt>
    <dgm:pt modelId="{74E78C79-398E-4759-9673-B96D0C1FF5B8}" type="pres">
      <dgm:prSet presAssocID="{B3D073B3-7B37-49A6-AE19-9661E485B644}" presName="circ1Tx" presStyleLbl="revTx" presStyleIdx="0" presStyleCnt="0" custLinFactNeighborX="7711" custLinFactNeighborY="55437">
        <dgm:presLayoutVars>
          <dgm:chMax val="0"/>
          <dgm:chPref val="0"/>
          <dgm:bulletEnabled val="1"/>
        </dgm:presLayoutVars>
      </dgm:prSet>
      <dgm:spPr/>
      <dgm:t>
        <a:bodyPr/>
        <a:lstStyle/>
        <a:p>
          <a:endParaRPr lang="zh-CN" altLang="en-US"/>
        </a:p>
      </dgm:t>
    </dgm:pt>
    <dgm:pt modelId="{8C9A941C-DAD3-41EB-AC80-29DC4B4DFE6F}" type="pres">
      <dgm:prSet presAssocID="{C8251427-2DD8-4080-9494-DA58A1625BE5}" presName="circ2" presStyleLbl="vennNode1" presStyleIdx="1" presStyleCnt="6" custScaleX="111442" custScaleY="112437" custLinFactNeighborX="51746" custLinFactNeighborY="-18323"/>
      <dgm:spPr/>
    </dgm:pt>
    <dgm:pt modelId="{AF09251A-35E5-4620-8333-AA4FCB26D444}" type="pres">
      <dgm:prSet presAssocID="{C8251427-2DD8-4080-9494-DA58A1625BE5}" presName="circ2Tx" presStyleLbl="revTx" presStyleIdx="0" presStyleCnt="0" custLinFactNeighborX="-52246" custLinFactNeighborY="30370">
        <dgm:presLayoutVars>
          <dgm:chMax val="0"/>
          <dgm:chPref val="0"/>
          <dgm:bulletEnabled val="1"/>
        </dgm:presLayoutVars>
      </dgm:prSet>
      <dgm:spPr/>
      <dgm:t>
        <a:bodyPr/>
        <a:lstStyle/>
        <a:p>
          <a:endParaRPr lang="zh-CN" altLang="en-US"/>
        </a:p>
      </dgm:t>
    </dgm:pt>
    <dgm:pt modelId="{2B5EE1F6-43BF-405C-93F3-033177249D47}" type="pres">
      <dgm:prSet presAssocID="{D04CD5F5-2365-43FB-A05C-80CD6D36ECC4}" presName="circ3" presStyleLbl="vennNode1" presStyleIdx="2" presStyleCnt="6" custScaleX="123880" custScaleY="123881" custLinFactNeighborX="57965" custLinFactNeighborY="31258"/>
      <dgm:spPr/>
    </dgm:pt>
    <dgm:pt modelId="{F33F5384-88B2-4889-9827-304B006DAB7F}" type="pres">
      <dgm:prSet presAssocID="{D04CD5F5-2365-43FB-A05C-80CD6D36ECC4}" presName="circ3Tx" presStyleLbl="revTx" presStyleIdx="0" presStyleCnt="0" custLinFactNeighborX="-41746" custLinFactNeighborY="-16731">
        <dgm:presLayoutVars>
          <dgm:chMax val="0"/>
          <dgm:chPref val="0"/>
          <dgm:bulletEnabled val="1"/>
        </dgm:presLayoutVars>
      </dgm:prSet>
      <dgm:spPr/>
      <dgm:t>
        <a:bodyPr/>
        <a:lstStyle/>
        <a:p>
          <a:endParaRPr lang="zh-CN" altLang="en-US"/>
        </a:p>
      </dgm:t>
    </dgm:pt>
    <dgm:pt modelId="{D791B58E-D151-4C6C-AF41-CB29A4158278}" type="pres">
      <dgm:prSet presAssocID="{C35544E6-7895-43EB-AF79-217DD5AFE81B}" presName="circ4" presStyleLbl="vennNode1" presStyleIdx="3" presStyleCnt="6" custScaleX="111443" custScaleY="111443" custLinFactNeighborX="15796" custLinFactNeighborY="56016"/>
      <dgm:spPr>
        <a:blipFill rotWithShape="0">
          <a:blip xmlns:r="http://schemas.openxmlformats.org/officeDocument/2006/relationships" r:embed="rId1"/>
          <a:stretch>
            <a:fillRect/>
          </a:stretch>
        </a:blipFill>
      </dgm:spPr>
      <dgm:t>
        <a:bodyPr/>
        <a:lstStyle/>
        <a:p>
          <a:endParaRPr lang="zh-CN" altLang="en-US"/>
        </a:p>
      </dgm:t>
    </dgm:pt>
    <dgm:pt modelId="{6559A206-B01E-4445-A050-8B31F275A865}" type="pres">
      <dgm:prSet presAssocID="{C35544E6-7895-43EB-AF79-217DD5AFE81B}" presName="circ4Tx" presStyleLbl="revTx" presStyleIdx="0" presStyleCnt="0" custLinFactNeighborX="12687" custLinFactNeighborY="-46766">
        <dgm:presLayoutVars>
          <dgm:chMax val="0"/>
          <dgm:chPref val="0"/>
          <dgm:bulletEnabled val="1"/>
        </dgm:presLayoutVars>
      </dgm:prSet>
      <dgm:spPr/>
      <dgm:t>
        <a:bodyPr/>
        <a:lstStyle/>
        <a:p>
          <a:endParaRPr lang="zh-CN" altLang="en-US"/>
        </a:p>
      </dgm:t>
    </dgm:pt>
    <dgm:pt modelId="{A014D908-6832-48CD-87BE-75E5D8E04850}" type="pres">
      <dgm:prSet presAssocID="{6F212F57-F916-4C76-B351-6CF775CF9BF9}" presName="circ5" presStyleLbl="vennNode1" presStyleIdx="4" presStyleCnt="6" custScaleX="112437" custScaleY="111443" custLinFactNeighborX="-26373" custLinFactNeighborY="31258"/>
      <dgm:spPr/>
    </dgm:pt>
    <dgm:pt modelId="{AE420619-43BB-44FA-ADCF-A9C6F1DCBD2B}" type="pres">
      <dgm:prSet presAssocID="{6F212F57-F916-4C76-B351-6CF775CF9BF9}" presName="circ5Tx" presStyleLbl="revTx" presStyleIdx="0" presStyleCnt="0" custLinFactNeighborX="78496" custLinFactNeighborY="-1806">
        <dgm:presLayoutVars>
          <dgm:chMax val="0"/>
          <dgm:chPref val="0"/>
          <dgm:bulletEnabled val="1"/>
        </dgm:presLayoutVars>
      </dgm:prSet>
      <dgm:spPr/>
      <dgm:t>
        <a:bodyPr/>
        <a:lstStyle/>
        <a:p>
          <a:endParaRPr lang="zh-CN" altLang="en-US"/>
        </a:p>
      </dgm:t>
    </dgm:pt>
    <dgm:pt modelId="{470F1B2F-A852-48AE-A2C8-D70B73847DC4}" type="pres">
      <dgm:prSet presAssocID="{45B61543-A390-4AD0-B9AB-51AD34C7C343}" presName="circ6" presStyleLbl="vennNode1" presStyleIdx="5" presStyleCnt="6" custScaleX="112438" custScaleY="111443" custLinFactNeighborX="-32591" custLinFactNeighborY="-12601"/>
      <dgm:spPr/>
    </dgm:pt>
    <dgm:pt modelId="{0319361B-05B8-4E5A-8265-84BA97740366}" type="pres">
      <dgm:prSet presAssocID="{45B61543-A390-4AD0-B9AB-51AD34C7C343}" presName="circ6Tx" presStyleLbl="revTx" presStyleIdx="0" presStyleCnt="0" custLinFactNeighborX="68248" custLinFactNeighborY="27179">
        <dgm:presLayoutVars>
          <dgm:chMax val="0"/>
          <dgm:chPref val="0"/>
          <dgm:bulletEnabled val="1"/>
        </dgm:presLayoutVars>
      </dgm:prSet>
      <dgm:spPr/>
      <dgm:t>
        <a:bodyPr/>
        <a:lstStyle/>
        <a:p>
          <a:endParaRPr lang="zh-CN" altLang="en-US"/>
        </a:p>
      </dgm:t>
    </dgm:pt>
  </dgm:ptLst>
  <dgm:cxnLst>
    <dgm:cxn modelId="{ACFB5F88-FBF3-4190-A9B1-51FBF804381E}" srcId="{DEE877A4-7AD9-48FF-B84A-ED4DED4C6B8F}" destId="{C8251427-2DD8-4080-9494-DA58A1625BE5}" srcOrd="1" destOrd="0" parTransId="{3357C37B-DF96-45C1-A055-1C4235E0932D}" sibTransId="{E57F6168-B7A4-4D2C-8FA2-B1460F73F347}"/>
    <dgm:cxn modelId="{46CA1DA0-E7EA-43A9-BD66-96D075924649}" srcId="{DEE877A4-7AD9-48FF-B84A-ED4DED4C6B8F}" destId="{D04CD5F5-2365-43FB-A05C-80CD6D36ECC4}" srcOrd="2" destOrd="0" parTransId="{0875028C-A249-4C05-A268-54890777F1D8}" sibTransId="{9A1695C0-F531-4964-8D16-80E95A193266}"/>
    <dgm:cxn modelId="{F5E86423-61CD-46B2-83F0-C40E9CF88710}" srcId="{DEE877A4-7AD9-48FF-B84A-ED4DED4C6B8F}" destId="{B3D073B3-7B37-49A6-AE19-9661E485B644}" srcOrd="0" destOrd="0" parTransId="{B8D83D8B-2DE8-4E84-95EE-D8641F5102E5}" sibTransId="{57FC622C-A076-4931-9168-BDE743355E43}"/>
    <dgm:cxn modelId="{E4300512-38DE-4C10-A1EC-5DC0A98A296A}" type="presOf" srcId="{DEE877A4-7AD9-48FF-B84A-ED4DED4C6B8F}" destId="{0F3DAE0A-DDD8-4827-8AE7-BAEA66FC1A74}" srcOrd="0" destOrd="0" presId="urn:microsoft.com/office/officeart/2005/8/layout/venn1"/>
    <dgm:cxn modelId="{6D844264-1709-403D-8BEB-627CF3A4A450}" type="presOf" srcId="{C8251427-2DD8-4080-9494-DA58A1625BE5}" destId="{AF09251A-35E5-4620-8333-AA4FCB26D444}" srcOrd="0" destOrd="0" presId="urn:microsoft.com/office/officeart/2005/8/layout/venn1"/>
    <dgm:cxn modelId="{B7166BBD-33FA-4220-A5ED-046EA6F3E3F7}" type="presOf" srcId="{6F212F57-F916-4C76-B351-6CF775CF9BF9}" destId="{AE420619-43BB-44FA-ADCF-A9C6F1DCBD2B}" srcOrd="0" destOrd="0" presId="urn:microsoft.com/office/officeart/2005/8/layout/venn1"/>
    <dgm:cxn modelId="{1FE6A268-723A-45BF-BA0B-C8B4D4CFB1EC}" srcId="{DEE877A4-7AD9-48FF-B84A-ED4DED4C6B8F}" destId="{45B61543-A390-4AD0-B9AB-51AD34C7C343}" srcOrd="5" destOrd="0" parTransId="{0DAE5725-C198-4A6D-9D1D-CA4D47DAFA3B}" sibTransId="{3D6DC59F-E243-46D7-9128-9532888622AD}"/>
    <dgm:cxn modelId="{0FD63908-CD2B-4763-9AF4-84C9B97CD85D}" type="presOf" srcId="{B3D073B3-7B37-49A6-AE19-9661E485B644}" destId="{74E78C79-398E-4759-9673-B96D0C1FF5B8}" srcOrd="0" destOrd="0" presId="urn:microsoft.com/office/officeart/2005/8/layout/venn1"/>
    <dgm:cxn modelId="{75072265-36D4-4A14-BF56-8197C1D109D1}" srcId="{DEE877A4-7AD9-48FF-B84A-ED4DED4C6B8F}" destId="{6F212F57-F916-4C76-B351-6CF775CF9BF9}" srcOrd="4" destOrd="0" parTransId="{C19C0B17-51E4-458E-AD0C-4B4ADAE12414}" sibTransId="{6A20FEE6-6CCB-422F-805A-111A89922BD7}"/>
    <dgm:cxn modelId="{5E9B0602-C59E-40DF-BEEF-A01DB6155D8A}" srcId="{DEE877A4-7AD9-48FF-B84A-ED4DED4C6B8F}" destId="{C35544E6-7895-43EB-AF79-217DD5AFE81B}" srcOrd="3" destOrd="0" parTransId="{DC993C6A-33A7-4ADC-BD55-53C7834B6896}" sibTransId="{D0756097-C6DF-4D89-B7A0-E6DBE35F4F62}"/>
    <dgm:cxn modelId="{1995B6D5-9F57-4157-9303-9D78BF90F699}" type="presOf" srcId="{D04CD5F5-2365-43FB-A05C-80CD6D36ECC4}" destId="{F33F5384-88B2-4889-9827-304B006DAB7F}" srcOrd="0" destOrd="0" presId="urn:microsoft.com/office/officeart/2005/8/layout/venn1"/>
    <dgm:cxn modelId="{30CB3E1C-4E0F-46CB-B488-324130F6FAAE}" type="presOf" srcId="{C35544E6-7895-43EB-AF79-217DD5AFE81B}" destId="{6559A206-B01E-4445-A050-8B31F275A865}" srcOrd="0" destOrd="0" presId="urn:microsoft.com/office/officeart/2005/8/layout/venn1"/>
    <dgm:cxn modelId="{C146DB3D-5E55-469D-BC34-EDA730D83A08}" type="presOf" srcId="{45B61543-A390-4AD0-B9AB-51AD34C7C343}" destId="{0319361B-05B8-4E5A-8265-84BA97740366}" srcOrd="0" destOrd="0" presId="urn:microsoft.com/office/officeart/2005/8/layout/venn1"/>
    <dgm:cxn modelId="{83B88D7F-97BF-4B00-BB95-D0A42CD20327}" type="presParOf" srcId="{0F3DAE0A-DDD8-4827-8AE7-BAEA66FC1A74}" destId="{3C877CBA-AB55-45A9-B113-F21F2C654981}" srcOrd="0" destOrd="0" presId="urn:microsoft.com/office/officeart/2005/8/layout/venn1"/>
    <dgm:cxn modelId="{41191C50-9E16-412B-9875-19F759B41719}" type="presParOf" srcId="{0F3DAE0A-DDD8-4827-8AE7-BAEA66FC1A74}" destId="{74E78C79-398E-4759-9673-B96D0C1FF5B8}" srcOrd="1" destOrd="0" presId="urn:microsoft.com/office/officeart/2005/8/layout/venn1"/>
    <dgm:cxn modelId="{B87C4815-9BC7-49C0-8D1C-6532F83C788F}" type="presParOf" srcId="{0F3DAE0A-DDD8-4827-8AE7-BAEA66FC1A74}" destId="{8C9A941C-DAD3-41EB-AC80-29DC4B4DFE6F}" srcOrd="2" destOrd="0" presId="urn:microsoft.com/office/officeart/2005/8/layout/venn1"/>
    <dgm:cxn modelId="{180558AA-FDD4-4325-AD31-A6D2E07C34D6}" type="presParOf" srcId="{0F3DAE0A-DDD8-4827-8AE7-BAEA66FC1A74}" destId="{AF09251A-35E5-4620-8333-AA4FCB26D444}" srcOrd="3" destOrd="0" presId="urn:microsoft.com/office/officeart/2005/8/layout/venn1"/>
    <dgm:cxn modelId="{6E2F38FB-91CD-48E9-8B39-7193E5289347}" type="presParOf" srcId="{0F3DAE0A-DDD8-4827-8AE7-BAEA66FC1A74}" destId="{2B5EE1F6-43BF-405C-93F3-033177249D47}" srcOrd="4" destOrd="0" presId="urn:microsoft.com/office/officeart/2005/8/layout/venn1"/>
    <dgm:cxn modelId="{0625E5A6-4514-43F8-AFB3-F8233C7F1929}" type="presParOf" srcId="{0F3DAE0A-DDD8-4827-8AE7-BAEA66FC1A74}" destId="{F33F5384-88B2-4889-9827-304B006DAB7F}" srcOrd="5" destOrd="0" presId="urn:microsoft.com/office/officeart/2005/8/layout/venn1"/>
    <dgm:cxn modelId="{D8938639-2984-4A10-8714-CB95DFD3BD47}" type="presParOf" srcId="{0F3DAE0A-DDD8-4827-8AE7-BAEA66FC1A74}" destId="{D791B58E-D151-4C6C-AF41-CB29A4158278}" srcOrd="6" destOrd="0" presId="urn:microsoft.com/office/officeart/2005/8/layout/venn1"/>
    <dgm:cxn modelId="{483B64C0-14DC-4154-8BE5-9AC434396B2B}" type="presParOf" srcId="{0F3DAE0A-DDD8-4827-8AE7-BAEA66FC1A74}" destId="{6559A206-B01E-4445-A050-8B31F275A865}" srcOrd="7" destOrd="0" presId="urn:microsoft.com/office/officeart/2005/8/layout/venn1"/>
    <dgm:cxn modelId="{17790F9A-FF01-453B-894F-2F4C720C0D8A}" type="presParOf" srcId="{0F3DAE0A-DDD8-4827-8AE7-BAEA66FC1A74}" destId="{A014D908-6832-48CD-87BE-75E5D8E04850}" srcOrd="8" destOrd="0" presId="urn:microsoft.com/office/officeart/2005/8/layout/venn1"/>
    <dgm:cxn modelId="{771FD716-AB38-437D-9C49-C141429A0A01}" type="presParOf" srcId="{0F3DAE0A-DDD8-4827-8AE7-BAEA66FC1A74}" destId="{AE420619-43BB-44FA-ADCF-A9C6F1DCBD2B}" srcOrd="9" destOrd="0" presId="urn:microsoft.com/office/officeart/2005/8/layout/venn1"/>
    <dgm:cxn modelId="{D82AEB72-F63D-4A79-9951-90200CB9A41A}" type="presParOf" srcId="{0F3DAE0A-DDD8-4827-8AE7-BAEA66FC1A74}" destId="{470F1B2F-A852-48AE-A2C8-D70B73847DC4}" srcOrd="10" destOrd="0" presId="urn:microsoft.com/office/officeart/2005/8/layout/venn1"/>
    <dgm:cxn modelId="{17E024F5-4E96-43AE-B0CC-4147AF4D4C56}" type="presParOf" srcId="{0F3DAE0A-DDD8-4827-8AE7-BAEA66FC1A74}" destId="{0319361B-05B8-4E5A-8265-84BA97740366}" srcOrd="11"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80C734-A635-4986-9E64-299DC9EBC1BB}" type="doc">
      <dgm:prSet loTypeId="urn:microsoft.com/office/officeart/2005/8/layout/process5" loCatId="process" qsTypeId="urn:microsoft.com/office/officeart/2005/8/quickstyle/simple5" qsCatId="simple" csTypeId="urn:microsoft.com/office/officeart/2005/8/colors/colorful1#3" csCatId="colorful" phldr="1"/>
      <dgm:spPr/>
      <dgm:t>
        <a:bodyPr/>
        <a:lstStyle/>
        <a:p>
          <a:endParaRPr lang="zh-CN" altLang="en-US"/>
        </a:p>
      </dgm:t>
    </dgm:pt>
    <dgm:pt modelId="{E228E5F2-3E10-4135-A853-35B1DB121AE3}">
      <dgm:prSet phldrT="[文本]" custT="1"/>
      <dgm:spPr/>
      <dgm:t>
        <a:bodyPr/>
        <a:lstStyle/>
        <a:p>
          <a:r>
            <a:rPr kumimoji="0" lang="zh-CN" altLang="en-US" sz="1200" b="0" dirty="0" smtClean="0">
              <a:latin typeface="微软雅黑" pitchFamily="34" charset="-122"/>
              <a:ea typeface="微软雅黑" pitchFamily="34" charset="-122"/>
            </a:rPr>
            <a:t>决策阶段：重点要做好投资目标的确定，建设方案的比选、目标或限额的分解，并准确估算各项费用。</a:t>
          </a:r>
          <a:endParaRPr lang="zh-CN" altLang="en-US" sz="1200" dirty="0"/>
        </a:p>
      </dgm:t>
    </dgm:pt>
    <dgm:pt modelId="{CC3A2694-925A-4C21-933C-EB0AC2F29B6C}" type="parTrans" cxnId="{EC957550-6D77-4945-8DA1-A33826B6ABD8}">
      <dgm:prSet/>
      <dgm:spPr/>
      <dgm:t>
        <a:bodyPr/>
        <a:lstStyle/>
        <a:p>
          <a:endParaRPr lang="zh-CN" altLang="en-US" sz="1200"/>
        </a:p>
      </dgm:t>
    </dgm:pt>
    <dgm:pt modelId="{9298DA2E-A8F3-45B5-9A9F-728B862E6E13}" type="sibTrans" cxnId="{EC957550-6D77-4945-8DA1-A33826B6ABD8}">
      <dgm:prSet custT="1"/>
      <dgm:spPr/>
      <dgm:t>
        <a:bodyPr/>
        <a:lstStyle/>
        <a:p>
          <a:endParaRPr lang="zh-CN" altLang="en-US" sz="1200"/>
        </a:p>
      </dgm:t>
    </dgm:pt>
    <dgm:pt modelId="{F30DBFD9-7637-4EF9-8E04-45D84DFC5894}">
      <dgm:prSet phldrT="[文本]" custT="1"/>
      <dgm:spPr/>
      <dgm:t>
        <a:bodyPr/>
        <a:lstStyle/>
        <a:p>
          <a:r>
            <a:rPr kumimoji="0" lang="zh-CN" altLang="en-US" sz="1200" b="0" dirty="0" smtClean="0">
              <a:latin typeface="微软雅黑" pitchFamily="34" charset="-122"/>
              <a:ea typeface="微软雅黑" pitchFamily="34" charset="-122"/>
            </a:rPr>
            <a:t>设计阶段：重点做好设计概算的编制和招标控制价编制</a:t>
          </a:r>
          <a:endParaRPr lang="zh-CN" altLang="en-US" sz="1200" dirty="0"/>
        </a:p>
      </dgm:t>
    </dgm:pt>
    <dgm:pt modelId="{478AF1C0-30B8-446A-9CFD-A0AFB37EB8F3}" type="parTrans" cxnId="{5A4FCA3D-1D20-4C1F-8D7E-61B5904B2568}">
      <dgm:prSet/>
      <dgm:spPr/>
      <dgm:t>
        <a:bodyPr/>
        <a:lstStyle/>
        <a:p>
          <a:endParaRPr lang="zh-CN" altLang="en-US" sz="1200"/>
        </a:p>
      </dgm:t>
    </dgm:pt>
    <dgm:pt modelId="{E9EB770B-711E-47CB-B86F-1A7B5A0AE48A}" type="sibTrans" cxnId="{5A4FCA3D-1D20-4C1F-8D7E-61B5904B2568}">
      <dgm:prSet custT="1"/>
      <dgm:spPr/>
      <dgm:t>
        <a:bodyPr/>
        <a:lstStyle/>
        <a:p>
          <a:endParaRPr lang="zh-CN" altLang="en-US" sz="1200"/>
        </a:p>
      </dgm:t>
    </dgm:pt>
    <dgm:pt modelId="{13B1D8B7-371A-448E-B972-AD93714DCEF5}">
      <dgm:prSet phldrT="[文本]" custT="1"/>
      <dgm:spPr/>
      <dgm:t>
        <a:bodyPr/>
        <a:lstStyle/>
        <a:p>
          <a:r>
            <a:rPr kumimoji="0" lang="zh-CN" altLang="en-US" sz="1200" b="0" dirty="0" smtClean="0">
              <a:latin typeface="微软雅黑" pitchFamily="34" charset="-122"/>
              <a:ea typeface="微软雅黑" pitchFamily="34" charset="-122"/>
            </a:rPr>
            <a:t>招投标阶段：招投标阶段：重点关注合同的策划与分解，标段的划分，招标文件的严谨性和合理性，工程量清单和招标控制价的准确性，规性和可操作性 。</a:t>
          </a:r>
          <a:endParaRPr lang="zh-CN" altLang="en-US" sz="1200" dirty="0"/>
        </a:p>
      </dgm:t>
    </dgm:pt>
    <dgm:pt modelId="{B6CEA8E9-39E3-4926-AED5-BF70AA9AA118}" type="parTrans" cxnId="{04178FB8-0D1C-4BDF-B1A3-0F4606F9698D}">
      <dgm:prSet/>
      <dgm:spPr/>
      <dgm:t>
        <a:bodyPr/>
        <a:lstStyle/>
        <a:p>
          <a:endParaRPr lang="zh-CN" altLang="en-US" sz="1200"/>
        </a:p>
      </dgm:t>
    </dgm:pt>
    <dgm:pt modelId="{56A31390-69D2-4429-99E2-0A31237F681C}" type="sibTrans" cxnId="{04178FB8-0D1C-4BDF-B1A3-0F4606F9698D}">
      <dgm:prSet custT="1"/>
      <dgm:spPr>
        <a:scene3d>
          <a:camera prst="orthographicFront">
            <a:rot lat="0" lon="0" rev="480000"/>
          </a:camera>
          <a:lightRig rig="threePt" dir="t">
            <a:rot lat="0" lon="0" rev="1200000"/>
          </a:lightRig>
        </a:scene3d>
        <a:sp3d>
          <a:bevelT w="63500" h="25400"/>
        </a:sp3d>
      </dgm:spPr>
      <dgm:t>
        <a:bodyPr/>
        <a:lstStyle/>
        <a:p>
          <a:endParaRPr lang="zh-CN" altLang="en-US" sz="1200"/>
        </a:p>
      </dgm:t>
    </dgm:pt>
    <dgm:pt modelId="{11E89AD8-1A32-4876-9BBF-466EF853733F}">
      <dgm:prSet phldrT="[文本]" custT="1"/>
      <dgm:spPr/>
      <dgm:t>
        <a:bodyPr/>
        <a:lstStyle/>
        <a:p>
          <a:r>
            <a:rPr kumimoji="0" lang="zh-CN" altLang="en-US" sz="1200" b="0" dirty="0" smtClean="0">
              <a:latin typeface="微软雅黑" pitchFamily="34" charset="-122"/>
              <a:ea typeface="微软雅黑" pitchFamily="34" charset="-122"/>
            </a:rPr>
            <a:t>实施阶段：一是设备、材料、专业工程暂估价的确定；二是处理好工程变更、现场签证等事项；三是合理确定工程预付款、工程进度款，并协助建设单位按合同要求及时支付；四是处理好工程索赔和工程经济纠纷；五是做好投资偏差控制和风险管理。</a:t>
          </a:r>
          <a:endParaRPr lang="zh-CN" altLang="en-US" sz="1200" dirty="0"/>
        </a:p>
      </dgm:t>
    </dgm:pt>
    <dgm:pt modelId="{D664C69A-7323-4A26-9301-8D603C98C205}" type="parTrans" cxnId="{94E7E128-C000-4701-AF6B-D13ED736AAEA}">
      <dgm:prSet/>
      <dgm:spPr/>
      <dgm:t>
        <a:bodyPr/>
        <a:lstStyle/>
        <a:p>
          <a:endParaRPr lang="zh-CN" altLang="en-US" sz="1200"/>
        </a:p>
      </dgm:t>
    </dgm:pt>
    <dgm:pt modelId="{88D8CA3E-1F75-44CF-9C46-8AF090757E33}" type="sibTrans" cxnId="{94E7E128-C000-4701-AF6B-D13ED736AAEA}">
      <dgm:prSet custT="1"/>
      <dgm:spPr/>
      <dgm:t>
        <a:bodyPr/>
        <a:lstStyle/>
        <a:p>
          <a:endParaRPr lang="zh-CN" altLang="en-US" sz="1200"/>
        </a:p>
      </dgm:t>
    </dgm:pt>
    <dgm:pt modelId="{9584159F-F54E-4864-A331-94F500F49F3C}">
      <dgm:prSet phldrT="[文本]" custT="1"/>
      <dgm:spPr/>
      <dgm:t>
        <a:bodyPr/>
        <a:lstStyle/>
        <a:p>
          <a:r>
            <a:rPr kumimoji="0" lang="zh-CN" altLang="en-US" sz="1200" b="0" dirty="0" smtClean="0">
              <a:latin typeface="微软雅黑" pitchFamily="34" charset="-122"/>
              <a:ea typeface="微软雅黑" pitchFamily="34" charset="-122"/>
            </a:rPr>
            <a:t>竣工阶段：合同价款的调整，按时完成工程结算，做好两算对比分析。按合同要求做好工程决算。</a:t>
          </a:r>
          <a:endParaRPr lang="zh-CN" altLang="en-US" sz="1200" dirty="0"/>
        </a:p>
      </dgm:t>
    </dgm:pt>
    <dgm:pt modelId="{95F4AEBF-1162-4C65-BC38-3581541C6AFA}" type="parTrans" cxnId="{A5EE263E-F7CC-4BA3-8435-DA797E44217A}">
      <dgm:prSet/>
      <dgm:spPr/>
      <dgm:t>
        <a:bodyPr/>
        <a:lstStyle/>
        <a:p>
          <a:endParaRPr lang="zh-CN" altLang="en-US" sz="1200"/>
        </a:p>
      </dgm:t>
    </dgm:pt>
    <dgm:pt modelId="{CCAC6EB8-80C2-45A8-9E1B-8F0FFBF1F804}" type="sibTrans" cxnId="{A5EE263E-F7CC-4BA3-8435-DA797E44217A}">
      <dgm:prSet/>
      <dgm:spPr/>
      <dgm:t>
        <a:bodyPr/>
        <a:lstStyle/>
        <a:p>
          <a:endParaRPr lang="zh-CN" altLang="en-US" sz="1200"/>
        </a:p>
      </dgm:t>
    </dgm:pt>
    <dgm:pt modelId="{ACB095A1-9B17-4191-9345-994F4F6E46C8}" type="pres">
      <dgm:prSet presAssocID="{7880C734-A635-4986-9E64-299DC9EBC1BB}" presName="diagram" presStyleCnt="0">
        <dgm:presLayoutVars>
          <dgm:dir/>
          <dgm:resizeHandles val="exact"/>
        </dgm:presLayoutVars>
      </dgm:prSet>
      <dgm:spPr/>
      <dgm:t>
        <a:bodyPr/>
        <a:lstStyle/>
        <a:p>
          <a:endParaRPr lang="zh-CN" altLang="en-US"/>
        </a:p>
      </dgm:t>
    </dgm:pt>
    <dgm:pt modelId="{12C90E59-3D3B-4A8A-AFDE-D13D3F9EF67C}" type="pres">
      <dgm:prSet presAssocID="{E228E5F2-3E10-4135-A853-35B1DB121AE3}" presName="node" presStyleLbl="node1" presStyleIdx="0" presStyleCnt="5" custLinFactNeighborX="35" custLinFactNeighborY="25583">
        <dgm:presLayoutVars>
          <dgm:bulletEnabled val="1"/>
        </dgm:presLayoutVars>
      </dgm:prSet>
      <dgm:spPr/>
      <dgm:t>
        <a:bodyPr/>
        <a:lstStyle/>
        <a:p>
          <a:endParaRPr lang="zh-CN" altLang="en-US"/>
        </a:p>
      </dgm:t>
    </dgm:pt>
    <dgm:pt modelId="{D687E5CB-2D9E-4A32-8181-EBC7361A470B}" type="pres">
      <dgm:prSet presAssocID="{9298DA2E-A8F3-45B5-9A9F-728B862E6E13}" presName="sibTrans" presStyleLbl="sibTrans2D1" presStyleIdx="0" presStyleCnt="4"/>
      <dgm:spPr/>
      <dgm:t>
        <a:bodyPr/>
        <a:lstStyle/>
        <a:p>
          <a:endParaRPr lang="zh-CN" altLang="en-US"/>
        </a:p>
      </dgm:t>
    </dgm:pt>
    <dgm:pt modelId="{985A4286-0916-4E53-9B12-004D156C80C8}" type="pres">
      <dgm:prSet presAssocID="{9298DA2E-A8F3-45B5-9A9F-728B862E6E13}" presName="connectorText" presStyleLbl="sibTrans2D1" presStyleIdx="0" presStyleCnt="4"/>
      <dgm:spPr/>
      <dgm:t>
        <a:bodyPr/>
        <a:lstStyle/>
        <a:p>
          <a:endParaRPr lang="zh-CN" altLang="en-US"/>
        </a:p>
      </dgm:t>
    </dgm:pt>
    <dgm:pt modelId="{C4AB5E3B-1D4F-4F84-AEBB-61AF2A674398}" type="pres">
      <dgm:prSet presAssocID="{F30DBFD9-7637-4EF9-8E04-45D84DFC5894}" presName="node" presStyleLbl="node1" presStyleIdx="1" presStyleCnt="5" custLinFactNeighborY="22610">
        <dgm:presLayoutVars>
          <dgm:bulletEnabled val="1"/>
        </dgm:presLayoutVars>
      </dgm:prSet>
      <dgm:spPr/>
      <dgm:t>
        <a:bodyPr/>
        <a:lstStyle/>
        <a:p>
          <a:endParaRPr lang="zh-CN" altLang="en-US"/>
        </a:p>
      </dgm:t>
    </dgm:pt>
    <dgm:pt modelId="{232B5046-0FFE-41E3-9781-E1887B4AD2E7}" type="pres">
      <dgm:prSet presAssocID="{E9EB770B-711E-47CB-B86F-1A7B5A0AE48A}" presName="sibTrans" presStyleLbl="sibTrans2D1" presStyleIdx="1" presStyleCnt="4"/>
      <dgm:spPr/>
      <dgm:t>
        <a:bodyPr/>
        <a:lstStyle/>
        <a:p>
          <a:endParaRPr lang="zh-CN" altLang="en-US"/>
        </a:p>
      </dgm:t>
    </dgm:pt>
    <dgm:pt modelId="{4EA96DAB-3787-4BEE-B35D-B50B3612329F}" type="pres">
      <dgm:prSet presAssocID="{E9EB770B-711E-47CB-B86F-1A7B5A0AE48A}" presName="connectorText" presStyleLbl="sibTrans2D1" presStyleIdx="1" presStyleCnt="4"/>
      <dgm:spPr/>
      <dgm:t>
        <a:bodyPr/>
        <a:lstStyle/>
        <a:p>
          <a:endParaRPr lang="zh-CN" altLang="en-US"/>
        </a:p>
      </dgm:t>
    </dgm:pt>
    <dgm:pt modelId="{608EB20C-D571-4317-B2B7-13D8207C5A75}" type="pres">
      <dgm:prSet presAssocID="{13B1D8B7-371A-448E-B972-AD93714DCEF5}" presName="node" presStyleLbl="node1" presStyleIdx="2" presStyleCnt="5" custScaleX="116596" custScaleY="133646" custLinFactNeighborY="11851">
        <dgm:presLayoutVars>
          <dgm:bulletEnabled val="1"/>
        </dgm:presLayoutVars>
      </dgm:prSet>
      <dgm:spPr/>
      <dgm:t>
        <a:bodyPr/>
        <a:lstStyle/>
        <a:p>
          <a:endParaRPr lang="zh-CN" altLang="en-US"/>
        </a:p>
      </dgm:t>
    </dgm:pt>
    <dgm:pt modelId="{D41E6793-17A6-4BDC-8D83-2618C7BE5D52}" type="pres">
      <dgm:prSet presAssocID="{56A31390-69D2-4429-99E2-0A31237F681C}" presName="sibTrans" presStyleLbl="sibTrans2D1" presStyleIdx="2" presStyleCnt="4" custLinFactNeighborX="67169" custLinFactNeighborY="-1661"/>
      <dgm:spPr/>
      <dgm:t>
        <a:bodyPr/>
        <a:lstStyle/>
        <a:p>
          <a:endParaRPr lang="zh-CN" altLang="en-US"/>
        </a:p>
      </dgm:t>
    </dgm:pt>
    <dgm:pt modelId="{17B47547-64DB-4DA5-9E7F-3DF4E2C128D5}" type="pres">
      <dgm:prSet presAssocID="{56A31390-69D2-4429-99E2-0A31237F681C}" presName="connectorText" presStyleLbl="sibTrans2D1" presStyleIdx="2" presStyleCnt="4"/>
      <dgm:spPr/>
      <dgm:t>
        <a:bodyPr/>
        <a:lstStyle/>
        <a:p>
          <a:endParaRPr lang="zh-CN" altLang="en-US"/>
        </a:p>
      </dgm:t>
    </dgm:pt>
    <dgm:pt modelId="{FEC9A912-7BD5-41C3-953F-7D9CB79B0657}" type="pres">
      <dgm:prSet presAssocID="{11E89AD8-1A32-4876-9BBF-466EF853733F}" presName="node" presStyleLbl="node1" presStyleIdx="3" presStyleCnt="5" custScaleX="175836" custScaleY="155138" custLinFactNeighborX="25435" custLinFactNeighborY="-26744">
        <dgm:presLayoutVars>
          <dgm:bulletEnabled val="1"/>
        </dgm:presLayoutVars>
      </dgm:prSet>
      <dgm:spPr/>
      <dgm:t>
        <a:bodyPr/>
        <a:lstStyle/>
        <a:p>
          <a:endParaRPr lang="zh-CN" altLang="en-US"/>
        </a:p>
      </dgm:t>
    </dgm:pt>
    <dgm:pt modelId="{AC98DB97-B6F2-4049-AA17-D17A3AE18A1F}" type="pres">
      <dgm:prSet presAssocID="{88D8CA3E-1F75-44CF-9C46-8AF090757E33}" presName="sibTrans" presStyleLbl="sibTrans2D1" presStyleIdx="3" presStyleCnt="4" custScaleX="55213" custLinFactNeighborX="-5337" custLinFactNeighborY="-18853"/>
      <dgm:spPr/>
      <dgm:t>
        <a:bodyPr/>
        <a:lstStyle/>
        <a:p>
          <a:endParaRPr lang="zh-CN" altLang="en-US"/>
        </a:p>
      </dgm:t>
    </dgm:pt>
    <dgm:pt modelId="{2D52F5D5-FE15-40A9-9BCA-565EAC23F66F}" type="pres">
      <dgm:prSet presAssocID="{88D8CA3E-1F75-44CF-9C46-8AF090757E33}" presName="connectorText" presStyleLbl="sibTrans2D1" presStyleIdx="3" presStyleCnt="4"/>
      <dgm:spPr/>
      <dgm:t>
        <a:bodyPr/>
        <a:lstStyle/>
        <a:p>
          <a:endParaRPr lang="zh-CN" altLang="en-US"/>
        </a:p>
      </dgm:t>
    </dgm:pt>
    <dgm:pt modelId="{0F6A9C52-91B4-4DF5-BBF7-0F2D9F8FD219}" type="pres">
      <dgm:prSet presAssocID="{9584159F-F54E-4864-A331-94F500F49F3C}" presName="node" presStyleLbl="node1" presStyleIdx="4" presStyleCnt="5" custScaleX="111070" custScaleY="112130" custLinFactNeighborX="-18786" custLinFactNeighborY="-33871">
        <dgm:presLayoutVars>
          <dgm:bulletEnabled val="1"/>
        </dgm:presLayoutVars>
      </dgm:prSet>
      <dgm:spPr/>
      <dgm:t>
        <a:bodyPr/>
        <a:lstStyle/>
        <a:p>
          <a:endParaRPr lang="zh-CN" altLang="en-US"/>
        </a:p>
      </dgm:t>
    </dgm:pt>
  </dgm:ptLst>
  <dgm:cxnLst>
    <dgm:cxn modelId="{04178FB8-0D1C-4BDF-B1A3-0F4606F9698D}" srcId="{7880C734-A635-4986-9E64-299DC9EBC1BB}" destId="{13B1D8B7-371A-448E-B972-AD93714DCEF5}" srcOrd="2" destOrd="0" parTransId="{B6CEA8E9-39E3-4926-AED5-BF70AA9AA118}" sibTransId="{56A31390-69D2-4429-99E2-0A31237F681C}"/>
    <dgm:cxn modelId="{AA29417B-5966-455C-8C92-E2DAF2339560}" type="presOf" srcId="{11E89AD8-1A32-4876-9BBF-466EF853733F}" destId="{FEC9A912-7BD5-41C3-953F-7D9CB79B0657}" srcOrd="0" destOrd="0" presId="urn:microsoft.com/office/officeart/2005/8/layout/process5"/>
    <dgm:cxn modelId="{1629C3EA-CA50-4B05-B7BD-D28F5A2C2170}" type="presOf" srcId="{9584159F-F54E-4864-A331-94F500F49F3C}" destId="{0F6A9C52-91B4-4DF5-BBF7-0F2D9F8FD219}" srcOrd="0" destOrd="0" presId="urn:microsoft.com/office/officeart/2005/8/layout/process5"/>
    <dgm:cxn modelId="{A5EE263E-F7CC-4BA3-8435-DA797E44217A}" srcId="{7880C734-A635-4986-9E64-299DC9EBC1BB}" destId="{9584159F-F54E-4864-A331-94F500F49F3C}" srcOrd="4" destOrd="0" parTransId="{95F4AEBF-1162-4C65-BC38-3581541C6AFA}" sibTransId="{CCAC6EB8-80C2-45A8-9E1B-8F0FFBF1F804}"/>
    <dgm:cxn modelId="{83D77BB5-5F75-48C4-88C2-94E8A4D947A4}" type="presOf" srcId="{F30DBFD9-7637-4EF9-8E04-45D84DFC5894}" destId="{C4AB5E3B-1D4F-4F84-AEBB-61AF2A674398}" srcOrd="0" destOrd="0" presId="urn:microsoft.com/office/officeart/2005/8/layout/process5"/>
    <dgm:cxn modelId="{9C67D061-F69B-4E44-A11B-E750FEEE4115}" type="presOf" srcId="{E9EB770B-711E-47CB-B86F-1A7B5A0AE48A}" destId="{232B5046-0FFE-41E3-9781-E1887B4AD2E7}" srcOrd="0" destOrd="0" presId="urn:microsoft.com/office/officeart/2005/8/layout/process5"/>
    <dgm:cxn modelId="{9D00FE5E-6BDD-448E-B4AA-7BDC3FBFA5B7}" type="presOf" srcId="{9298DA2E-A8F3-45B5-9A9F-728B862E6E13}" destId="{985A4286-0916-4E53-9B12-004D156C80C8}" srcOrd="1" destOrd="0" presId="urn:microsoft.com/office/officeart/2005/8/layout/process5"/>
    <dgm:cxn modelId="{0FC5D215-6BA0-40FE-81E3-5E82C02267A6}" type="presOf" srcId="{56A31390-69D2-4429-99E2-0A31237F681C}" destId="{17B47547-64DB-4DA5-9E7F-3DF4E2C128D5}" srcOrd="1" destOrd="0" presId="urn:microsoft.com/office/officeart/2005/8/layout/process5"/>
    <dgm:cxn modelId="{A3B31123-AF90-458A-9329-087641E03CDF}" type="presOf" srcId="{88D8CA3E-1F75-44CF-9C46-8AF090757E33}" destId="{2D52F5D5-FE15-40A9-9BCA-565EAC23F66F}" srcOrd="1" destOrd="0" presId="urn:microsoft.com/office/officeart/2005/8/layout/process5"/>
    <dgm:cxn modelId="{728C33FE-7A87-480A-AAED-6F21D3E3E04F}" type="presOf" srcId="{56A31390-69D2-4429-99E2-0A31237F681C}" destId="{D41E6793-17A6-4BDC-8D83-2618C7BE5D52}" srcOrd="0" destOrd="0" presId="urn:microsoft.com/office/officeart/2005/8/layout/process5"/>
    <dgm:cxn modelId="{EC957550-6D77-4945-8DA1-A33826B6ABD8}" srcId="{7880C734-A635-4986-9E64-299DC9EBC1BB}" destId="{E228E5F2-3E10-4135-A853-35B1DB121AE3}" srcOrd="0" destOrd="0" parTransId="{CC3A2694-925A-4C21-933C-EB0AC2F29B6C}" sibTransId="{9298DA2E-A8F3-45B5-9A9F-728B862E6E13}"/>
    <dgm:cxn modelId="{7E8C0FC2-EFA1-4651-94DF-E8EE1502D5AA}" type="presOf" srcId="{9298DA2E-A8F3-45B5-9A9F-728B862E6E13}" destId="{D687E5CB-2D9E-4A32-8181-EBC7361A470B}" srcOrd="0" destOrd="0" presId="urn:microsoft.com/office/officeart/2005/8/layout/process5"/>
    <dgm:cxn modelId="{94E7E128-C000-4701-AF6B-D13ED736AAEA}" srcId="{7880C734-A635-4986-9E64-299DC9EBC1BB}" destId="{11E89AD8-1A32-4876-9BBF-466EF853733F}" srcOrd="3" destOrd="0" parTransId="{D664C69A-7323-4A26-9301-8D603C98C205}" sibTransId="{88D8CA3E-1F75-44CF-9C46-8AF090757E33}"/>
    <dgm:cxn modelId="{5A4FCA3D-1D20-4C1F-8D7E-61B5904B2568}" srcId="{7880C734-A635-4986-9E64-299DC9EBC1BB}" destId="{F30DBFD9-7637-4EF9-8E04-45D84DFC5894}" srcOrd="1" destOrd="0" parTransId="{478AF1C0-30B8-446A-9CFD-A0AFB37EB8F3}" sibTransId="{E9EB770B-711E-47CB-B86F-1A7B5A0AE48A}"/>
    <dgm:cxn modelId="{6696EBC6-31B8-47D3-99D9-6011EC747A8F}" type="presOf" srcId="{E228E5F2-3E10-4135-A853-35B1DB121AE3}" destId="{12C90E59-3D3B-4A8A-AFDE-D13D3F9EF67C}" srcOrd="0" destOrd="0" presId="urn:microsoft.com/office/officeart/2005/8/layout/process5"/>
    <dgm:cxn modelId="{DD6DDFAD-DC3D-4452-806F-0CE8F76912D5}" type="presOf" srcId="{88D8CA3E-1F75-44CF-9C46-8AF090757E33}" destId="{AC98DB97-B6F2-4049-AA17-D17A3AE18A1F}" srcOrd="0" destOrd="0" presId="urn:microsoft.com/office/officeart/2005/8/layout/process5"/>
    <dgm:cxn modelId="{CE31CE2D-F387-4AA0-A0B0-D47F770DD81C}" type="presOf" srcId="{7880C734-A635-4986-9E64-299DC9EBC1BB}" destId="{ACB095A1-9B17-4191-9345-994F4F6E46C8}" srcOrd="0" destOrd="0" presId="urn:microsoft.com/office/officeart/2005/8/layout/process5"/>
    <dgm:cxn modelId="{46E4908E-6389-48D8-B6B1-4BFD9E8F44D4}" type="presOf" srcId="{13B1D8B7-371A-448E-B972-AD93714DCEF5}" destId="{608EB20C-D571-4317-B2B7-13D8207C5A75}" srcOrd="0" destOrd="0" presId="urn:microsoft.com/office/officeart/2005/8/layout/process5"/>
    <dgm:cxn modelId="{3B68FBCF-8EFF-412A-B0AB-5E0B5B3FA483}" type="presOf" srcId="{E9EB770B-711E-47CB-B86F-1A7B5A0AE48A}" destId="{4EA96DAB-3787-4BEE-B35D-B50B3612329F}" srcOrd="1" destOrd="0" presId="urn:microsoft.com/office/officeart/2005/8/layout/process5"/>
    <dgm:cxn modelId="{ECF70A51-9F30-4B0D-8C15-B7896B311CE8}" type="presParOf" srcId="{ACB095A1-9B17-4191-9345-994F4F6E46C8}" destId="{12C90E59-3D3B-4A8A-AFDE-D13D3F9EF67C}" srcOrd="0" destOrd="0" presId="urn:microsoft.com/office/officeart/2005/8/layout/process5"/>
    <dgm:cxn modelId="{26BF6435-B818-49B1-8611-02383A4CD8F8}" type="presParOf" srcId="{ACB095A1-9B17-4191-9345-994F4F6E46C8}" destId="{D687E5CB-2D9E-4A32-8181-EBC7361A470B}" srcOrd="1" destOrd="0" presId="urn:microsoft.com/office/officeart/2005/8/layout/process5"/>
    <dgm:cxn modelId="{CBA888B0-1E49-498C-B811-03E7E0653AC0}" type="presParOf" srcId="{D687E5CB-2D9E-4A32-8181-EBC7361A470B}" destId="{985A4286-0916-4E53-9B12-004D156C80C8}" srcOrd="0" destOrd="0" presId="urn:microsoft.com/office/officeart/2005/8/layout/process5"/>
    <dgm:cxn modelId="{96E372FB-0879-4AB7-9E98-F401E2C0F62D}" type="presParOf" srcId="{ACB095A1-9B17-4191-9345-994F4F6E46C8}" destId="{C4AB5E3B-1D4F-4F84-AEBB-61AF2A674398}" srcOrd="2" destOrd="0" presId="urn:microsoft.com/office/officeart/2005/8/layout/process5"/>
    <dgm:cxn modelId="{E92EED79-4CD5-41A2-A82B-DE3418927C88}" type="presParOf" srcId="{ACB095A1-9B17-4191-9345-994F4F6E46C8}" destId="{232B5046-0FFE-41E3-9781-E1887B4AD2E7}" srcOrd="3" destOrd="0" presId="urn:microsoft.com/office/officeart/2005/8/layout/process5"/>
    <dgm:cxn modelId="{A3BF74CC-27E2-49BF-B1E3-E86D4EC27781}" type="presParOf" srcId="{232B5046-0FFE-41E3-9781-E1887B4AD2E7}" destId="{4EA96DAB-3787-4BEE-B35D-B50B3612329F}" srcOrd="0" destOrd="0" presId="urn:microsoft.com/office/officeart/2005/8/layout/process5"/>
    <dgm:cxn modelId="{22482F6A-3508-443D-AD32-E8B2E983C826}" type="presParOf" srcId="{ACB095A1-9B17-4191-9345-994F4F6E46C8}" destId="{608EB20C-D571-4317-B2B7-13D8207C5A75}" srcOrd="4" destOrd="0" presId="urn:microsoft.com/office/officeart/2005/8/layout/process5"/>
    <dgm:cxn modelId="{2A8617B7-A84E-455F-93F0-0EE0BFD46487}" type="presParOf" srcId="{ACB095A1-9B17-4191-9345-994F4F6E46C8}" destId="{D41E6793-17A6-4BDC-8D83-2618C7BE5D52}" srcOrd="5" destOrd="0" presId="urn:microsoft.com/office/officeart/2005/8/layout/process5"/>
    <dgm:cxn modelId="{49700A45-27C2-42A8-B11D-22F23BD16AF6}" type="presParOf" srcId="{D41E6793-17A6-4BDC-8D83-2618C7BE5D52}" destId="{17B47547-64DB-4DA5-9E7F-3DF4E2C128D5}" srcOrd="0" destOrd="0" presId="urn:microsoft.com/office/officeart/2005/8/layout/process5"/>
    <dgm:cxn modelId="{D3AE75C2-B87F-4A8D-8B94-24FC299A6119}" type="presParOf" srcId="{ACB095A1-9B17-4191-9345-994F4F6E46C8}" destId="{FEC9A912-7BD5-41C3-953F-7D9CB79B0657}" srcOrd="6" destOrd="0" presId="urn:microsoft.com/office/officeart/2005/8/layout/process5"/>
    <dgm:cxn modelId="{A6D64DAC-B9DC-42DC-BB48-FDEAF8EA2DA3}" type="presParOf" srcId="{ACB095A1-9B17-4191-9345-994F4F6E46C8}" destId="{AC98DB97-B6F2-4049-AA17-D17A3AE18A1F}" srcOrd="7" destOrd="0" presId="urn:microsoft.com/office/officeart/2005/8/layout/process5"/>
    <dgm:cxn modelId="{C7841BCE-42D9-4659-8B55-5ECBA96E4E44}" type="presParOf" srcId="{AC98DB97-B6F2-4049-AA17-D17A3AE18A1F}" destId="{2D52F5D5-FE15-40A9-9BCA-565EAC23F66F}" srcOrd="0" destOrd="0" presId="urn:microsoft.com/office/officeart/2005/8/layout/process5"/>
    <dgm:cxn modelId="{65558ED5-2781-4D35-94D9-CF5EEE251B55}" type="presParOf" srcId="{ACB095A1-9B17-4191-9345-994F4F6E46C8}" destId="{0F6A9C52-91B4-4DF5-BBF7-0F2D9F8FD219}"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F40FA96-5FD8-4914-9CE1-E51B21917E26}" type="doc">
      <dgm:prSet loTypeId="urn:microsoft.com/office/officeart/2005/8/layout/equation1" loCatId="relationship" qsTypeId="urn:microsoft.com/office/officeart/2005/8/quickstyle/simple2" qsCatId="simple" csTypeId="urn:microsoft.com/office/officeart/2005/8/colors/colorful2" csCatId="colorful" phldr="1"/>
      <dgm:spPr/>
    </dgm:pt>
    <dgm:pt modelId="{B43307FD-556F-4ACF-B2DB-32343050F5ED}">
      <dgm:prSet phldrT="[文本]" custT="1"/>
      <dgm:spPr/>
      <dgm:t>
        <a:bodyPr/>
        <a:lstStyle/>
        <a:p>
          <a:r>
            <a:rPr kumimoji="0" lang="zh-CN" altLang="en-US" sz="2000" b="0" dirty="0" smtClean="0">
              <a:latin typeface="微软雅黑" pitchFamily="34" charset="-122"/>
              <a:ea typeface="微软雅黑" pitchFamily="34" charset="-122"/>
            </a:rPr>
            <a:t>直接成本： 人工、材料、施工机械消耗（包括措施性项目）</a:t>
          </a:r>
          <a:endParaRPr lang="zh-CN" altLang="en-US" sz="2000" dirty="0"/>
        </a:p>
      </dgm:t>
    </dgm:pt>
    <dgm:pt modelId="{43882664-EFCD-4D78-9299-26CDD711D23B}" type="parTrans" cxnId="{A49F08BF-3E5F-45C0-8B3E-69BBE980A081}">
      <dgm:prSet/>
      <dgm:spPr/>
      <dgm:t>
        <a:bodyPr/>
        <a:lstStyle/>
        <a:p>
          <a:endParaRPr lang="zh-CN" altLang="en-US"/>
        </a:p>
      </dgm:t>
    </dgm:pt>
    <dgm:pt modelId="{DCD8B1EF-68B2-44EC-A035-6BDF9153D333}" type="sibTrans" cxnId="{A49F08BF-3E5F-45C0-8B3E-69BBE980A081}">
      <dgm:prSet/>
      <dgm:spPr/>
      <dgm:t>
        <a:bodyPr/>
        <a:lstStyle/>
        <a:p>
          <a:endParaRPr lang="zh-CN" altLang="en-US"/>
        </a:p>
      </dgm:t>
    </dgm:pt>
    <dgm:pt modelId="{2AE0FED4-9478-4BD7-BC26-71B41D4D88CB}">
      <dgm:prSet phldrT="[文本]"/>
      <dgm:spPr/>
      <dgm:t>
        <a:bodyPr/>
        <a:lstStyle/>
        <a:p>
          <a:r>
            <a:rPr kumimoji="0" lang="zh-CN" altLang="en-US" b="0" dirty="0" smtClean="0">
              <a:latin typeface="微软雅黑" pitchFamily="34" charset="-122"/>
              <a:ea typeface="微软雅黑" pitchFamily="34" charset="-122"/>
            </a:rPr>
            <a:t>控制成本（</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损失成本）</a:t>
          </a:r>
          <a:endParaRPr lang="zh-CN" altLang="en-US" dirty="0"/>
        </a:p>
      </dgm:t>
    </dgm:pt>
    <dgm:pt modelId="{B1DCC8B6-F49A-4B91-ADBF-AC04B0410714}" type="parTrans" cxnId="{E9D2D255-6E66-4313-A691-701F74F8FABE}">
      <dgm:prSet/>
      <dgm:spPr/>
      <dgm:t>
        <a:bodyPr/>
        <a:lstStyle/>
        <a:p>
          <a:endParaRPr lang="zh-CN" altLang="en-US"/>
        </a:p>
      </dgm:t>
    </dgm:pt>
    <dgm:pt modelId="{4A85EF0E-E0EF-49BD-8CA2-6AF2D10DB838}" type="sibTrans" cxnId="{E9D2D255-6E66-4313-A691-701F74F8FABE}">
      <dgm:prSet/>
      <dgm:spPr/>
      <dgm:t>
        <a:bodyPr/>
        <a:lstStyle/>
        <a:p>
          <a:endParaRPr lang="zh-CN" altLang="en-US"/>
        </a:p>
      </dgm:t>
    </dgm:pt>
    <dgm:pt modelId="{11C48AA2-3E71-46F8-A0D5-79FF86F09F0C}">
      <dgm:prSet/>
      <dgm:spPr/>
      <dgm:t>
        <a:bodyPr/>
        <a:lstStyle/>
        <a:p>
          <a:r>
            <a:rPr kumimoji="0" lang="zh-CN" altLang="en-US" b="0" smtClean="0">
              <a:latin typeface="微软雅黑" pitchFamily="34" charset="-122"/>
              <a:ea typeface="微软雅黑" pitchFamily="34" charset="-122"/>
            </a:rPr>
            <a:t>工程成本</a:t>
          </a:r>
          <a:endParaRPr lang="zh-CN" altLang="en-US" dirty="0"/>
        </a:p>
      </dgm:t>
    </dgm:pt>
    <dgm:pt modelId="{0F197E57-B277-4A56-BF05-669685B0A4F8}" type="parTrans" cxnId="{4643417B-0D05-4BCC-ACCD-7362583995A0}">
      <dgm:prSet/>
      <dgm:spPr/>
      <dgm:t>
        <a:bodyPr/>
        <a:lstStyle/>
        <a:p>
          <a:endParaRPr lang="zh-CN" altLang="en-US"/>
        </a:p>
      </dgm:t>
    </dgm:pt>
    <dgm:pt modelId="{9074C179-7EE0-458A-A364-85B0F6FD0AD9}" type="sibTrans" cxnId="{4643417B-0D05-4BCC-ACCD-7362583995A0}">
      <dgm:prSet/>
      <dgm:spPr/>
      <dgm:t>
        <a:bodyPr/>
        <a:lstStyle/>
        <a:p>
          <a:endParaRPr lang="zh-CN" altLang="en-US"/>
        </a:p>
      </dgm:t>
    </dgm:pt>
    <dgm:pt modelId="{670FE761-24C2-4307-A973-1F3741408965}" type="pres">
      <dgm:prSet presAssocID="{4F40FA96-5FD8-4914-9CE1-E51B21917E26}" presName="linearFlow" presStyleCnt="0">
        <dgm:presLayoutVars>
          <dgm:dir/>
          <dgm:resizeHandles val="exact"/>
        </dgm:presLayoutVars>
      </dgm:prSet>
      <dgm:spPr/>
    </dgm:pt>
    <dgm:pt modelId="{BED3D699-A8FE-4935-B918-FFD01A40814C}" type="pres">
      <dgm:prSet presAssocID="{B43307FD-556F-4ACF-B2DB-32343050F5ED}" presName="node" presStyleLbl="node1" presStyleIdx="0" presStyleCnt="3" custScaleX="147804" custScaleY="140976" custLinFactNeighborX="-929" custLinFactNeighborY="-957">
        <dgm:presLayoutVars>
          <dgm:bulletEnabled val="1"/>
        </dgm:presLayoutVars>
      </dgm:prSet>
      <dgm:spPr/>
      <dgm:t>
        <a:bodyPr/>
        <a:lstStyle/>
        <a:p>
          <a:endParaRPr lang="zh-CN" altLang="en-US"/>
        </a:p>
      </dgm:t>
    </dgm:pt>
    <dgm:pt modelId="{7420BEB7-BCD0-405B-B9C2-D117DB32AD0F}" type="pres">
      <dgm:prSet presAssocID="{DCD8B1EF-68B2-44EC-A035-6BDF9153D333}" presName="spacerL" presStyleCnt="0"/>
      <dgm:spPr/>
    </dgm:pt>
    <dgm:pt modelId="{850F85CB-9733-4920-ABFE-E70ADB457ED5}" type="pres">
      <dgm:prSet presAssocID="{DCD8B1EF-68B2-44EC-A035-6BDF9153D333}" presName="sibTrans" presStyleLbl="sibTrans2D1" presStyleIdx="0" presStyleCnt="2"/>
      <dgm:spPr/>
      <dgm:t>
        <a:bodyPr/>
        <a:lstStyle/>
        <a:p>
          <a:endParaRPr lang="zh-CN" altLang="en-US"/>
        </a:p>
      </dgm:t>
    </dgm:pt>
    <dgm:pt modelId="{28607248-7803-4E02-8148-BE578B3A9952}" type="pres">
      <dgm:prSet presAssocID="{DCD8B1EF-68B2-44EC-A035-6BDF9153D333}" presName="spacerR" presStyleCnt="0"/>
      <dgm:spPr/>
    </dgm:pt>
    <dgm:pt modelId="{7FC8DF76-921F-4002-8283-534DC03B5374}" type="pres">
      <dgm:prSet presAssocID="{2AE0FED4-9478-4BD7-BC26-71B41D4D88CB}" presName="node" presStyleLbl="node1" presStyleIdx="1" presStyleCnt="3">
        <dgm:presLayoutVars>
          <dgm:bulletEnabled val="1"/>
        </dgm:presLayoutVars>
      </dgm:prSet>
      <dgm:spPr/>
      <dgm:t>
        <a:bodyPr/>
        <a:lstStyle/>
        <a:p>
          <a:endParaRPr lang="zh-CN" altLang="en-US"/>
        </a:p>
      </dgm:t>
    </dgm:pt>
    <dgm:pt modelId="{38FB8D39-23CD-4345-8174-237312365A5C}" type="pres">
      <dgm:prSet presAssocID="{4A85EF0E-E0EF-49BD-8CA2-6AF2D10DB838}" presName="spacerL" presStyleCnt="0"/>
      <dgm:spPr/>
    </dgm:pt>
    <dgm:pt modelId="{A8E98D43-0620-4121-A1AE-3DBB16E6CCBA}" type="pres">
      <dgm:prSet presAssocID="{4A85EF0E-E0EF-49BD-8CA2-6AF2D10DB838}" presName="sibTrans" presStyleLbl="sibTrans2D1" presStyleIdx="1" presStyleCnt="2"/>
      <dgm:spPr/>
      <dgm:t>
        <a:bodyPr/>
        <a:lstStyle/>
        <a:p>
          <a:endParaRPr lang="zh-CN" altLang="en-US"/>
        </a:p>
      </dgm:t>
    </dgm:pt>
    <dgm:pt modelId="{EC99029D-6FDF-4224-91D3-9EF29BF94394}" type="pres">
      <dgm:prSet presAssocID="{4A85EF0E-E0EF-49BD-8CA2-6AF2D10DB838}" presName="spacerR" presStyleCnt="0"/>
      <dgm:spPr/>
    </dgm:pt>
    <dgm:pt modelId="{81325805-308F-47F3-BC48-AD83DB7791F6}" type="pres">
      <dgm:prSet presAssocID="{11C48AA2-3E71-46F8-A0D5-79FF86F09F0C}" presName="node" presStyleLbl="node1" presStyleIdx="2" presStyleCnt="3">
        <dgm:presLayoutVars>
          <dgm:bulletEnabled val="1"/>
        </dgm:presLayoutVars>
      </dgm:prSet>
      <dgm:spPr/>
      <dgm:t>
        <a:bodyPr/>
        <a:lstStyle/>
        <a:p>
          <a:endParaRPr lang="zh-CN" altLang="en-US"/>
        </a:p>
      </dgm:t>
    </dgm:pt>
  </dgm:ptLst>
  <dgm:cxnLst>
    <dgm:cxn modelId="{4643417B-0D05-4BCC-ACCD-7362583995A0}" srcId="{4F40FA96-5FD8-4914-9CE1-E51B21917E26}" destId="{11C48AA2-3E71-46F8-A0D5-79FF86F09F0C}" srcOrd="2" destOrd="0" parTransId="{0F197E57-B277-4A56-BF05-669685B0A4F8}" sibTransId="{9074C179-7EE0-458A-A364-85B0F6FD0AD9}"/>
    <dgm:cxn modelId="{A49F08BF-3E5F-45C0-8B3E-69BBE980A081}" srcId="{4F40FA96-5FD8-4914-9CE1-E51B21917E26}" destId="{B43307FD-556F-4ACF-B2DB-32343050F5ED}" srcOrd="0" destOrd="0" parTransId="{43882664-EFCD-4D78-9299-26CDD711D23B}" sibTransId="{DCD8B1EF-68B2-44EC-A035-6BDF9153D333}"/>
    <dgm:cxn modelId="{5551F7DA-B099-4231-B783-E7E4F8D6F9FA}" type="presOf" srcId="{11C48AA2-3E71-46F8-A0D5-79FF86F09F0C}" destId="{81325805-308F-47F3-BC48-AD83DB7791F6}" srcOrd="0" destOrd="0" presId="urn:microsoft.com/office/officeart/2005/8/layout/equation1"/>
    <dgm:cxn modelId="{E9D2D255-6E66-4313-A691-701F74F8FABE}" srcId="{4F40FA96-5FD8-4914-9CE1-E51B21917E26}" destId="{2AE0FED4-9478-4BD7-BC26-71B41D4D88CB}" srcOrd="1" destOrd="0" parTransId="{B1DCC8B6-F49A-4B91-ADBF-AC04B0410714}" sibTransId="{4A85EF0E-E0EF-49BD-8CA2-6AF2D10DB838}"/>
    <dgm:cxn modelId="{692FF485-3D57-42A8-AEC2-84C0CD055488}" type="presOf" srcId="{4A85EF0E-E0EF-49BD-8CA2-6AF2D10DB838}" destId="{A8E98D43-0620-4121-A1AE-3DBB16E6CCBA}" srcOrd="0" destOrd="0" presId="urn:microsoft.com/office/officeart/2005/8/layout/equation1"/>
    <dgm:cxn modelId="{6CB21FAF-2AD7-458A-BB98-72A6ADA8F0FC}" type="presOf" srcId="{B43307FD-556F-4ACF-B2DB-32343050F5ED}" destId="{BED3D699-A8FE-4935-B918-FFD01A40814C}" srcOrd="0" destOrd="0" presId="urn:microsoft.com/office/officeart/2005/8/layout/equation1"/>
    <dgm:cxn modelId="{163D2219-7555-4F7E-B4EA-FC7C07522B49}" type="presOf" srcId="{4F40FA96-5FD8-4914-9CE1-E51B21917E26}" destId="{670FE761-24C2-4307-A973-1F3741408965}" srcOrd="0" destOrd="0" presId="urn:microsoft.com/office/officeart/2005/8/layout/equation1"/>
    <dgm:cxn modelId="{78742BF6-509F-413F-900C-D1B207D5B30F}" type="presOf" srcId="{2AE0FED4-9478-4BD7-BC26-71B41D4D88CB}" destId="{7FC8DF76-921F-4002-8283-534DC03B5374}" srcOrd="0" destOrd="0" presId="urn:microsoft.com/office/officeart/2005/8/layout/equation1"/>
    <dgm:cxn modelId="{F5AE2028-A770-46FB-985E-514E477B9C01}" type="presOf" srcId="{DCD8B1EF-68B2-44EC-A035-6BDF9153D333}" destId="{850F85CB-9733-4920-ABFE-E70ADB457ED5}" srcOrd="0" destOrd="0" presId="urn:microsoft.com/office/officeart/2005/8/layout/equation1"/>
    <dgm:cxn modelId="{0429D79B-518B-46BF-8BC0-4EC1359E971C}" type="presParOf" srcId="{670FE761-24C2-4307-A973-1F3741408965}" destId="{BED3D699-A8FE-4935-B918-FFD01A40814C}" srcOrd="0" destOrd="0" presId="urn:microsoft.com/office/officeart/2005/8/layout/equation1"/>
    <dgm:cxn modelId="{11B610A6-545C-48C2-9959-10AA4D1534D1}" type="presParOf" srcId="{670FE761-24C2-4307-A973-1F3741408965}" destId="{7420BEB7-BCD0-405B-B9C2-D117DB32AD0F}" srcOrd="1" destOrd="0" presId="urn:microsoft.com/office/officeart/2005/8/layout/equation1"/>
    <dgm:cxn modelId="{1C9C5542-CF42-4ADE-9780-5F02D8465518}" type="presParOf" srcId="{670FE761-24C2-4307-A973-1F3741408965}" destId="{850F85CB-9733-4920-ABFE-E70ADB457ED5}" srcOrd="2" destOrd="0" presId="urn:microsoft.com/office/officeart/2005/8/layout/equation1"/>
    <dgm:cxn modelId="{DF9C39C1-9BC1-4771-8469-9034536D8A29}" type="presParOf" srcId="{670FE761-24C2-4307-A973-1F3741408965}" destId="{28607248-7803-4E02-8148-BE578B3A9952}" srcOrd="3" destOrd="0" presId="urn:microsoft.com/office/officeart/2005/8/layout/equation1"/>
    <dgm:cxn modelId="{B879C57A-A7FB-414E-9747-241C73F2C0CD}" type="presParOf" srcId="{670FE761-24C2-4307-A973-1F3741408965}" destId="{7FC8DF76-921F-4002-8283-534DC03B5374}" srcOrd="4" destOrd="0" presId="urn:microsoft.com/office/officeart/2005/8/layout/equation1"/>
    <dgm:cxn modelId="{7C6EAC58-130D-47B0-91D7-EC5514FD54A5}" type="presParOf" srcId="{670FE761-24C2-4307-A973-1F3741408965}" destId="{38FB8D39-23CD-4345-8174-237312365A5C}" srcOrd="5" destOrd="0" presId="urn:microsoft.com/office/officeart/2005/8/layout/equation1"/>
    <dgm:cxn modelId="{C5B465E8-8A9C-4354-8895-F978E1FF2393}" type="presParOf" srcId="{670FE761-24C2-4307-A973-1F3741408965}" destId="{A8E98D43-0620-4121-A1AE-3DBB16E6CCBA}" srcOrd="6" destOrd="0" presId="urn:microsoft.com/office/officeart/2005/8/layout/equation1"/>
    <dgm:cxn modelId="{AC4ADF8C-690B-47A4-9396-6C7ABB347956}" type="presParOf" srcId="{670FE761-24C2-4307-A973-1F3741408965}" destId="{EC99029D-6FDF-4224-91D3-9EF29BF94394}" srcOrd="7" destOrd="0" presId="urn:microsoft.com/office/officeart/2005/8/layout/equation1"/>
    <dgm:cxn modelId="{336080D7-CE59-4491-A6AD-3FEBE16610D9}" type="presParOf" srcId="{670FE761-24C2-4307-A973-1F3741408965}" destId="{81325805-308F-47F3-BC48-AD83DB7791F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3B07B0B-06DE-401E-9659-4E3677F2B888}"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121537E-CD4F-4C05-A52B-6E23298A1A93}">
      <dgm:prSet phldrT="[文本]"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kumimoji="0" lang="zh-CN" altLang="en-US" sz="2000" b="0" dirty="0" smtClean="0">
              <a:latin typeface="微软雅黑" pitchFamily="34" charset="-122"/>
              <a:ea typeface="微软雅黑" pitchFamily="34" charset="-122"/>
            </a:rPr>
            <a:t>预防成本：</a:t>
          </a:r>
          <a:endParaRPr kumimoji="0" lang="en-US" altLang="zh-CN" sz="2000" b="0" dirty="0" smtClean="0">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为了防止工程质量缺陷和偏差出现，保证工程质量所支出的费用（分布于措施费和管理费中）</a:t>
          </a:r>
          <a:endParaRPr lang="zh-CN" altLang="en-US" sz="2000" dirty="0"/>
        </a:p>
      </dgm:t>
    </dgm:pt>
    <dgm:pt modelId="{58D524C1-CE77-40E4-9813-6615E11E86CB}" type="parTrans" cxnId="{D0D0137A-B1A2-41C1-8EE2-713CD63A4667}">
      <dgm:prSet/>
      <dgm:spPr/>
      <dgm:t>
        <a:bodyPr/>
        <a:lstStyle/>
        <a:p>
          <a:endParaRPr lang="zh-CN" altLang="en-US"/>
        </a:p>
      </dgm:t>
    </dgm:pt>
    <dgm:pt modelId="{DDA6AF6A-AD84-4F55-B4EA-4B7B4F8A0C65}" type="sibTrans" cxnId="{D0D0137A-B1A2-41C1-8EE2-713CD63A4667}">
      <dgm:prSet/>
      <dgm:spPr/>
      <dgm:t>
        <a:bodyPr/>
        <a:lstStyle/>
        <a:p>
          <a:endParaRPr lang="zh-CN" altLang="en-US"/>
        </a:p>
      </dgm:t>
    </dgm:pt>
    <dgm:pt modelId="{79670651-CED3-4BDF-8A86-BD03694F8AD2}">
      <dgm:prSet phldrT="[文本]"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0" lang="zh-CN" altLang="en-US" sz="2000" b="0" dirty="0" smtClean="0">
              <a:solidFill>
                <a:schemeClr val="bg1"/>
              </a:solidFill>
              <a:latin typeface="微软雅黑" pitchFamily="34" charset="-122"/>
              <a:ea typeface="微软雅黑" pitchFamily="34" charset="-122"/>
            </a:rPr>
            <a:t>鉴定成本：</a:t>
          </a:r>
          <a:endParaRPr kumimoji="0" lang="en-US" altLang="zh-CN" sz="2000" b="0" dirty="0" smtClean="0">
            <a:solidFill>
              <a:schemeClr val="bg1"/>
            </a:solidFill>
            <a:latin typeface="微软雅黑" pitchFamily="34" charset="-122"/>
            <a:ea typeface="微软雅黑" pitchFamily="34" charset="-122"/>
          </a:endParaRPr>
        </a:p>
        <a:p>
          <a:r>
            <a:rPr kumimoji="0" lang="zh-CN" altLang="en-US" sz="2000" b="0" dirty="0" smtClean="0">
              <a:latin typeface="微软雅黑" pitchFamily="34" charset="-122"/>
              <a:ea typeface="微软雅黑" pitchFamily="34" charset="-122"/>
            </a:rPr>
            <a:t>对工程本身以及对材料、构配件、设备等进行鉴定所需的费用（管理费中）</a:t>
          </a:r>
          <a:endParaRPr lang="zh-CN" altLang="en-US" sz="2000" dirty="0"/>
        </a:p>
      </dgm:t>
    </dgm:pt>
    <dgm:pt modelId="{EE1871F8-4623-403F-92B9-6D936299910B}" type="parTrans" cxnId="{8A463FB0-D71A-4909-844E-116FD27F01FA}">
      <dgm:prSet/>
      <dgm:spPr/>
      <dgm:t>
        <a:bodyPr/>
        <a:lstStyle/>
        <a:p>
          <a:endParaRPr lang="zh-CN" altLang="en-US"/>
        </a:p>
      </dgm:t>
    </dgm:pt>
    <dgm:pt modelId="{EDDA03A3-CA00-4127-A79F-50A5CB6DEECD}" type="sibTrans" cxnId="{8A463FB0-D71A-4909-844E-116FD27F01FA}">
      <dgm:prSet/>
      <dgm:spPr/>
      <dgm:t>
        <a:bodyPr/>
        <a:lstStyle/>
        <a:p>
          <a:endParaRPr lang="zh-CN" altLang="en-US"/>
        </a:p>
      </dgm:t>
    </dgm:pt>
    <dgm:pt modelId="{C21A5E1B-D501-4B74-8C8E-C76DF6DF5B63}">
      <dgm:prSet phldrT="[文本]"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kumimoji="0" lang="zh-CN" altLang="en-US" sz="2400" b="0" dirty="0" smtClean="0">
              <a:solidFill>
                <a:schemeClr val="bg1"/>
              </a:solidFill>
              <a:latin typeface="微软雅黑" pitchFamily="34" charset="-122"/>
              <a:ea typeface="微软雅黑" pitchFamily="34" charset="-122"/>
            </a:rPr>
            <a:t>控制</a:t>
          </a:r>
          <a:endParaRPr kumimoji="0" lang="en-US" altLang="zh-CN" sz="2400" b="0" dirty="0" smtClean="0">
            <a:solidFill>
              <a:schemeClr val="bg1"/>
            </a:solidFill>
            <a:latin typeface="微软雅黑" pitchFamily="34" charset="-122"/>
            <a:ea typeface="微软雅黑" pitchFamily="34" charset="-122"/>
          </a:endParaRPr>
        </a:p>
        <a:p>
          <a:r>
            <a:rPr kumimoji="0" lang="zh-CN" altLang="en-US" sz="2400" b="0" dirty="0" smtClean="0">
              <a:solidFill>
                <a:schemeClr val="bg1"/>
              </a:solidFill>
              <a:latin typeface="微软雅黑" pitchFamily="34" charset="-122"/>
              <a:ea typeface="微软雅黑" pitchFamily="34" charset="-122"/>
            </a:rPr>
            <a:t>成本</a:t>
          </a:r>
          <a:endParaRPr lang="zh-CN" altLang="en-US" sz="2400" dirty="0">
            <a:solidFill>
              <a:schemeClr val="bg1"/>
            </a:solidFill>
          </a:endParaRPr>
        </a:p>
      </dgm:t>
    </dgm:pt>
    <dgm:pt modelId="{C1F772A0-22A1-4711-B185-F25E32D29F4A}" type="parTrans" cxnId="{B2506C6F-8CB7-4000-8CF5-D09DA9A3EDB3}">
      <dgm:prSet/>
      <dgm:spPr/>
      <dgm:t>
        <a:bodyPr/>
        <a:lstStyle/>
        <a:p>
          <a:endParaRPr lang="zh-CN" altLang="en-US"/>
        </a:p>
      </dgm:t>
    </dgm:pt>
    <dgm:pt modelId="{2E337CAB-EC11-49C7-832B-99D00D83D326}" type="sibTrans" cxnId="{B2506C6F-8CB7-4000-8CF5-D09DA9A3EDB3}">
      <dgm:prSet/>
      <dgm:spPr/>
      <dgm:t>
        <a:bodyPr/>
        <a:lstStyle/>
        <a:p>
          <a:endParaRPr lang="zh-CN" altLang="en-US"/>
        </a:p>
      </dgm:t>
    </dgm:pt>
    <dgm:pt modelId="{2C790E3F-DDA3-4E2B-80E7-37D2146F1E22}" type="pres">
      <dgm:prSet presAssocID="{53B07B0B-06DE-401E-9659-4E3677F2B888}" presName="Name0" presStyleCnt="0">
        <dgm:presLayoutVars>
          <dgm:dir/>
          <dgm:resizeHandles val="exact"/>
        </dgm:presLayoutVars>
      </dgm:prSet>
      <dgm:spPr/>
    </dgm:pt>
    <dgm:pt modelId="{5EC676F5-5618-494A-B2E4-7DE50B4C6C66}" type="pres">
      <dgm:prSet presAssocID="{53B07B0B-06DE-401E-9659-4E3677F2B888}" presName="vNodes" presStyleCnt="0"/>
      <dgm:spPr/>
    </dgm:pt>
    <dgm:pt modelId="{DCA56755-9739-480D-8EAE-D94E7614B1E1}" type="pres">
      <dgm:prSet presAssocID="{D121537E-CD4F-4C05-A52B-6E23298A1A93}" presName="node" presStyleLbl="node1" presStyleIdx="0" presStyleCnt="3" custScaleX="2000000" custScaleY="1408920" custLinFactX="-779941" custLinFactY="1030850" custLinFactNeighborX="-800000" custLinFactNeighborY="1100000">
        <dgm:presLayoutVars>
          <dgm:bulletEnabled val="1"/>
        </dgm:presLayoutVars>
      </dgm:prSet>
      <dgm:spPr>
        <a:prstGeom prst="roundRect">
          <a:avLst/>
        </a:prstGeom>
      </dgm:spPr>
      <dgm:t>
        <a:bodyPr/>
        <a:lstStyle/>
        <a:p>
          <a:endParaRPr lang="zh-CN" altLang="en-US"/>
        </a:p>
      </dgm:t>
    </dgm:pt>
    <dgm:pt modelId="{2433B0D1-2531-4A63-B8D3-F7487489EFBB}" type="pres">
      <dgm:prSet presAssocID="{DDA6AF6A-AD84-4F55-B4EA-4B7B4F8A0C65}" presName="spacerT" presStyleCnt="0"/>
      <dgm:spPr/>
    </dgm:pt>
    <dgm:pt modelId="{EACB92EC-CE91-4816-BC4B-9CBF3B6E7D46}" type="pres">
      <dgm:prSet presAssocID="{DDA6AF6A-AD84-4F55-B4EA-4B7B4F8A0C65}" presName="sibTrans" presStyleLbl="sibTrans2D1" presStyleIdx="0" presStyleCnt="2" custScaleX="251013" custScaleY="251014" custLinFactX="-114018" custLinFactY="531189" custLinFactNeighborX="-200000" custLinFactNeighborY="600000"/>
      <dgm:spPr/>
      <dgm:t>
        <a:bodyPr/>
        <a:lstStyle/>
        <a:p>
          <a:endParaRPr lang="zh-CN" altLang="en-US"/>
        </a:p>
      </dgm:t>
    </dgm:pt>
    <dgm:pt modelId="{7E1EDAA6-7D9F-478D-804B-4789C9EEABC1}" type="pres">
      <dgm:prSet presAssocID="{DDA6AF6A-AD84-4F55-B4EA-4B7B4F8A0C65}" presName="spacerB" presStyleCnt="0"/>
      <dgm:spPr/>
    </dgm:pt>
    <dgm:pt modelId="{6A1C4831-FB15-410C-BAA6-134F806631F7}" type="pres">
      <dgm:prSet presAssocID="{79670651-CED3-4BDF-8A86-BD03694F8AD2}" presName="node" presStyleLbl="node1" presStyleIdx="1" presStyleCnt="3" custScaleX="1775279" custScaleY="1510037" custLinFactX="412864" custLinFactY="-409977" custLinFactNeighborX="500000" custLinFactNeighborY="-500000">
        <dgm:presLayoutVars>
          <dgm:bulletEnabled val="1"/>
        </dgm:presLayoutVars>
      </dgm:prSet>
      <dgm:spPr>
        <a:prstGeom prst="roundRect">
          <a:avLst/>
        </a:prstGeom>
      </dgm:spPr>
      <dgm:t>
        <a:bodyPr/>
        <a:lstStyle/>
        <a:p>
          <a:endParaRPr lang="zh-CN" altLang="en-US"/>
        </a:p>
      </dgm:t>
    </dgm:pt>
    <dgm:pt modelId="{10815EDB-418B-4294-9FEE-DC1BAB66543E}" type="pres">
      <dgm:prSet presAssocID="{53B07B0B-06DE-401E-9659-4E3677F2B888}" presName="sibTransLast" presStyleLbl="sibTrans2D1" presStyleIdx="1" presStyleCnt="2" custScaleX="54910" custScaleY="733484" custLinFactNeighborX="3391" custLinFactNeighborY="21893"/>
      <dgm:spPr/>
      <dgm:t>
        <a:bodyPr/>
        <a:lstStyle/>
        <a:p>
          <a:endParaRPr lang="zh-CN" altLang="en-US"/>
        </a:p>
      </dgm:t>
    </dgm:pt>
    <dgm:pt modelId="{21CF4E5D-D3E5-4E26-9291-093A87E8D8C8}" type="pres">
      <dgm:prSet presAssocID="{53B07B0B-06DE-401E-9659-4E3677F2B888}" presName="connectorText" presStyleLbl="sibTrans2D1" presStyleIdx="1" presStyleCnt="2"/>
      <dgm:spPr/>
      <dgm:t>
        <a:bodyPr/>
        <a:lstStyle/>
        <a:p>
          <a:endParaRPr lang="zh-CN" altLang="en-US"/>
        </a:p>
      </dgm:t>
    </dgm:pt>
    <dgm:pt modelId="{D897401F-38F9-42A2-96CE-B53C70DA19D5}" type="pres">
      <dgm:prSet presAssocID="{53B07B0B-06DE-401E-9659-4E3677F2B888}" presName="lastNode" presStyleLbl="node1" presStyleIdx="2" presStyleCnt="3" custScaleX="438792" custScaleY="446016" custLinFactX="433083" custLinFactY="29625" custLinFactNeighborX="500000" custLinFactNeighborY="100000">
        <dgm:presLayoutVars>
          <dgm:bulletEnabled val="1"/>
        </dgm:presLayoutVars>
      </dgm:prSet>
      <dgm:spPr/>
      <dgm:t>
        <a:bodyPr/>
        <a:lstStyle/>
        <a:p>
          <a:endParaRPr lang="zh-CN" altLang="en-US"/>
        </a:p>
      </dgm:t>
    </dgm:pt>
  </dgm:ptLst>
  <dgm:cxnLst>
    <dgm:cxn modelId="{9AAD3BE4-D512-4D72-8EB0-A15CE5766240}" type="presOf" srcId="{D121537E-CD4F-4C05-A52B-6E23298A1A93}" destId="{DCA56755-9739-480D-8EAE-D94E7614B1E1}" srcOrd="0" destOrd="0" presId="urn:microsoft.com/office/officeart/2005/8/layout/equation2"/>
    <dgm:cxn modelId="{6996F4BF-192D-4DBA-A646-DD0C67893049}" type="presOf" srcId="{EDDA03A3-CA00-4127-A79F-50A5CB6DEECD}" destId="{21CF4E5D-D3E5-4E26-9291-093A87E8D8C8}" srcOrd="1" destOrd="0" presId="urn:microsoft.com/office/officeart/2005/8/layout/equation2"/>
    <dgm:cxn modelId="{FF7FDC73-7E9A-41D3-803D-CC0E32A95F66}" type="presOf" srcId="{53B07B0B-06DE-401E-9659-4E3677F2B888}" destId="{2C790E3F-DDA3-4E2B-80E7-37D2146F1E22}" srcOrd="0" destOrd="0" presId="urn:microsoft.com/office/officeart/2005/8/layout/equation2"/>
    <dgm:cxn modelId="{204347C6-F6AA-44B4-982A-6506B4D18FC9}" type="presOf" srcId="{79670651-CED3-4BDF-8A86-BD03694F8AD2}" destId="{6A1C4831-FB15-410C-BAA6-134F806631F7}" srcOrd="0" destOrd="0" presId="urn:microsoft.com/office/officeart/2005/8/layout/equation2"/>
    <dgm:cxn modelId="{9DB2F34B-C016-46D7-942C-553232DFF54E}" type="presOf" srcId="{C21A5E1B-D501-4B74-8C8E-C76DF6DF5B63}" destId="{D897401F-38F9-42A2-96CE-B53C70DA19D5}" srcOrd="0" destOrd="0" presId="urn:microsoft.com/office/officeart/2005/8/layout/equation2"/>
    <dgm:cxn modelId="{46D4B190-C35E-4725-A79A-27CA31C1B83F}" type="presOf" srcId="{EDDA03A3-CA00-4127-A79F-50A5CB6DEECD}" destId="{10815EDB-418B-4294-9FEE-DC1BAB66543E}" srcOrd="0" destOrd="0" presId="urn:microsoft.com/office/officeart/2005/8/layout/equation2"/>
    <dgm:cxn modelId="{D0D0137A-B1A2-41C1-8EE2-713CD63A4667}" srcId="{53B07B0B-06DE-401E-9659-4E3677F2B888}" destId="{D121537E-CD4F-4C05-A52B-6E23298A1A93}" srcOrd="0" destOrd="0" parTransId="{58D524C1-CE77-40E4-9813-6615E11E86CB}" sibTransId="{DDA6AF6A-AD84-4F55-B4EA-4B7B4F8A0C65}"/>
    <dgm:cxn modelId="{8A463FB0-D71A-4909-844E-116FD27F01FA}" srcId="{53B07B0B-06DE-401E-9659-4E3677F2B888}" destId="{79670651-CED3-4BDF-8A86-BD03694F8AD2}" srcOrd="1" destOrd="0" parTransId="{EE1871F8-4623-403F-92B9-6D936299910B}" sibTransId="{EDDA03A3-CA00-4127-A79F-50A5CB6DEECD}"/>
    <dgm:cxn modelId="{A7472723-0F13-482F-956C-A3553330255E}" type="presOf" srcId="{DDA6AF6A-AD84-4F55-B4EA-4B7B4F8A0C65}" destId="{EACB92EC-CE91-4816-BC4B-9CBF3B6E7D46}" srcOrd="0" destOrd="0" presId="urn:microsoft.com/office/officeart/2005/8/layout/equation2"/>
    <dgm:cxn modelId="{B2506C6F-8CB7-4000-8CF5-D09DA9A3EDB3}" srcId="{53B07B0B-06DE-401E-9659-4E3677F2B888}" destId="{C21A5E1B-D501-4B74-8C8E-C76DF6DF5B63}" srcOrd="2" destOrd="0" parTransId="{C1F772A0-22A1-4711-B185-F25E32D29F4A}" sibTransId="{2E337CAB-EC11-49C7-832B-99D00D83D326}"/>
    <dgm:cxn modelId="{EE4E4F6E-19B8-4862-B454-7FC9E0BDB851}" type="presParOf" srcId="{2C790E3F-DDA3-4E2B-80E7-37D2146F1E22}" destId="{5EC676F5-5618-494A-B2E4-7DE50B4C6C66}" srcOrd="0" destOrd="0" presId="urn:microsoft.com/office/officeart/2005/8/layout/equation2"/>
    <dgm:cxn modelId="{0FB02F40-3147-49A0-B01F-EBB08AD8AD78}" type="presParOf" srcId="{5EC676F5-5618-494A-B2E4-7DE50B4C6C66}" destId="{DCA56755-9739-480D-8EAE-D94E7614B1E1}" srcOrd="0" destOrd="0" presId="urn:microsoft.com/office/officeart/2005/8/layout/equation2"/>
    <dgm:cxn modelId="{1F8E22DF-38ED-4124-BBAF-D84C70096779}" type="presParOf" srcId="{5EC676F5-5618-494A-B2E4-7DE50B4C6C66}" destId="{2433B0D1-2531-4A63-B8D3-F7487489EFBB}" srcOrd="1" destOrd="0" presId="urn:microsoft.com/office/officeart/2005/8/layout/equation2"/>
    <dgm:cxn modelId="{791DC6BC-602B-4C65-97AA-E66580AFD006}" type="presParOf" srcId="{5EC676F5-5618-494A-B2E4-7DE50B4C6C66}" destId="{EACB92EC-CE91-4816-BC4B-9CBF3B6E7D46}" srcOrd="2" destOrd="0" presId="urn:microsoft.com/office/officeart/2005/8/layout/equation2"/>
    <dgm:cxn modelId="{170582E3-8BFC-4442-9331-2164B07A0DB5}" type="presParOf" srcId="{5EC676F5-5618-494A-B2E4-7DE50B4C6C66}" destId="{7E1EDAA6-7D9F-478D-804B-4789C9EEABC1}" srcOrd="3" destOrd="0" presId="urn:microsoft.com/office/officeart/2005/8/layout/equation2"/>
    <dgm:cxn modelId="{9DB3DF6D-B015-4499-88E7-08EE9F275C30}" type="presParOf" srcId="{5EC676F5-5618-494A-B2E4-7DE50B4C6C66}" destId="{6A1C4831-FB15-410C-BAA6-134F806631F7}" srcOrd="4" destOrd="0" presId="urn:microsoft.com/office/officeart/2005/8/layout/equation2"/>
    <dgm:cxn modelId="{B5174C6C-2AAD-4244-9603-0CDF6A4BB37D}" type="presParOf" srcId="{2C790E3F-DDA3-4E2B-80E7-37D2146F1E22}" destId="{10815EDB-418B-4294-9FEE-DC1BAB66543E}" srcOrd="1" destOrd="0" presId="urn:microsoft.com/office/officeart/2005/8/layout/equation2"/>
    <dgm:cxn modelId="{0F5EA49C-0A06-44AD-B3ED-365C85813CD2}" type="presParOf" srcId="{10815EDB-418B-4294-9FEE-DC1BAB66543E}" destId="{21CF4E5D-D3E5-4E26-9291-093A87E8D8C8}" srcOrd="0" destOrd="0" presId="urn:microsoft.com/office/officeart/2005/8/layout/equation2"/>
    <dgm:cxn modelId="{3368FF2B-BDAA-4448-9F8B-5762AD65FED7}" type="presParOf" srcId="{2C790E3F-DDA3-4E2B-80E7-37D2146F1E22}" destId="{D897401F-38F9-42A2-96CE-B53C70DA19D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1DB854B-33D7-415B-A75F-91FE71A51F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2446C5CA-5D11-4D74-87A2-A298F170A5F4}">
      <dgm:prSet phldrT="[文本]" custT="1"/>
      <dgm:spPr/>
      <dgm:t>
        <a:bodyPr/>
        <a:lstStyle/>
        <a:p>
          <a:r>
            <a:rPr lang="zh-CN" altLang="en-US" sz="2400" b="0" dirty="0" smtClean="0">
              <a:solidFill>
                <a:srgbClr val="FF0000"/>
              </a:solidFill>
              <a:latin typeface="微软雅黑" pitchFamily="34" charset="-122"/>
              <a:ea typeface="微软雅黑" pitchFamily="34" charset="-122"/>
            </a:rPr>
            <a:t>安全成本</a:t>
          </a:r>
          <a:endParaRPr lang="zh-CN" altLang="en-US" sz="2400" dirty="0"/>
        </a:p>
      </dgm:t>
    </dgm:pt>
    <dgm:pt modelId="{8423DE1D-D89E-49E6-9E03-754659D479BA}" type="parTrans" cxnId="{CEA881C8-DA30-49B0-B64E-DE6E1AC32A1D}">
      <dgm:prSet/>
      <dgm:spPr/>
      <dgm:t>
        <a:bodyPr/>
        <a:lstStyle/>
        <a:p>
          <a:endParaRPr lang="zh-CN" altLang="en-US"/>
        </a:p>
      </dgm:t>
    </dgm:pt>
    <dgm:pt modelId="{5FF8C8B6-BFEB-4457-8CA8-AB0E10C39300}" type="sibTrans" cxnId="{CEA881C8-DA30-49B0-B64E-DE6E1AC32A1D}">
      <dgm:prSet/>
      <dgm:spPr/>
      <dgm:t>
        <a:bodyPr/>
        <a:lstStyle/>
        <a:p>
          <a:endParaRPr lang="zh-CN" altLang="en-US"/>
        </a:p>
      </dgm:t>
    </dgm:pt>
    <dgm:pt modelId="{C1B11732-BCD5-4CD9-BF94-DF44B3556983}">
      <dgm:prSet phldrT="[文本]"/>
      <dgm:spPr/>
      <dgm:t>
        <a:bodyPr/>
        <a:lstStyle/>
        <a:p>
          <a:r>
            <a:rPr lang="zh-CN" altLang="en-US" b="0" dirty="0" smtClean="0">
              <a:solidFill>
                <a:srgbClr val="FF0000"/>
              </a:solidFill>
              <a:latin typeface="微软雅黑" pitchFamily="34" charset="-122"/>
              <a:ea typeface="微软雅黑" pitchFamily="34" charset="-122"/>
            </a:rPr>
            <a:t>为保证安全生产而支出的一切费用与因安全生产问题而产生的一切损失费用的总和。</a:t>
          </a:r>
          <a:endParaRPr lang="zh-CN" altLang="en-US" dirty="0"/>
        </a:p>
      </dgm:t>
    </dgm:pt>
    <dgm:pt modelId="{B6F4FEB4-E3CD-4CCA-A6E2-CFED50448C9F}" type="parTrans" cxnId="{8F8FC8B2-1FED-443C-98FF-9A5223218477}">
      <dgm:prSet/>
      <dgm:spPr/>
      <dgm:t>
        <a:bodyPr/>
        <a:lstStyle/>
        <a:p>
          <a:endParaRPr lang="zh-CN" altLang="en-US"/>
        </a:p>
      </dgm:t>
    </dgm:pt>
    <dgm:pt modelId="{049E0B05-5D03-4851-A4DC-E30031605B29}" type="sibTrans" cxnId="{8F8FC8B2-1FED-443C-98FF-9A5223218477}">
      <dgm:prSet/>
      <dgm:spPr/>
      <dgm:t>
        <a:bodyPr/>
        <a:lstStyle/>
        <a:p>
          <a:endParaRPr lang="zh-CN" altLang="en-US"/>
        </a:p>
      </dgm:t>
    </dgm:pt>
    <dgm:pt modelId="{520D7625-72AB-46E9-920B-C5E42AB306A5}">
      <dgm:prSet phldrT="[文本]"/>
      <dgm:spPr/>
      <dgm:t>
        <a:bodyPr/>
        <a:lstStyle/>
        <a:p>
          <a:r>
            <a:rPr lang="zh-CN" altLang="en-US" b="0" dirty="0" smtClean="0">
              <a:solidFill>
                <a:srgbClr val="FF0000"/>
              </a:solidFill>
              <a:latin typeface="微软雅黑" pitchFamily="34" charset="-122"/>
              <a:ea typeface="微软雅黑" pitchFamily="34" charset="-122"/>
            </a:rPr>
            <a:t>安全保证</a:t>
          </a:r>
          <a:endParaRPr lang="en-US" altLang="zh-CN" b="0" dirty="0" smtClean="0">
            <a:solidFill>
              <a:srgbClr val="FF0000"/>
            </a:solidFill>
            <a:latin typeface="微软雅黑" pitchFamily="34" charset="-122"/>
            <a:ea typeface="微软雅黑" pitchFamily="34" charset="-122"/>
          </a:endParaRPr>
        </a:p>
        <a:p>
          <a:r>
            <a:rPr lang="zh-CN" altLang="en-US" b="0" dirty="0" smtClean="0">
              <a:solidFill>
                <a:srgbClr val="FF0000"/>
              </a:solidFill>
              <a:latin typeface="微软雅黑" pitchFamily="34" charset="-122"/>
              <a:ea typeface="微软雅黑" pitchFamily="34" charset="-122"/>
            </a:rPr>
            <a:t>成本</a:t>
          </a:r>
          <a:endParaRPr lang="zh-CN" altLang="en-US" dirty="0"/>
        </a:p>
      </dgm:t>
    </dgm:pt>
    <dgm:pt modelId="{6852F5F2-5153-4CB5-9DE0-A573501B4A60}" type="parTrans" cxnId="{B7A00661-51B1-412D-A27B-77C2521EC85B}">
      <dgm:prSet/>
      <dgm:spPr/>
      <dgm:t>
        <a:bodyPr/>
        <a:lstStyle/>
        <a:p>
          <a:endParaRPr lang="zh-CN" altLang="en-US"/>
        </a:p>
      </dgm:t>
    </dgm:pt>
    <dgm:pt modelId="{3E92E60E-0C7F-430F-BCAE-F872DD2C69B7}" type="sibTrans" cxnId="{B7A00661-51B1-412D-A27B-77C2521EC85B}">
      <dgm:prSet/>
      <dgm:spPr/>
      <dgm:t>
        <a:bodyPr/>
        <a:lstStyle/>
        <a:p>
          <a:endParaRPr lang="zh-CN" altLang="en-US"/>
        </a:p>
      </dgm:t>
    </dgm:pt>
    <dgm:pt modelId="{4A35D33B-85FC-40A1-881E-3C57007F1EEB}">
      <dgm:prSet phldrT="[文本]"/>
      <dgm:spPr/>
      <dgm:t>
        <a:bodyPr/>
        <a:lstStyle/>
        <a:p>
          <a:r>
            <a:rPr lang="zh-CN" altLang="en-US" b="0" dirty="0" smtClean="0">
              <a:latin typeface="微软雅黑" pitchFamily="34" charset="-122"/>
              <a:ea typeface="微软雅黑" pitchFamily="34" charset="-122"/>
            </a:rPr>
            <a:t>保证和提高安全生产水平而支出的费用。</a:t>
          </a:r>
          <a:endParaRPr lang="zh-CN" altLang="en-US" dirty="0"/>
        </a:p>
      </dgm:t>
    </dgm:pt>
    <dgm:pt modelId="{0ABA5C53-0306-4575-9364-114C1C70BFA2}" type="parTrans" cxnId="{5DA74C7F-FC4A-43BF-BE0A-FADB7A436542}">
      <dgm:prSet/>
      <dgm:spPr/>
      <dgm:t>
        <a:bodyPr/>
        <a:lstStyle/>
        <a:p>
          <a:endParaRPr lang="zh-CN" altLang="en-US"/>
        </a:p>
      </dgm:t>
    </dgm:pt>
    <dgm:pt modelId="{E584FDD8-0B5E-47FA-AA9C-E48EDA5B4A35}" type="sibTrans" cxnId="{5DA74C7F-FC4A-43BF-BE0A-FADB7A436542}">
      <dgm:prSet/>
      <dgm:spPr/>
      <dgm:t>
        <a:bodyPr/>
        <a:lstStyle/>
        <a:p>
          <a:endParaRPr lang="zh-CN" altLang="en-US"/>
        </a:p>
      </dgm:t>
    </dgm:pt>
    <dgm:pt modelId="{3A1D0DA3-135A-4A77-A6CB-50F712D60BCB}">
      <dgm:prSet phldrT="[文本]"/>
      <dgm:spPr/>
      <dgm:t>
        <a:bodyPr/>
        <a:lstStyle/>
        <a:p>
          <a:r>
            <a:rPr lang="zh-CN" altLang="en-US" b="0" dirty="0" smtClean="0">
              <a:solidFill>
                <a:srgbClr val="FF0000"/>
              </a:solidFill>
              <a:latin typeface="微软雅黑" pitchFamily="34" charset="-122"/>
              <a:ea typeface="微软雅黑" pitchFamily="34" charset="-122"/>
            </a:rPr>
            <a:t>安全损失</a:t>
          </a:r>
          <a:endParaRPr lang="en-US" altLang="zh-CN" b="0" dirty="0" smtClean="0">
            <a:solidFill>
              <a:srgbClr val="FF0000"/>
            </a:solidFill>
            <a:latin typeface="微软雅黑" pitchFamily="34" charset="-122"/>
            <a:ea typeface="微软雅黑" pitchFamily="34" charset="-122"/>
          </a:endParaRPr>
        </a:p>
        <a:p>
          <a:r>
            <a:rPr lang="zh-CN" altLang="en-US" b="0" dirty="0" smtClean="0">
              <a:solidFill>
                <a:srgbClr val="FF0000"/>
              </a:solidFill>
              <a:latin typeface="微软雅黑" pitchFamily="34" charset="-122"/>
              <a:ea typeface="微软雅黑" pitchFamily="34" charset="-122"/>
            </a:rPr>
            <a:t>成本</a:t>
          </a:r>
          <a:endParaRPr lang="zh-CN" altLang="en-US" dirty="0"/>
        </a:p>
      </dgm:t>
    </dgm:pt>
    <dgm:pt modelId="{D1FA6712-33CB-4A01-B851-462C58C1E57C}" type="parTrans" cxnId="{AB4296EE-1B7B-4B8D-8BED-89D810D46920}">
      <dgm:prSet/>
      <dgm:spPr/>
      <dgm:t>
        <a:bodyPr/>
        <a:lstStyle/>
        <a:p>
          <a:endParaRPr lang="zh-CN" altLang="en-US"/>
        </a:p>
      </dgm:t>
    </dgm:pt>
    <dgm:pt modelId="{48E45545-FEE0-4791-980D-A6FCDF40C30D}" type="sibTrans" cxnId="{AB4296EE-1B7B-4B8D-8BED-89D810D46920}">
      <dgm:prSet/>
      <dgm:spPr/>
      <dgm:t>
        <a:bodyPr/>
        <a:lstStyle/>
        <a:p>
          <a:endParaRPr lang="zh-CN" altLang="en-US"/>
        </a:p>
      </dgm:t>
    </dgm:pt>
    <dgm:pt modelId="{58B9BB67-C529-4548-A0AB-EA7BD6A1BC5A}">
      <dgm:prSet phldrT="[文本]"/>
      <dgm:spPr/>
      <dgm:t>
        <a:bodyPr/>
        <a:lstStyle/>
        <a:p>
          <a:r>
            <a:rPr lang="zh-CN" altLang="en-US" b="0" dirty="0" smtClean="0">
              <a:latin typeface="微软雅黑" pitchFamily="34" charset="-122"/>
              <a:ea typeface="微软雅黑" pitchFamily="34" charset="-122"/>
            </a:rPr>
            <a:t>建设工程因安全方面的问题影响生产或因安全水平不能满足生产需要，而产生的经济损失。</a:t>
          </a:r>
          <a:endParaRPr lang="zh-CN" altLang="en-US" dirty="0"/>
        </a:p>
      </dgm:t>
    </dgm:pt>
    <dgm:pt modelId="{7308A5DE-D87E-40E1-8597-9DE73651F0ED}" type="parTrans" cxnId="{E301A1A6-6C6A-4C1F-A8B8-431B8323F96B}">
      <dgm:prSet/>
      <dgm:spPr/>
      <dgm:t>
        <a:bodyPr/>
        <a:lstStyle/>
        <a:p>
          <a:endParaRPr lang="zh-CN" altLang="en-US"/>
        </a:p>
      </dgm:t>
    </dgm:pt>
    <dgm:pt modelId="{A19A6B0E-C54D-42FF-BCA3-003855D58E28}" type="sibTrans" cxnId="{E301A1A6-6C6A-4C1F-A8B8-431B8323F96B}">
      <dgm:prSet/>
      <dgm:spPr/>
      <dgm:t>
        <a:bodyPr/>
        <a:lstStyle/>
        <a:p>
          <a:endParaRPr lang="zh-CN" altLang="en-US"/>
        </a:p>
      </dgm:t>
    </dgm:pt>
    <dgm:pt modelId="{BBF955B4-6025-43FA-9A65-821878C95D19}" type="pres">
      <dgm:prSet presAssocID="{21DB854B-33D7-415B-A75F-91FE71A51F48}" presName="Name0" presStyleCnt="0">
        <dgm:presLayoutVars>
          <dgm:dir/>
          <dgm:animLvl val="lvl"/>
          <dgm:resizeHandles val="exact"/>
        </dgm:presLayoutVars>
      </dgm:prSet>
      <dgm:spPr/>
      <dgm:t>
        <a:bodyPr/>
        <a:lstStyle/>
        <a:p>
          <a:endParaRPr lang="zh-CN" altLang="en-US"/>
        </a:p>
      </dgm:t>
    </dgm:pt>
    <dgm:pt modelId="{241E8EEB-5A89-43D3-86D5-3EDAF1A32D80}" type="pres">
      <dgm:prSet presAssocID="{2446C5CA-5D11-4D74-87A2-A298F170A5F4}" presName="linNode" presStyleCnt="0"/>
      <dgm:spPr/>
    </dgm:pt>
    <dgm:pt modelId="{E66953EB-7DEE-4282-962E-7C1460A4E3C0}" type="pres">
      <dgm:prSet presAssocID="{2446C5CA-5D11-4D74-87A2-A298F170A5F4}" presName="parentText" presStyleLbl="node1" presStyleIdx="0" presStyleCnt="3" custScaleX="70503" custScaleY="47441" custLinFactNeighborX="-7854" custLinFactNeighborY="2619">
        <dgm:presLayoutVars>
          <dgm:chMax val="1"/>
          <dgm:bulletEnabled val="1"/>
        </dgm:presLayoutVars>
      </dgm:prSet>
      <dgm:spPr/>
      <dgm:t>
        <a:bodyPr/>
        <a:lstStyle/>
        <a:p>
          <a:endParaRPr lang="zh-CN" altLang="en-US"/>
        </a:p>
      </dgm:t>
    </dgm:pt>
    <dgm:pt modelId="{7E1BFA0A-F236-495F-AAF4-618011252D90}" type="pres">
      <dgm:prSet presAssocID="{2446C5CA-5D11-4D74-87A2-A298F170A5F4}" presName="descendantText" presStyleLbl="alignAccFollowNode1" presStyleIdx="0" presStyleCnt="3" custScaleY="48677" custLinFactNeighborX="-5702" custLinFactNeighborY="-38">
        <dgm:presLayoutVars>
          <dgm:bulletEnabled val="1"/>
        </dgm:presLayoutVars>
      </dgm:prSet>
      <dgm:spPr/>
      <dgm:t>
        <a:bodyPr/>
        <a:lstStyle/>
        <a:p>
          <a:endParaRPr lang="zh-CN" altLang="en-US"/>
        </a:p>
      </dgm:t>
    </dgm:pt>
    <dgm:pt modelId="{5829EEC4-0263-4CBD-A002-4BE790AD80BF}" type="pres">
      <dgm:prSet presAssocID="{5FF8C8B6-BFEB-4457-8CA8-AB0E10C39300}" presName="sp" presStyleCnt="0"/>
      <dgm:spPr/>
    </dgm:pt>
    <dgm:pt modelId="{EADE34E1-F256-4FE0-8A75-C5F53D701853}" type="pres">
      <dgm:prSet presAssocID="{520D7625-72AB-46E9-920B-C5E42AB306A5}" presName="linNode" presStyleCnt="0"/>
      <dgm:spPr/>
    </dgm:pt>
    <dgm:pt modelId="{21EA9CCA-4EDE-4BEC-8C6E-F5EB11EFFB9C}" type="pres">
      <dgm:prSet presAssocID="{520D7625-72AB-46E9-920B-C5E42AB306A5}" presName="parentText" presStyleLbl="node1" presStyleIdx="1" presStyleCnt="3" custScaleX="72076" custScaleY="55326" custLinFactNeighborX="-7854" custLinFactNeighborY="-713">
        <dgm:presLayoutVars>
          <dgm:chMax val="1"/>
          <dgm:bulletEnabled val="1"/>
        </dgm:presLayoutVars>
      </dgm:prSet>
      <dgm:spPr/>
      <dgm:t>
        <a:bodyPr/>
        <a:lstStyle/>
        <a:p>
          <a:endParaRPr lang="zh-CN" altLang="en-US"/>
        </a:p>
      </dgm:t>
    </dgm:pt>
    <dgm:pt modelId="{D5C379BB-9441-4B40-A31F-B6DE4A4AC24C}" type="pres">
      <dgm:prSet presAssocID="{520D7625-72AB-46E9-920B-C5E42AB306A5}" presName="descendantText" presStyleLbl="alignAccFollowNode1" presStyleIdx="1" presStyleCnt="3" custScaleY="61533" custLinFactNeighborX="-5689" custLinFactNeighborY="-1293">
        <dgm:presLayoutVars>
          <dgm:bulletEnabled val="1"/>
        </dgm:presLayoutVars>
      </dgm:prSet>
      <dgm:spPr/>
      <dgm:t>
        <a:bodyPr/>
        <a:lstStyle/>
        <a:p>
          <a:endParaRPr lang="zh-CN" altLang="en-US"/>
        </a:p>
      </dgm:t>
    </dgm:pt>
    <dgm:pt modelId="{E0A63F42-CCF5-4393-8FF0-6D23F6DBA0C3}" type="pres">
      <dgm:prSet presAssocID="{3E92E60E-0C7F-430F-BCAE-F872DD2C69B7}" presName="sp" presStyleCnt="0"/>
      <dgm:spPr/>
    </dgm:pt>
    <dgm:pt modelId="{4BE0D901-9D9E-4AEB-8338-36CF2E86EC31}" type="pres">
      <dgm:prSet presAssocID="{3A1D0DA3-135A-4A77-A6CB-50F712D60BCB}" presName="linNode" presStyleCnt="0"/>
      <dgm:spPr/>
    </dgm:pt>
    <dgm:pt modelId="{581476E9-5D41-48CD-8AB3-E3995294DE51}" type="pres">
      <dgm:prSet presAssocID="{3A1D0DA3-135A-4A77-A6CB-50F712D60BCB}" presName="parentText" presStyleLbl="node1" presStyleIdx="2" presStyleCnt="3" custScaleX="71151" custScaleY="55158" custLinFactNeighborX="-6562" custLinFactNeighborY="-1015">
        <dgm:presLayoutVars>
          <dgm:chMax val="1"/>
          <dgm:bulletEnabled val="1"/>
        </dgm:presLayoutVars>
      </dgm:prSet>
      <dgm:spPr/>
      <dgm:t>
        <a:bodyPr/>
        <a:lstStyle/>
        <a:p>
          <a:endParaRPr lang="zh-CN" altLang="en-US"/>
        </a:p>
      </dgm:t>
    </dgm:pt>
    <dgm:pt modelId="{FB8C3DA4-5958-4C14-9EDD-BDCA8E46CDE3}" type="pres">
      <dgm:prSet presAssocID="{3A1D0DA3-135A-4A77-A6CB-50F712D60BCB}" presName="descendantText" presStyleLbl="alignAccFollowNode1" presStyleIdx="2" presStyleCnt="3" custScaleY="68696" custLinFactNeighborX="-4764" custLinFactNeighborY="5553">
        <dgm:presLayoutVars>
          <dgm:bulletEnabled val="1"/>
        </dgm:presLayoutVars>
      </dgm:prSet>
      <dgm:spPr/>
      <dgm:t>
        <a:bodyPr/>
        <a:lstStyle/>
        <a:p>
          <a:endParaRPr lang="zh-CN" altLang="en-US"/>
        </a:p>
      </dgm:t>
    </dgm:pt>
  </dgm:ptLst>
  <dgm:cxnLst>
    <dgm:cxn modelId="{4935EDB1-4964-422D-BEA2-8AF1B21F048B}" type="presOf" srcId="{58B9BB67-C529-4548-A0AB-EA7BD6A1BC5A}" destId="{FB8C3DA4-5958-4C14-9EDD-BDCA8E46CDE3}" srcOrd="0" destOrd="0" presId="urn:microsoft.com/office/officeart/2005/8/layout/vList5"/>
    <dgm:cxn modelId="{E301A1A6-6C6A-4C1F-A8B8-431B8323F96B}" srcId="{3A1D0DA3-135A-4A77-A6CB-50F712D60BCB}" destId="{58B9BB67-C529-4548-A0AB-EA7BD6A1BC5A}" srcOrd="0" destOrd="0" parTransId="{7308A5DE-D87E-40E1-8597-9DE73651F0ED}" sibTransId="{A19A6B0E-C54D-42FF-BCA3-003855D58E28}"/>
    <dgm:cxn modelId="{8F8FC8B2-1FED-443C-98FF-9A5223218477}" srcId="{2446C5CA-5D11-4D74-87A2-A298F170A5F4}" destId="{C1B11732-BCD5-4CD9-BF94-DF44B3556983}" srcOrd="0" destOrd="0" parTransId="{B6F4FEB4-E3CD-4CCA-A6E2-CFED50448C9F}" sibTransId="{049E0B05-5D03-4851-A4DC-E30031605B29}"/>
    <dgm:cxn modelId="{F8150CDB-11AF-4561-A76A-CA9FEE2A567A}" type="presOf" srcId="{3A1D0DA3-135A-4A77-A6CB-50F712D60BCB}" destId="{581476E9-5D41-48CD-8AB3-E3995294DE51}" srcOrd="0" destOrd="0" presId="urn:microsoft.com/office/officeart/2005/8/layout/vList5"/>
    <dgm:cxn modelId="{CEA881C8-DA30-49B0-B64E-DE6E1AC32A1D}" srcId="{21DB854B-33D7-415B-A75F-91FE71A51F48}" destId="{2446C5CA-5D11-4D74-87A2-A298F170A5F4}" srcOrd="0" destOrd="0" parTransId="{8423DE1D-D89E-49E6-9E03-754659D479BA}" sibTransId="{5FF8C8B6-BFEB-4457-8CA8-AB0E10C39300}"/>
    <dgm:cxn modelId="{B7A00661-51B1-412D-A27B-77C2521EC85B}" srcId="{21DB854B-33D7-415B-A75F-91FE71A51F48}" destId="{520D7625-72AB-46E9-920B-C5E42AB306A5}" srcOrd="1" destOrd="0" parTransId="{6852F5F2-5153-4CB5-9DE0-A573501B4A60}" sibTransId="{3E92E60E-0C7F-430F-BCAE-F872DD2C69B7}"/>
    <dgm:cxn modelId="{81D8B46D-D8BA-43E9-B4C3-0E49D06F35C1}" type="presOf" srcId="{520D7625-72AB-46E9-920B-C5E42AB306A5}" destId="{21EA9CCA-4EDE-4BEC-8C6E-F5EB11EFFB9C}" srcOrd="0" destOrd="0" presId="urn:microsoft.com/office/officeart/2005/8/layout/vList5"/>
    <dgm:cxn modelId="{5DA74C7F-FC4A-43BF-BE0A-FADB7A436542}" srcId="{520D7625-72AB-46E9-920B-C5E42AB306A5}" destId="{4A35D33B-85FC-40A1-881E-3C57007F1EEB}" srcOrd="0" destOrd="0" parTransId="{0ABA5C53-0306-4575-9364-114C1C70BFA2}" sibTransId="{E584FDD8-0B5E-47FA-AA9C-E48EDA5B4A35}"/>
    <dgm:cxn modelId="{21FBB419-BDFB-499C-A7DB-9D58DD31EF4D}" type="presOf" srcId="{4A35D33B-85FC-40A1-881E-3C57007F1EEB}" destId="{D5C379BB-9441-4B40-A31F-B6DE4A4AC24C}" srcOrd="0" destOrd="0" presId="urn:microsoft.com/office/officeart/2005/8/layout/vList5"/>
    <dgm:cxn modelId="{276F3FA6-BBAC-4217-96F7-78012DD61EA6}" type="presOf" srcId="{21DB854B-33D7-415B-A75F-91FE71A51F48}" destId="{BBF955B4-6025-43FA-9A65-821878C95D19}" srcOrd="0" destOrd="0" presId="urn:microsoft.com/office/officeart/2005/8/layout/vList5"/>
    <dgm:cxn modelId="{AB4296EE-1B7B-4B8D-8BED-89D810D46920}" srcId="{21DB854B-33D7-415B-A75F-91FE71A51F48}" destId="{3A1D0DA3-135A-4A77-A6CB-50F712D60BCB}" srcOrd="2" destOrd="0" parTransId="{D1FA6712-33CB-4A01-B851-462C58C1E57C}" sibTransId="{48E45545-FEE0-4791-980D-A6FCDF40C30D}"/>
    <dgm:cxn modelId="{0788997B-726F-4A6E-986A-C9ABD33C7EB5}" type="presOf" srcId="{C1B11732-BCD5-4CD9-BF94-DF44B3556983}" destId="{7E1BFA0A-F236-495F-AAF4-618011252D90}" srcOrd="0" destOrd="0" presId="urn:microsoft.com/office/officeart/2005/8/layout/vList5"/>
    <dgm:cxn modelId="{365A6D57-34B0-4CCB-9CFE-9673E0BC4C3A}" type="presOf" srcId="{2446C5CA-5D11-4D74-87A2-A298F170A5F4}" destId="{E66953EB-7DEE-4282-962E-7C1460A4E3C0}" srcOrd="0" destOrd="0" presId="urn:microsoft.com/office/officeart/2005/8/layout/vList5"/>
    <dgm:cxn modelId="{A00D2979-4F23-4A9C-80CB-2445407D1AB5}" type="presParOf" srcId="{BBF955B4-6025-43FA-9A65-821878C95D19}" destId="{241E8EEB-5A89-43D3-86D5-3EDAF1A32D80}" srcOrd="0" destOrd="0" presId="urn:microsoft.com/office/officeart/2005/8/layout/vList5"/>
    <dgm:cxn modelId="{6E2C7418-FF7F-41AA-8D0B-F1E509A9DDC6}" type="presParOf" srcId="{241E8EEB-5A89-43D3-86D5-3EDAF1A32D80}" destId="{E66953EB-7DEE-4282-962E-7C1460A4E3C0}" srcOrd="0" destOrd="0" presId="urn:microsoft.com/office/officeart/2005/8/layout/vList5"/>
    <dgm:cxn modelId="{FEBA1FA2-F818-41D3-846A-690BCF2EAD1B}" type="presParOf" srcId="{241E8EEB-5A89-43D3-86D5-3EDAF1A32D80}" destId="{7E1BFA0A-F236-495F-AAF4-618011252D90}" srcOrd="1" destOrd="0" presId="urn:microsoft.com/office/officeart/2005/8/layout/vList5"/>
    <dgm:cxn modelId="{0919CF4A-8D05-4E67-8AD1-4517C151E93D}" type="presParOf" srcId="{BBF955B4-6025-43FA-9A65-821878C95D19}" destId="{5829EEC4-0263-4CBD-A002-4BE790AD80BF}" srcOrd="1" destOrd="0" presId="urn:microsoft.com/office/officeart/2005/8/layout/vList5"/>
    <dgm:cxn modelId="{9E501DBB-CF06-43D8-AA03-172CC65D43CF}" type="presParOf" srcId="{BBF955B4-6025-43FA-9A65-821878C95D19}" destId="{EADE34E1-F256-4FE0-8A75-C5F53D701853}" srcOrd="2" destOrd="0" presId="urn:microsoft.com/office/officeart/2005/8/layout/vList5"/>
    <dgm:cxn modelId="{F955FBA7-64D7-479B-ABA8-FC4124B9B227}" type="presParOf" srcId="{EADE34E1-F256-4FE0-8A75-C5F53D701853}" destId="{21EA9CCA-4EDE-4BEC-8C6E-F5EB11EFFB9C}" srcOrd="0" destOrd="0" presId="urn:microsoft.com/office/officeart/2005/8/layout/vList5"/>
    <dgm:cxn modelId="{89AD5461-B28A-4930-B86B-10D4F5FF5D5E}" type="presParOf" srcId="{EADE34E1-F256-4FE0-8A75-C5F53D701853}" destId="{D5C379BB-9441-4B40-A31F-B6DE4A4AC24C}" srcOrd="1" destOrd="0" presId="urn:microsoft.com/office/officeart/2005/8/layout/vList5"/>
    <dgm:cxn modelId="{2C50C795-B0C1-4FCF-98BA-35B809EC621A}" type="presParOf" srcId="{BBF955B4-6025-43FA-9A65-821878C95D19}" destId="{E0A63F42-CCF5-4393-8FF0-6D23F6DBA0C3}" srcOrd="3" destOrd="0" presId="urn:microsoft.com/office/officeart/2005/8/layout/vList5"/>
    <dgm:cxn modelId="{B89A913B-30F9-45A1-8A40-A2F52CCC7A9B}" type="presParOf" srcId="{BBF955B4-6025-43FA-9A65-821878C95D19}" destId="{4BE0D901-9D9E-4AEB-8338-36CF2E86EC31}" srcOrd="4" destOrd="0" presId="urn:microsoft.com/office/officeart/2005/8/layout/vList5"/>
    <dgm:cxn modelId="{10F4315D-9AC2-4308-AA1E-EDE9B9CD0AC3}" type="presParOf" srcId="{4BE0D901-9D9E-4AEB-8338-36CF2E86EC31}" destId="{581476E9-5D41-48CD-8AB3-E3995294DE51}" srcOrd="0" destOrd="0" presId="urn:microsoft.com/office/officeart/2005/8/layout/vList5"/>
    <dgm:cxn modelId="{39328C07-E10D-4DE5-87D1-7671B3ACADF8}" type="presParOf" srcId="{4BE0D901-9D9E-4AEB-8338-36CF2E86EC31}" destId="{FB8C3DA4-5958-4C14-9EDD-BDCA8E46CD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95B3672-550C-425D-8611-5FCE1E3475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6B4E44D1-6CEA-4F76-A95C-6F4CD57E8863}">
      <dgm:prSet phldrT="[文本]" custT="1"/>
      <dgm:spPr/>
      <dgm:t>
        <a:bodyPr/>
        <a:lstStyle/>
        <a:p>
          <a:r>
            <a:rPr lang="zh-CN" altLang="en-US" sz="2400" b="0" dirty="0" smtClean="0">
              <a:solidFill>
                <a:srgbClr val="FF0000"/>
              </a:solidFill>
              <a:latin typeface="微软雅黑" pitchFamily="34" charset="-122"/>
              <a:ea typeface="微软雅黑" pitchFamily="34" charset="-122"/>
            </a:rPr>
            <a:t>定义阶段</a:t>
          </a:r>
          <a:endParaRPr lang="zh-CN" altLang="en-US" sz="2400" dirty="0"/>
        </a:p>
      </dgm:t>
    </dgm:pt>
    <dgm:pt modelId="{E8897C80-C60B-4EB8-BDCB-D12A85FF4237}" type="parTrans" cxnId="{10C47151-7C20-40BB-97B7-D42285A86EBF}">
      <dgm:prSet/>
      <dgm:spPr/>
      <dgm:t>
        <a:bodyPr/>
        <a:lstStyle/>
        <a:p>
          <a:endParaRPr lang="zh-CN" altLang="en-US"/>
        </a:p>
      </dgm:t>
    </dgm:pt>
    <dgm:pt modelId="{F4E6B395-1006-4ED0-80DC-C7912E1E242E}" type="sibTrans" cxnId="{10C47151-7C20-40BB-97B7-D42285A86EBF}">
      <dgm:prSet/>
      <dgm:spPr/>
      <dgm:t>
        <a:bodyPr/>
        <a:lstStyle/>
        <a:p>
          <a:endParaRPr lang="zh-CN" altLang="en-US"/>
        </a:p>
      </dgm:t>
    </dgm:pt>
    <dgm:pt modelId="{E53F2153-C8A7-43B1-87DB-42E7AD2F598F}">
      <dgm:prSet phldrT="[文本]" custT="1"/>
      <dgm:spPr/>
      <dgm:t>
        <a:bodyPr/>
        <a:lstStyle/>
        <a:p>
          <a:r>
            <a:rPr lang="zh-CN" altLang="en-US" sz="1400" b="0" dirty="0" smtClean="0">
              <a:latin typeface="微软雅黑" pitchFamily="34" charset="-122"/>
              <a:ea typeface="微软雅黑" pitchFamily="34" charset="-122"/>
            </a:rPr>
            <a:t>管理承包商</a:t>
          </a:r>
          <a:r>
            <a:rPr lang="zh-CN" altLang="zh-CN" sz="1400" b="0" dirty="0" smtClean="0">
              <a:latin typeface="微软雅黑" pitchFamily="34" charset="-122"/>
              <a:ea typeface="微软雅黑" pitchFamily="34" charset="-122"/>
            </a:rPr>
            <a:t>的任务是代表业主对项目的前期阶段进行管理。负责项目建设方案的优化；代表业主或协助业主进行项目融资；对项目风险进行优化管理，分散或减少项目风险；负责组织或完成基础设计；确定所有技术方案、专业设计方案；确定设备、材料的规格与数量；做出估算</a:t>
          </a:r>
          <a:r>
            <a:rPr lang="zh-CN" altLang="en-US" sz="1400" b="0" dirty="0" smtClean="0">
              <a:latin typeface="微软雅黑" pitchFamily="34" charset="-122"/>
              <a:ea typeface="微软雅黑" pitchFamily="34" charset="-122"/>
            </a:rPr>
            <a:t>和经济分析；</a:t>
          </a:r>
          <a:r>
            <a:rPr lang="zh-CN" altLang="zh-CN" sz="1400" b="0" dirty="0" smtClean="0">
              <a:latin typeface="微软雅黑" pitchFamily="34" charset="-122"/>
              <a:ea typeface="微软雅黑" pitchFamily="34" charset="-122"/>
            </a:rPr>
            <a:t>编制出工程设计、采购和建设的招标书；最终确定工程中各个项目的总承包商</a:t>
          </a:r>
          <a:r>
            <a:rPr lang="zh-CN" altLang="en-US" sz="1600" b="0" dirty="0" smtClean="0">
              <a:latin typeface="微软雅黑" pitchFamily="34" charset="-122"/>
              <a:ea typeface="微软雅黑" pitchFamily="34" charset="-122"/>
            </a:rPr>
            <a:t>。</a:t>
          </a:r>
          <a:endParaRPr lang="zh-CN" altLang="en-US" sz="1600" dirty="0"/>
        </a:p>
      </dgm:t>
    </dgm:pt>
    <dgm:pt modelId="{19A3353C-8DB5-47F6-BF14-C5BA9952853D}" type="parTrans" cxnId="{66507DD4-9CC5-4439-8DBC-7786A907A0BB}">
      <dgm:prSet/>
      <dgm:spPr/>
      <dgm:t>
        <a:bodyPr/>
        <a:lstStyle/>
        <a:p>
          <a:endParaRPr lang="zh-CN" altLang="en-US"/>
        </a:p>
      </dgm:t>
    </dgm:pt>
    <dgm:pt modelId="{89B8899C-DB94-497B-9D68-ADF17BE26924}" type="sibTrans" cxnId="{66507DD4-9CC5-4439-8DBC-7786A907A0BB}">
      <dgm:prSet/>
      <dgm:spPr/>
      <dgm:t>
        <a:bodyPr/>
        <a:lstStyle/>
        <a:p>
          <a:endParaRPr lang="zh-CN" altLang="en-US"/>
        </a:p>
      </dgm:t>
    </dgm:pt>
    <dgm:pt modelId="{12134BBD-DA60-4942-899D-D2D9C42D18B6}">
      <dgm:prSet phldrT="[文本]" custT="1"/>
      <dgm:spPr/>
      <dgm:t>
        <a:bodyPr/>
        <a:lstStyle/>
        <a:p>
          <a:r>
            <a:rPr lang="zh-CN" altLang="en-US" sz="2400" b="0" dirty="0" smtClean="0">
              <a:solidFill>
                <a:srgbClr val="FF0000"/>
              </a:solidFill>
              <a:latin typeface="微软雅黑" pitchFamily="34" charset="-122"/>
              <a:ea typeface="微软雅黑" pitchFamily="34" charset="-122"/>
            </a:rPr>
            <a:t>执行阶段</a:t>
          </a:r>
          <a:endParaRPr lang="zh-CN" altLang="en-US" sz="2400" dirty="0"/>
        </a:p>
      </dgm:t>
    </dgm:pt>
    <dgm:pt modelId="{EF30F96B-397C-4A2D-8133-5AF2E1AF5F05}" type="parTrans" cxnId="{745265FC-88D1-438A-BCC5-E6C96C527D9F}">
      <dgm:prSet/>
      <dgm:spPr/>
      <dgm:t>
        <a:bodyPr/>
        <a:lstStyle/>
        <a:p>
          <a:endParaRPr lang="zh-CN" altLang="en-US"/>
        </a:p>
      </dgm:t>
    </dgm:pt>
    <dgm:pt modelId="{CA167DEB-8A08-4E83-9387-F3D0FAFE7651}" type="sibTrans" cxnId="{745265FC-88D1-438A-BCC5-E6C96C527D9F}">
      <dgm:prSet/>
      <dgm:spPr/>
      <dgm:t>
        <a:bodyPr/>
        <a:lstStyle/>
        <a:p>
          <a:endParaRPr lang="zh-CN" altLang="en-US"/>
        </a:p>
      </dgm:t>
    </dgm:pt>
    <dgm:pt modelId="{A7B0D893-6097-4608-A5F0-E20CD4FAF544}">
      <dgm:prSet phldrT="[文本]" custT="1"/>
      <dgm:spPr/>
      <dgm:t>
        <a:bodyPr/>
        <a:lstStyle/>
        <a:p>
          <a:r>
            <a:rPr lang="zh-CN" altLang="en-US" sz="1400" b="0" dirty="0" smtClean="0">
              <a:latin typeface="微软雅黑" pitchFamily="34" charset="-122"/>
              <a:ea typeface="微软雅黑" pitchFamily="34" charset="-122"/>
            </a:rPr>
            <a:t>管理承包商审核和管理由中标的总承包商负责执行详细设计、采购和建设工作；管理承包商代表业主负责全部项目的管理协调和监理、咨询公司，负责工程款的审核与支付，直到项目完成；在项目的各个阶段，管理承包商应及时向业主报告工作，业主则派出少量人员对管理承包商的工作进行监督和检查。</a:t>
          </a:r>
          <a:endParaRPr lang="zh-CN" altLang="en-US" sz="1400" b="0" dirty="0">
            <a:latin typeface="微软雅黑" pitchFamily="34" charset="-122"/>
            <a:ea typeface="微软雅黑" pitchFamily="34" charset="-122"/>
          </a:endParaRPr>
        </a:p>
      </dgm:t>
    </dgm:pt>
    <dgm:pt modelId="{5B5A78D9-75CE-4F06-AB5F-02023BEA63FD}" type="parTrans" cxnId="{859811A9-3AC8-4E58-B48E-2AFBE4BE544F}">
      <dgm:prSet/>
      <dgm:spPr/>
      <dgm:t>
        <a:bodyPr/>
        <a:lstStyle/>
        <a:p>
          <a:endParaRPr lang="zh-CN" altLang="en-US"/>
        </a:p>
      </dgm:t>
    </dgm:pt>
    <dgm:pt modelId="{E13A1C61-6EF6-44ED-9025-323913771DE3}" type="sibTrans" cxnId="{859811A9-3AC8-4E58-B48E-2AFBE4BE544F}">
      <dgm:prSet/>
      <dgm:spPr/>
      <dgm:t>
        <a:bodyPr/>
        <a:lstStyle/>
        <a:p>
          <a:endParaRPr lang="zh-CN" altLang="en-US"/>
        </a:p>
      </dgm:t>
    </dgm:pt>
    <dgm:pt modelId="{D76F9BFD-1F71-4B32-A9CE-D44A2E1784CA}" type="pres">
      <dgm:prSet presAssocID="{595B3672-550C-425D-8611-5FCE1E34750F}" presName="Name0" presStyleCnt="0">
        <dgm:presLayoutVars>
          <dgm:dir/>
          <dgm:animLvl val="lvl"/>
          <dgm:resizeHandles val="exact"/>
        </dgm:presLayoutVars>
      </dgm:prSet>
      <dgm:spPr/>
      <dgm:t>
        <a:bodyPr/>
        <a:lstStyle/>
        <a:p>
          <a:endParaRPr lang="zh-CN" altLang="en-US"/>
        </a:p>
      </dgm:t>
    </dgm:pt>
    <dgm:pt modelId="{3A7215AC-AAFB-4753-B915-C5DB89AECA3F}" type="pres">
      <dgm:prSet presAssocID="{595B3672-550C-425D-8611-5FCE1E34750F}" presName="tSp" presStyleCnt="0"/>
      <dgm:spPr/>
    </dgm:pt>
    <dgm:pt modelId="{40FDEED1-A6E1-4C5E-89AA-EC7BE79D6714}" type="pres">
      <dgm:prSet presAssocID="{595B3672-550C-425D-8611-5FCE1E34750F}" presName="bSp" presStyleCnt="0"/>
      <dgm:spPr/>
    </dgm:pt>
    <dgm:pt modelId="{ACADA9F8-3721-4D0D-A739-3CC1DE57189C}" type="pres">
      <dgm:prSet presAssocID="{595B3672-550C-425D-8611-5FCE1E34750F}" presName="process" presStyleCnt="0"/>
      <dgm:spPr/>
    </dgm:pt>
    <dgm:pt modelId="{64D2F15A-582A-4C61-A4D9-314A56FF78E5}" type="pres">
      <dgm:prSet presAssocID="{6B4E44D1-6CEA-4F76-A95C-6F4CD57E8863}" presName="composite1" presStyleCnt="0"/>
      <dgm:spPr/>
    </dgm:pt>
    <dgm:pt modelId="{09D0B1E5-CED5-47E7-AF1B-D27B1DFF08F5}" type="pres">
      <dgm:prSet presAssocID="{6B4E44D1-6CEA-4F76-A95C-6F4CD57E8863}" presName="dummyNode1" presStyleLbl="node1" presStyleIdx="0" presStyleCnt="2"/>
      <dgm:spPr/>
    </dgm:pt>
    <dgm:pt modelId="{BD764919-9903-4358-BB54-E792B22D041D}" type="pres">
      <dgm:prSet presAssocID="{6B4E44D1-6CEA-4F76-A95C-6F4CD57E8863}" presName="childNode1" presStyleLbl="bgAcc1" presStyleIdx="0" presStyleCnt="2" custScaleX="178871" custScaleY="133567" custLinFactNeighborX="-19579" custLinFactNeighborY="-2369">
        <dgm:presLayoutVars>
          <dgm:bulletEnabled val="1"/>
        </dgm:presLayoutVars>
      </dgm:prSet>
      <dgm:spPr/>
      <dgm:t>
        <a:bodyPr/>
        <a:lstStyle/>
        <a:p>
          <a:endParaRPr lang="zh-CN" altLang="en-US"/>
        </a:p>
      </dgm:t>
    </dgm:pt>
    <dgm:pt modelId="{496029ED-9DD4-43D9-9217-095C90711A87}" type="pres">
      <dgm:prSet presAssocID="{6B4E44D1-6CEA-4F76-A95C-6F4CD57E8863}" presName="childNode1tx" presStyleLbl="bgAcc1" presStyleIdx="0" presStyleCnt="2">
        <dgm:presLayoutVars>
          <dgm:bulletEnabled val="1"/>
        </dgm:presLayoutVars>
      </dgm:prSet>
      <dgm:spPr/>
      <dgm:t>
        <a:bodyPr/>
        <a:lstStyle/>
        <a:p>
          <a:endParaRPr lang="zh-CN" altLang="en-US"/>
        </a:p>
      </dgm:t>
    </dgm:pt>
    <dgm:pt modelId="{B29E6DF1-69AF-4253-B38C-4124DE00C694}" type="pres">
      <dgm:prSet presAssocID="{6B4E44D1-6CEA-4F76-A95C-6F4CD57E8863}" presName="parentNode1" presStyleLbl="node1" presStyleIdx="0" presStyleCnt="2" custScaleY="69541" custLinFactNeighborX="6083" custLinFactNeighborY="19704">
        <dgm:presLayoutVars>
          <dgm:chMax val="1"/>
          <dgm:bulletEnabled val="1"/>
        </dgm:presLayoutVars>
      </dgm:prSet>
      <dgm:spPr/>
      <dgm:t>
        <a:bodyPr/>
        <a:lstStyle/>
        <a:p>
          <a:endParaRPr lang="zh-CN" altLang="en-US"/>
        </a:p>
      </dgm:t>
    </dgm:pt>
    <dgm:pt modelId="{C2267ED5-99F7-4BAC-A6C3-16292A0D9F18}" type="pres">
      <dgm:prSet presAssocID="{6B4E44D1-6CEA-4F76-A95C-6F4CD57E8863}" presName="connSite1" presStyleCnt="0"/>
      <dgm:spPr/>
    </dgm:pt>
    <dgm:pt modelId="{0BDF1F98-7285-462C-B22A-269814207E1C}" type="pres">
      <dgm:prSet presAssocID="{F4E6B395-1006-4ED0-80DC-C7912E1E242E}" presName="Name9" presStyleLbl="sibTrans2D1" presStyleIdx="0" presStyleCnt="1" custScaleX="114355" custLinFactNeighborX="20718" custLinFactNeighborY="-10792"/>
      <dgm:spPr/>
      <dgm:t>
        <a:bodyPr/>
        <a:lstStyle/>
        <a:p>
          <a:endParaRPr lang="zh-CN" altLang="en-US"/>
        </a:p>
      </dgm:t>
    </dgm:pt>
    <dgm:pt modelId="{092C5A7F-3FBE-41AB-858E-B3B893623F9F}" type="pres">
      <dgm:prSet presAssocID="{12134BBD-DA60-4942-899D-D2D9C42D18B6}" presName="composite2" presStyleCnt="0"/>
      <dgm:spPr/>
    </dgm:pt>
    <dgm:pt modelId="{720B5311-C96A-4504-A7AA-700EFEE08279}" type="pres">
      <dgm:prSet presAssocID="{12134BBD-DA60-4942-899D-D2D9C42D18B6}" presName="dummyNode2" presStyleLbl="node1" presStyleIdx="0" presStyleCnt="2"/>
      <dgm:spPr/>
    </dgm:pt>
    <dgm:pt modelId="{083EFAF5-76DA-4B7F-810D-DAB5A8BE03AF}" type="pres">
      <dgm:prSet presAssocID="{12134BBD-DA60-4942-899D-D2D9C42D18B6}" presName="childNode2" presStyleLbl="bgAcc1" presStyleIdx="1" presStyleCnt="2" custScaleX="145626" custScaleY="152195" custLinFactNeighborX="32365" custLinFactNeighborY="10877">
        <dgm:presLayoutVars>
          <dgm:bulletEnabled val="1"/>
        </dgm:presLayoutVars>
      </dgm:prSet>
      <dgm:spPr/>
      <dgm:t>
        <a:bodyPr/>
        <a:lstStyle/>
        <a:p>
          <a:endParaRPr lang="zh-CN" altLang="en-US"/>
        </a:p>
      </dgm:t>
    </dgm:pt>
    <dgm:pt modelId="{3F6853CE-6C43-475A-B83E-F017BEDB32A8}" type="pres">
      <dgm:prSet presAssocID="{12134BBD-DA60-4942-899D-D2D9C42D18B6}" presName="childNode2tx" presStyleLbl="bgAcc1" presStyleIdx="1" presStyleCnt="2">
        <dgm:presLayoutVars>
          <dgm:bulletEnabled val="1"/>
        </dgm:presLayoutVars>
      </dgm:prSet>
      <dgm:spPr/>
      <dgm:t>
        <a:bodyPr/>
        <a:lstStyle/>
        <a:p>
          <a:endParaRPr lang="zh-CN" altLang="en-US"/>
        </a:p>
      </dgm:t>
    </dgm:pt>
    <dgm:pt modelId="{3E566C99-6557-4F54-9B63-41A7B1BE455C}" type="pres">
      <dgm:prSet presAssocID="{12134BBD-DA60-4942-899D-D2D9C42D18B6}" presName="parentNode2" presStyleLbl="node1" presStyleIdx="1" presStyleCnt="2" custScaleY="69987" custLinFactNeighborX="13136" custLinFactNeighborY="-16895">
        <dgm:presLayoutVars>
          <dgm:chMax val="0"/>
          <dgm:bulletEnabled val="1"/>
        </dgm:presLayoutVars>
      </dgm:prSet>
      <dgm:spPr/>
      <dgm:t>
        <a:bodyPr/>
        <a:lstStyle/>
        <a:p>
          <a:endParaRPr lang="zh-CN" altLang="en-US"/>
        </a:p>
      </dgm:t>
    </dgm:pt>
    <dgm:pt modelId="{78A11027-A7D1-4985-9B45-F27629261539}" type="pres">
      <dgm:prSet presAssocID="{12134BBD-DA60-4942-899D-D2D9C42D18B6}" presName="connSite2" presStyleCnt="0"/>
      <dgm:spPr/>
    </dgm:pt>
  </dgm:ptLst>
  <dgm:cxnLst>
    <dgm:cxn modelId="{D630550E-D998-425C-A301-03B5D05ABA7E}" type="presOf" srcId="{E53F2153-C8A7-43B1-87DB-42E7AD2F598F}" destId="{496029ED-9DD4-43D9-9217-095C90711A87}" srcOrd="1" destOrd="0" presId="urn:microsoft.com/office/officeart/2005/8/layout/hProcess4"/>
    <dgm:cxn modelId="{102BF6C2-329B-4D2E-AC4F-441B22C9826A}" type="presOf" srcId="{E53F2153-C8A7-43B1-87DB-42E7AD2F598F}" destId="{BD764919-9903-4358-BB54-E792B22D041D}" srcOrd="0" destOrd="0" presId="urn:microsoft.com/office/officeart/2005/8/layout/hProcess4"/>
    <dgm:cxn modelId="{745265FC-88D1-438A-BCC5-E6C96C527D9F}" srcId="{595B3672-550C-425D-8611-5FCE1E34750F}" destId="{12134BBD-DA60-4942-899D-D2D9C42D18B6}" srcOrd="1" destOrd="0" parTransId="{EF30F96B-397C-4A2D-8133-5AF2E1AF5F05}" sibTransId="{CA167DEB-8A08-4E83-9387-F3D0FAFE7651}"/>
    <dgm:cxn modelId="{88436253-C6E0-472C-B0E5-E6570692A98F}" type="presOf" srcId="{A7B0D893-6097-4608-A5F0-E20CD4FAF544}" destId="{083EFAF5-76DA-4B7F-810D-DAB5A8BE03AF}" srcOrd="0" destOrd="0" presId="urn:microsoft.com/office/officeart/2005/8/layout/hProcess4"/>
    <dgm:cxn modelId="{D96B9A54-41EB-4B68-BDD9-E96C79B76F6E}" type="presOf" srcId="{6B4E44D1-6CEA-4F76-A95C-6F4CD57E8863}" destId="{B29E6DF1-69AF-4253-B38C-4124DE00C694}" srcOrd="0" destOrd="0" presId="urn:microsoft.com/office/officeart/2005/8/layout/hProcess4"/>
    <dgm:cxn modelId="{B22C5CF9-FD1B-4D8C-A34D-2F122DC4B576}" type="presOf" srcId="{A7B0D893-6097-4608-A5F0-E20CD4FAF544}" destId="{3F6853CE-6C43-475A-B83E-F017BEDB32A8}" srcOrd="1" destOrd="0" presId="urn:microsoft.com/office/officeart/2005/8/layout/hProcess4"/>
    <dgm:cxn modelId="{859811A9-3AC8-4E58-B48E-2AFBE4BE544F}" srcId="{12134BBD-DA60-4942-899D-D2D9C42D18B6}" destId="{A7B0D893-6097-4608-A5F0-E20CD4FAF544}" srcOrd="0" destOrd="0" parTransId="{5B5A78D9-75CE-4F06-AB5F-02023BEA63FD}" sibTransId="{E13A1C61-6EF6-44ED-9025-323913771DE3}"/>
    <dgm:cxn modelId="{66507DD4-9CC5-4439-8DBC-7786A907A0BB}" srcId="{6B4E44D1-6CEA-4F76-A95C-6F4CD57E8863}" destId="{E53F2153-C8A7-43B1-87DB-42E7AD2F598F}" srcOrd="0" destOrd="0" parTransId="{19A3353C-8DB5-47F6-BF14-C5BA9952853D}" sibTransId="{89B8899C-DB94-497B-9D68-ADF17BE26924}"/>
    <dgm:cxn modelId="{50F4B055-BBCA-415A-BA6C-B99EEE57E8C7}" type="presOf" srcId="{595B3672-550C-425D-8611-5FCE1E34750F}" destId="{D76F9BFD-1F71-4B32-A9CE-D44A2E1784CA}" srcOrd="0" destOrd="0" presId="urn:microsoft.com/office/officeart/2005/8/layout/hProcess4"/>
    <dgm:cxn modelId="{58CE93A0-5632-4025-8F83-21EF5D2EC2D5}" type="presOf" srcId="{F4E6B395-1006-4ED0-80DC-C7912E1E242E}" destId="{0BDF1F98-7285-462C-B22A-269814207E1C}" srcOrd="0" destOrd="0" presId="urn:microsoft.com/office/officeart/2005/8/layout/hProcess4"/>
    <dgm:cxn modelId="{6D2D203C-A23F-482A-B930-00C5022EF1C0}" type="presOf" srcId="{12134BBD-DA60-4942-899D-D2D9C42D18B6}" destId="{3E566C99-6557-4F54-9B63-41A7B1BE455C}" srcOrd="0" destOrd="0" presId="urn:microsoft.com/office/officeart/2005/8/layout/hProcess4"/>
    <dgm:cxn modelId="{10C47151-7C20-40BB-97B7-D42285A86EBF}" srcId="{595B3672-550C-425D-8611-5FCE1E34750F}" destId="{6B4E44D1-6CEA-4F76-A95C-6F4CD57E8863}" srcOrd="0" destOrd="0" parTransId="{E8897C80-C60B-4EB8-BDCB-D12A85FF4237}" sibTransId="{F4E6B395-1006-4ED0-80DC-C7912E1E242E}"/>
    <dgm:cxn modelId="{864254F3-3A71-40EC-A6D1-9F29FABA2323}" type="presParOf" srcId="{D76F9BFD-1F71-4B32-A9CE-D44A2E1784CA}" destId="{3A7215AC-AAFB-4753-B915-C5DB89AECA3F}" srcOrd="0" destOrd="0" presId="urn:microsoft.com/office/officeart/2005/8/layout/hProcess4"/>
    <dgm:cxn modelId="{D59A2931-26C5-461C-BC16-7FED40E94E07}" type="presParOf" srcId="{D76F9BFD-1F71-4B32-A9CE-D44A2E1784CA}" destId="{40FDEED1-A6E1-4C5E-89AA-EC7BE79D6714}" srcOrd="1" destOrd="0" presId="urn:microsoft.com/office/officeart/2005/8/layout/hProcess4"/>
    <dgm:cxn modelId="{F898CB20-B72B-4577-911C-87DF77D5CC12}" type="presParOf" srcId="{D76F9BFD-1F71-4B32-A9CE-D44A2E1784CA}" destId="{ACADA9F8-3721-4D0D-A739-3CC1DE57189C}" srcOrd="2" destOrd="0" presId="urn:microsoft.com/office/officeart/2005/8/layout/hProcess4"/>
    <dgm:cxn modelId="{C86F8B55-2D25-445A-A0B7-4AE3B6E9770D}" type="presParOf" srcId="{ACADA9F8-3721-4D0D-A739-3CC1DE57189C}" destId="{64D2F15A-582A-4C61-A4D9-314A56FF78E5}" srcOrd="0" destOrd="0" presId="urn:microsoft.com/office/officeart/2005/8/layout/hProcess4"/>
    <dgm:cxn modelId="{1C61D532-B1BE-4553-9F89-31B9C7661C63}" type="presParOf" srcId="{64D2F15A-582A-4C61-A4D9-314A56FF78E5}" destId="{09D0B1E5-CED5-47E7-AF1B-D27B1DFF08F5}" srcOrd="0" destOrd="0" presId="urn:microsoft.com/office/officeart/2005/8/layout/hProcess4"/>
    <dgm:cxn modelId="{71560524-3D21-42E9-A09D-F64F135929BC}" type="presParOf" srcId="{64D2F15A-582A-4C61-A4D9-314A56FF78E5}" destId="{BD764919-9903-4358-BB54-E792B22D041D}" srcOrd="1" destOrd="0" presId="urn:microsoft.com/office/officeart/2005/8/layout/hProcess4"/>
    <dgm:cxn modelId="{EE67D444-5E72-45CA-80F7-617A72DAB87A}" type="presParOf" srcId="{64D2F15A-582A-4C61-A4D9-314A56FF78E5}" destId="{496029ED-9DD4-43D9-9217-095C90711A87}" srcOrd="2" destOrd="0" presId="urn:microsoft.com/office/officeart/2005/8/layout/hProcess4"/>
    <dgm:cxn modelId="{61A9CF0D-3123-4E59-85CB-0EB5D03DF091}" type="presParOf" srcId="{64D2F15A-582A-4C61-A4D9-314A56FF78E5}" destId="{B29E6DF1-69AF-4253-B38C-4124DE00C694}" srcOrd="3" destOrd="0" presId="urn:microsoft.com/office/officeart/2005/8/layout/hProcess4"/>
    <dgm:cxn modelId="{CC573A13-E008-4DA9-B0D8-C36D4ECA1EA3}" type="presParOf" srcId="{64D2F15A-582A-4C61-A4D9-314A56FF78E5}" destId="{C2267ED5-99F7-4BAC-A6C3-16292A0D9F18}" srcOrd="4" destOrd="0" presId="urn:microsoft.com/office/officeart/2005/8/layout/hProcess4"/>
    <dgm:cxn modelId="{6F79A89A-6AD2-40BB-93A7-97B56744518C}" type="presParOf" srcId="{ACADA9F8-3721-4D0D-A739-3CC1DE57189C}" destId="{0BDF1F98-7285-462C-B22A-269814207E1C}" srcOrd="1" destOrd="0" presId="urn:microsoft.com/office/officeart/2005/8/layout/hProcess4"/>
    <dgm:cxn modelId="{410A0E17-BEC8-4B7F-B1F9-590D2B1DA6D3}" type="presParOf" srcId="{ACADA9F8-3721-4D0D-A739-3CC1DE57189C}" destId="{092C5A7F-3FBE-41AB-858E-B3B893623F9F}" srcOrd="2" destOrd="0" presId="urn:microsoft.com/office/officeart/2005/8/layout/hProcess4"/>
    <dgm:cxn modelId="{33403C6C-F3BB-4431-95FA-3F671A5C174C}" type="presParOf" srcId="{092C5A7F-3FBE-41AB-858E-B3B893623F9F}" destId="{720B5311-C96A-4504-A7AA-700EFEE08279}" srcOrd="0" destOrd="0" presId="urn:microsoft.com/office/officeart/2005/8/layout/hProcess4"/>
    <dgm:cxn modelId="{B25A1092-9FF8-4224-AB00-7392129A4DFD}" type="presParOf" srcId="{092C5A7F-3FBE-41AB-858E-B3B893623F9F}" destId="{083EFAF5-76DA-4B7F-810D-DAB5A8BE03AF}" srcOrd="1" destOrd="0" presId="urn:microsoft.com/office/officeart/2005/8/layout/hProcess4"/>
    <dgm:cxn modelId="{20C42770-EEF9-4CBD-A52B-BFB8719AE2FE}" type="presParOf" srcId="{092C5A7F-3FBE-41AB-858E-B3B893623F9F}" destId="{3F6853CE-6C43-475A-B83E-F017BEDB32A8}" srcOrd="2" destOrd="0" presId="urn:microsoft.com/office/officeart/2005/8/layout/hProcess4"/>
    <dgm:cxn modelId="{34D9D313-9B78-4A3C-8F0F-1E32B65B24C9}" type="presParOf" srcId="{092C5A7F-3FBE-41AB-858E-B3B893623F9F}" destId="{3E566C99-6557-4F54-9B63-41A7B1BE455C}" srcOrd="3" destOrd="0" presId="urn:microsoft.com/office/officeart/2005/8/layout/hProcess4"/>
    <dgm:cxn modelId="{41267962-886B-4D05-800C-C64F2D567D41}" type="presParOf" srcId="{092C5A7F-3FBE-41AB-858E-B3B893623F9F}" destId="{78A11027-A7D1-4985-9B45-F2762926153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929D86-FF22-4AF8-A35A-6384EE3A46E5}"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zh-CN" altLang="en-US"/>
        </a:p>
      </dgm:t>
    </dgm:pt>
    <dgm:pt modelId="{ED892CCA-B336-4E96-8A2B-545A14FD92B9}">
      <dgm:prSet phldrT="[文本]"/>
      <dgm:spPr/>
      <dgm:t>
        <a:bodyPr/>
        <a:lstStyle/>
        <a:p>
          <a:r>
            <a:rPr lang="zh-CN" altLang="en-US" dirty="0" smtClean="0"/>
            <a:t>管理承包商</a:t>
          </a:r>
          <a:endParaRPr lang="zh-CN" altLang="en-US" dirty="0"/>
        </a:p>
      </dgm:t>
    </dgm:pt>
    <dgm:pt modelId="{D0EAA4DC-ACF0-4422-86AB-1974B5BE3BE6}" type="parTrans" cxnId="{DB0A9C32-9630-4DC5-BEB9-1A7B44FE34C0}">
      <dgm:prSet/>
      <dgm:spPr/>
      <dgm:t>
        <a:bodyPr/>
        <a:lstStyle/>
        <a:p>
          <a:endParaRPr lang="zh-CN" altLang="en-US"/>
        </a:p>
      </dgm:t>
    </dgm:pt>
    <dgm:pt modelId="{C68464C4-3EB9-4277-AAED-E94E1BD97A2F}" type="sibTrans" cxnId="{DB0A9C32-9630-4DC5-BEB9-1A7B44FE34C0}">
      <dgm:prSet/>
      <dgm:spPr/>
      <dgm:t>
        <a:bodyPr/>
        <a:lstStyle/>
        <a:p>
          <a:endParaRPr lang="zh-CN" altLang="en-US"/>
        </a:p>
      </dgm:t>
    </dgm:pt>
    <dgm:pt modelId="{E2F944E5-D12B-4E8C-89E9-31582CE0B7B5}">
      <dgm:prSet phldrT="[文本]"/>
      <dgm:spPr/>
      <dgm:t>
        <a:bodyPr/>
        <a:lstStyle/>
        <a:p>
          <a:r>
            <a:rPr lang="zh-CN" altLang="en-US" dirty="0" smtClean="0"/>
            <a:t>总承包商</a:t>
          </a:r>
          <a:endParaRPr lang="zh-CN" altLang="en-US" dirty="0"/>
        </a:p>
      </dgm:t>
    </dgm:pt>
    <dgm:pt modelId="{EC43CEFD-5F58-48E8-9AC8-678927E214A2}" type="parTrans" cxnId="{8DD7C1D1-ADBD-4A52-BD30-6521DD7B77A3}">
      <dgm:prSet/>
      <dgm:spPr/>
      <dgm:t>
        <a:bodyPr/>
        <a:lstStyle/>
        <a:p>
          <a:endParaRPr lang="zh-CN" altLang="en-US"/>
        </a:p>
      </dgm:t>
    </dgm:pt>
    <dgm:pt modelId="{C763FAE6-FC8F-433A-8AB6-A3B89A2B9D6A}" type="sibTrans" cxnId="{8DD7C1D1-ADBD-4A52-BD30-6521DD7B77A3}">
      <dgm:prSet/>
      <dgm:spPr/>
      <dgm:t>
        <a:bodyPr/>
        <a:lstStyle/>
        <a:p>
          <a:endParaRPr lang="zh-CN" altLang="en-US"/>
        </a:p>
      </dgm:t>
    </dgm:pt>
    <dgm:pt modelId="{BE5C2789-A35E-47F9-8839-7ADFF4801F1C}" type="pres">
      <dgm:prSet presAssocID="{5D929D86-FF22-4AF8-A35A-6384EE3A46E5}" presName="diagram" presStyleCnt="0">
        <dgm:presLayoutVars>
          <dgm:dir/>
          <dgm:resizeHandles val="exact"/>
        </dgm:presLayoutVars>
      </dgm:prSet>
      <dgm:spPr/>
      <dgm:t>
        <a:bodyPr/>
        <a:lstStyle/>
        <a:p>
          <a:endParaRPr lang="zh-CN" altLang="en-US"/>
        </a:p>
      </dgm:t>
    </dgm:pt>
    <dgm:pt modelId="{A6EC2FFB-3442-4500-A165-69A6913D940A}" type="pres">
      <dgm:prSet presAssocID="{ED892CCA-B336-4E96-8A2B-545A14FD92B9}" presName="arrow" presStyleLbl="node1" presStyleIdx="0" presStyleCnt="2">
        <dgm:presLayoutVars>
          <dgm:bulletEnabled val="1"/>
        </dgm:presLayoutVars>
      </dgm:prSet>
      <dgm:spPr/>
      <dgm:t>
        <a:bodyPr/>
        <a:lstStyle/>
        <a:p>
          <a:endParaRPr lang="zh-CN" altLang="en-US"/>
        </a:p>
      </dgm:t>
    </dgm:pt>
    <dgm:pt modelId="{3CDB50F1-D752-447C-BF0F-9D14EDB3E291}" type="pres">
      <dgm:prSet presAssocID="{E2F944E5-D12B-4E8C-89E9-31582CE0B7B5}" presName="arrow" presStyleLbl="node1" presStyleIdx="1" presStyleCnt="2">
        <dgm:presLayoutVars>
          <dgm:bulletEnabled val="1"/>
        </dgm:presLayoutVars>
      </dgm:prSet>
      <dgm:spPr/>
      <dgm:t>
        <a:bodyPr/>
        <a:lstStyle/>
        <a:p>
          <a:endParaRPr lang="zh-CN" altLang="en-US"/>
        </a:p>
      </dgm:t>
    </dgm:pt>
  </dgm:ptLst>
  <dgm:cxnLst>
    <dgm:cxn modelId="{5573EF88-33F0-4384-8E3E-221FC09B43EC}" type="presOf" srcId="{ED892CCA-B336-4E96-8A2B-545A14FD92B9}" destId="{A6EC2FFB-3442-4500-A165-69A6913D940A}" srcOrd="0" destOrd="0" presId="urn:microsoft.com/office/officeart/2005/8/layout/arrow5"/>
    <dgm:cxn modelId="{31E2898E-1F9C-4F27-95B0-734837412C33}" type="presOf" srcId="{5D929D86-FF22-4AF8-A35A-6384EE3A46E5}" destId="{BE5C2789-A35E-47F9-8839-7ADFF4801F1C}" srcOrd="0" destOrd="0" presId="urn:microsoft.com/office/officeart/2005/8/layout/arrow5"/>
    <dgm:cxn modelId="{AD7F8812-5D15-46D7-AE58-61BA272B68F0}" type="presOf" srcId="{E2F944E5-D12B-4E8C-89E9-31582CE0B7B5}" destId="{3CDB50F1-D752-447C-BF0F-9D14EDB3E291}" srcOrd="0" destOrd="0" presId="urn:microsoft.com/office/officeart/2005/8/layout/arrow5"/>
    <dgm:cxn modelId="{DB0A9C32-9630-4DC5-BEB9-1A7B44FE34C0}" srcId="{5D929D86-FF22-4AF8-A35A-6384EE3A46E5}" destId="{ED892CCA-B336-4E96-8A2B-545A14FD92B9}" srcOrd="0" destOrd="0" parTransId="{D0EAA4DC-ACF0-4422-86AB-1974B5BE3BE6}" sibTransId="{C68464C4-3EB9-4277-AAED-E94E1BD97A2F}"/>
    <dgm:cxn modelId="{8DD7C1D1-ADBD-4A52-BD30-6521DD7B77A3}" srcId="{5D929D86-FF22-4AF8-A35A-6384EE3A46E5}" destId="{E2F944E5-D12B-4E8C-89E9-31582CE0B7B5}" srcOrd="1" destOrd="0" parTransId="{EC43CEFD-5F58-48E8-9AC8-678927E214A2}" sibTransId="{C763FAE6-FC8F-433A-8AB6-A3B89A2B9D6A}"/>
    <dgm:cxn modelId="{B261B64A-653D-4182-ABE2-4242DD56AE5A}" type="presParOf" srcId="{BE5C2789-A35E-47F9-8839-7ADFF4801F1C}" destId="{A6EC2FFB-3442-4500-A165-69A6913D940A}" srcOrd="0" destOrd="0" presId="urn:microsoft.com/office/officeart/2005/8/layout/arrow5"/>
    <dgm:cxn modelId="{A78E36BE-B91D-45FD-ADC3-299BD9B4DF7A}" type="presParOf" srcId="{BE5C2789-A35E-47F9-8839-7ADFF4801F1C}" destId="{3CDB50F1-D752-447C-BF0F-9D14EDB3E29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14EDF1-0AEC-42C3-9C1A-204BBE0D5102}"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zh-CN" altLang="en-US"/>
        </a:p>
      </dgm:t>
    </dgm:pt>
    <dgm:pt modelId="{5EC6ACB2-E6FD-40EE-A6CE-9D29F398FDA3}" type="pres">
      <dgm:prSet presAssocID="{B314EDF1-0AEC-42C3-9C1A-204BBE0D5102}" presName="diagram" presStyleCnt="0">
        <dgm:presLayoutVars>
          <dgm:chMax val="1"/>
          <dgm:dir/>
          <dgm:animLvl val="ctr"/>
          <dgm:resizeHandles val="exact"/>
        </dgm:presLayoutVars>
      </dgm:prSet>
      <dgm:spPr/>
      <dgm:t>
        <a:bodyPr/>
        <a:lstStyle/>
        <a:p>
          <a:endParaRPr lang="zh-CN" altLang="en-US"/>
        </a:p>
      </dgm:t>
    </dgm:pt>
  </dgm:ptLst>
  <dgm:cxnLst>
    <dgm:cxn modelId="{6CEC8581-A287-4F90-9017-2D2085278E41}" type="presOf" srcId="{B314EDF1-0AEC-42C3-9C1A-204BBE0D5102}" destId="{5EC6ACB2-E6FD-40EE-A6CE-9D29F398FDA3}" srcOrd="0"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0C618E1-E60F-4329-AF56-F240256BB718}"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zh-CN" altLang="en-US"/>
        </a:p>
      </dgm:t>
    </dgm:pt>
    <dgm:pt modelId="{0D0944D7-7D66-4671-A43F-8D74F08B4B11}">
      <dgm:prSet phldrT="[文本]" custT="1"/>
      <dgm:spPr/>
      <dgm:t>
        <a:bodyPr/>
        <a:lstStyle/>
        <a:p>
          <a:r>
            <a:rPr lang="zh-CN" altLang="en-US" sz="2000" b="0" dirty="0" smtClean="0">
              <a:solidFill>
                <a:srgbClr val="FF0000"/>
              </a:solidFill>
              <a:latin typeface="微软雅黑" pitchFamily="34" charset="-122"/>
              <a:ea typeface="微软雅黑" pitchFamily="34" charset="-122"/>
            </a:rPr>
            <a:t>项目融资</a:t>
          </a:r>
          <a:endParaRPr lang="zh-CN" altLang="en-US" sz="2000" dirty="0"/>
        </a:p>
      </dgm:t>
    </dgm:pt>
    <dgm:pt modelId="{6F3577BE-6437-4250-BE08-A206B4EF4976}" type="parTrans" cxnId="{26ABABA1-7C65-40D4-9B30-B5F89CE1A0DE}">
      <dgm:prSet/>
      <dgm:spPr/>
      <dgm:t>
        <a:bodyPr/>
        <a:lstStyle/>
        <a:p>
          <a:endParaRPr lang="zh-CN" altLang="en-US"/>
        </a:p>
      </dgm:t>
    </dgm:pt>
    <dgm:pt modelId="{40E7EAE2-D296-4DE8-9513-5AA9CC7FE07B}" type="sibTrans" cxnId="{26ABABA1-7C65-40D4-9B30-B5F89CE1A0DE}">
      <dgm:prSet/>
      <dgm:spPr>
        <a:scene3d>
          <a:camera prst="orthographicFront">
            <a:rot lat="300000" lon="21299988" rev="6000000"/>
          </a:camera>
          <a:lightRig rig="threePt" dir="t"/>
        </a:scene3d>
      </dgm:spPr>
      <dgm:t>
        <a:bodyPr/>
        <a:lstStyle/>
        <a:p>
          <a:endParaRPr lang="zh-CN" altLang="en-US"/>
        </a:p>
      </dgm:t>
    </dgm:pt>
    <dgm:pt modelId="{1A85295A-5DFA-4ACE-A6E5-39B3B99CF955}">
      <dgm:prSet phldrT="[文本]" custT="1"/>
      <dgm:spPr/>
      <dgm:t>
        <a:bodyPr/>
        <a:lstStyle/>
        <a:p>
          <a:r>
            <a:rPr lang="zh-CN" altLang="en-US" sz="2000" b="0" dirty="0" smtClean="0">
              <a:solidFill>
                <a:srgbClr val="FF0000"/>
              </a:solidFill>
              <a:latin typeface="微软雅黑" pitchFamily="34" charset="-122"/>
              <a:ea typeface="微软雅黑" pitchFamily="34" charset="-122"/>
            </a:rPr>
            <a:t>报酬系统设计</a:t>
          </a:r>
          <a:endParaRPr lang="zh-CN" altLang="en-US" sz="2000" dirty="0"/>
        </a:p>
      </dgm:t>
    </dgm:pt>
    <dgm:pt modelId="{0DD774F7-689F-4E3F-9946-0E665A6B3A5F}" type="parTrans" cxnId="{38C8F0E3-4461-4EB4-A3C9-01FE3DBDA8FB}">
      <dgm:prSet/>
      <dgm:spPr/>
      <dgm:t>
        <a:bodyPr/>
        <a:lstStyle/>
        <a:p>
          <a:endParaRPr lang="zh-CN" altLang="en-US"/>
        </a:p>
      </dgm:t>
    </dgm:pt>
    <dgm:pt modelId="{573D4D63-B870-434D-9E6A-5E05FEAFF407}" type="sibTrans" cxnId="{38C8F0E3-4461-4EB4-A3C9-01FE3DBDA8FB}">
      <dgm:prSet/>
      <dgm:spPr>
        <a:scene3d>
          <a:camera prst="orthographicFront">
            <a:rot lat="804666" lon="21128382" rev="19063985"/>
          </a:camera>
          <a:lightRig rig="threePt" dir="t"/>
        </a:scene3d>
      </dgm:spPr>
      <dgm:t>
        <a:bodyPr/>
        <a:lstStyle/>
        <a:p>
          <a:endParaRPr lang="zh-CN" altLang="en-US"/>
        </a:p>
      </dgm:t>
    </dgm:pt>
    <dgm:pt modelId="{149248D5-867D-4885-9DBB-B039044D60AA}" type="pres">
      <dgm:prSet presAssocID="{C0C618E1-E60F-4329-AF56-F240256BB718}" presName="composite" presStyleCnt="0">
        <dgm:presLayoutVars>
          <dgm:chMax val="3"/>
          <dgm:animLvl val="lvl"/>
          <dgm:resizeHandles val="exact"/>
        </dgm:presLayoutVars>
      </dgm:prSet>
      <dgm:spPr/>
      <dgm:t>
        <a:bodyPr/>
        <a:lstStyle/>
        <a:p>
          <a:endParaRPr lang="zh-CN" altLang="en-US"/>
        </a:p>
      </dgm:t>
    </dgm:pt>
    <dgm:pt modelId="{2321AE42-BA95-4E69-9A47-8B0D1EA1B195}" type="pres">
      <dgm:prSet presAssocID="{0D0944D7-7D66-4671-A43F-8D74F08B4B11}" presName="gear1" presStyleLbl="node1" presStyleIdx="0" presStyleCnt="2" custScaleX="120081" custScaleY="103480" custLinFactNeighborX="99097" custLinFactNeighborY="8238">
        <dgm:presLayoutVars>
          <dgm:chMax val="1"/>
          <dgm:bulletEnabled val="1"/>
        </dgm:presLayoutVars>
      </dgm:prSet>
      <dgm:spPr/>
      <dgm:t>
        <a:bodyPr/>
        <a:lstStyle/>
        <a:p>
          <a:endParaRPr lang="zh-CN" altLang="en-US"/>
        </a:p>
      </dgm:t>
    </dgm:pt>
    <dgm:pt modelId="{99CEFE96-ACF2-41D9-9C1C-1E537A573E17}" type="pres">
      <dgm:prSet presAssocID="{0D0944D7-7D66-4671-A43F-8D74F08B4B11}" presName="gear1srcNode" presStyleLbl="node1" presStyleIdx="0" presStyleCnt="2"/>
      <dgm:spPr/>
      <dgm:t>
        <a:bodyPr/>
        <a:lstStyle/>
        <a:p>
          <a:endParaRPr lang="zh-CN" altLang="en-US"/>
        </a:p>
      </dgm:t>
    </dgm:pt>
    <dgm:pt modelId="{EE3755E5-EE06-4E70-BDF8-C525D27DCCA2}" type="pres">
      <dgm:prSet presAssocID="{0D0944D7-7D66-4671-A43F-8D74F08B4B11}" presName="gear1dstNode" presStyleLbl="node1" presStyleIdx="0" presStyleCnt="2"/>
      <dgm:spPr/>
      <dgm:t>
        <a:bodyPr/>
        <a:lstStyle/>
        <a:p>
          <a:endParaRPr lang="zh-CN" altLang="en-US"/>
        </a:p>
      </dgm:t>
    </dgm:pt>
    <dgm:pt modelId="{897045D3-9526-4D0C-BBF3-B9128C97353A}" type="pres">
      <dgm:prSet presAssocID="{1A85295A-5DFA-4ACE-A6E5-39B3B99CF955}" presName="gear2" presStyleLbl="node1" presStyleIdx="1" presStyleCnt="2" custScaleX="169466" custScaleY="150147" custLinFactNeighborX="-87219" custLinFactNeighborY="6984">
        <dgm:presLayoutVars>
          <dgm:chMax val="1"/>
          <dgm:bulletEnabled val="1"/>
        </dgm:presLayoutVars>
      </dgm:prSet>
      <dgm:spPr/>
      <dgm:t>
        <a:bodyPr/>
        <a:lstStyle/>
        <a:p>
          <a:endParaRPr lang="zh-CN" altLang="en-US"/>
        </a:p>
      </dgm:t>
    </dgm:pt>
    <dgm:pt modelId="{1B1D9F5F-43B7-4B6B-8AFD-C6EE4CC524EF}" type="pres">
      <dgm:prSet presAssocID="{1A85295A-5DFA-4ACE-A6E5-39B3B99CF955}" presName="gear2srcNode" presStyleLbl="node1" presStyleIdx="1" presStyleCnt="2"/>
      <dgm:spPr/>
      <dgm:t>
        <a:bodyPr/>
        <a:lstStyle/>
        <a:p>
          <a:endParaRPr lang="zh-CN" altLang="en-US"/>
        </a:p>
      </dgm:t>
    </dgm:pt>
    <dgm:pt modelId="{0234614A-142F-4FF6-943D-3CAEA7FD0B3D}" type="pres">
      <dgm:prSet presAssocID="{1A85295A-5DFA-4ACE-A6E5-39B3B99CF955}" presName="gear2dstNode" presStyleLbl="node1" presStyleIdx="1" presStyleCnt="2"/>
      <dgm:spPr/>
      <dgm:t>
        <a:bodyPr/>
        <a:lstStyle/>
        <a:p>
          <a:endParaRPr lang="zh-CN" altLang="en-US"/>
        </a:p>
      </dgm:t>
    </dgm:pt>
    <dgm:pt modelId="{17C55E18-0F6D-4E73-B8FB-0FA0901A9818}" type="pres">
      <dgm:prSet presAssocID="{40E7EAE2-D296-4DE8-9513-5AA9CC7FE07B}" presName="connector1" presStyleLbl="sibTrans2D1" presStyleIdx="0" presStyleCnt="2" custScaleX="64630" custScaleY="72490" custLinFactNeighborX="27760" custLinFactNeighborY="-16517"/>
      <dgm:spPr/>
      <dgm:t>
        <a:bodyPr/>
        <a:lstStyle/>
        <a:p>
          <a:endParaRPr lang="zh-CN" altLang="en-US"/>
        </a:p>
      </dgm:t>
    </dgm:pt>
    <dgm:pt modelId="{7725CAC9-921F-42E5-8357-F2B289377276}" type="pres">
      <dgm:prSet presAssocID="{573D4D63-B870-434D-9E6A-5E05FEAFF407}" presName="connector2" presStyleLbl="sibTrans2D1" presStyleIdx="1" presStyleCnt="2" custScaleX="118148" custLinFactNeighborX="-39861" custLinFactNeighborY="-39071"/>
      <dgm:spPr/>
      <dgm:t>
        <a:bodyPr/>
        <a:lstStyle/>
        <a:p>
          <a:endParaRPr lang="zh-CN" altLang="en-US"/>
        </a:p>
      </dgm:t>
    </dgm:pt>
  </dgm:ptLst>
  <dgm:cxnLst>
    <dgm:cxn modelId="{B681B612-C08A-4826-9D1F-FCA4593A3272}" type="presOf" srcId="{C0C618E1-E60F-4329-AF56-F240256BB718}" destId="{149248D5-867D-4885-9DBB-B039044D60AA}" srcOrd="0" destOrd="0" presId="urn:microsoft.com/office/officeart/2005/8/layout/gear1"/>
    <dgm:cxn modelId="{7B8635B2-4E48-4759-B8E7-5E4B346D1A50}" type="presOf" srcId="{0D0944D7-7D66-4671-A43F-8D74F08B4B11}" destId="{2321AE42-BA95-4E69-9A47-8B0D1EA1B195}" srcOrd="0" destOrd="0" presId="urn:microsoft.com/office/officeart/2005/8/layout/gear1"/>
    <dgm:cxn modelId="{38C8F0E3-4461-4EB4-A3C9-01FE3DBDA8FB}" srcId="{C0C618E1-E60F-4329-AF56-F240256BB718}" destId="{1A85295A-5DFA-4ACE-A6E5-39B3B99CF955}" srcOrd="1" destOrd="0" parTransId="{0DD774F7-689F-4E3F-9946-0E665A6B3A5F}" sibTransId="{573D4D63-B870-434D-9E6A-5E05FEAFF407}"/>
    <dgm:cxn modelId="{705765F9-4AB0-45CB-BC8E-F8A7CF7023F8}" type="presOf" srcId="{1A85295A-5DFA-4ACE-A6E5-39B3B99CF955}" destId="{897045D3-9526-4D0C-BBF3-B9128C97353A}" srcOrd="0" destOrd="0" presId="urn:microsoft.com/office/officeart/2005/8/layout/gear1"/>
    <dgm:cxn modelId="{3114A6E7-E22C-4E6A-8EB9-71AB158C8D79}" type="presOf" srcId="{40E7EAE2-D296-4DE8-9513-5AA9CC7FE07B}" destId="{17C55E18-0F6D-4E73-B8FB-0FA0901A9818}" srcOrd="0" destOrd="0" presId="urn:microsoft.com/office/officeart/2005/8/layout/gear1"/>
    <dgm:cxn modelId="{52E80D7B-A60D-4C54-B78F-9A4B763227E2}" type="presOf" srcId="{1A85295A-5DFA-4ACE-A6E5-39B3B99CF955}" destId="{0234614A-142F-4FF6-943D-3CAEA7FD0B3D}" srcOrd="2" destOrd="0" presId="urn:microsoft.com/office/officeart/2005/8/layout/gear1"/>
    <dgm:cxn modelId="{26ABABA1-7C65-40D4-9B30-B5F89CE1A0DE}" srcId="{C0C618E1-E60F-4329-AF56-F240256BB718}" destId="{0D0944D7-7D66-4671-A43F-8D74F08B4B11}" srcOrd="0" destOrd="0" parTransId="{6F3577BE-6437-4250-BE08-A206B4EF4976}" sibTransId="{40E7EAE2-D296-4DE8-9513-5AA9CC7FE07B}"/>
    <dgm:cxn modelId="{BF2C107B-6105-43CD-AFD7-840BF8A49417}" type="presOf" srcId="{0D0944D7-7D66-4671-A43F-8D74F08B4B11}" destId="{99CEFE96-ACF2-41D9-9C1C-1E537A573E17}" srcOrd="1" destOrd="0" presId="urn:microsoft.com/office/officeart/2005/8/layout/gear1"/>
    <dgm:cxn modelId="{47EDF615-EB21-4E7A-8CFF-137E9480910B}" type="presOf" srcId="{1A85295A-5DFA-4ACE-A6E5-39B3B99CF955}" destId="{1B1D9F5F-43B7-4B6B-8AFD-C6EE4CC524EF}" srcOrd="1" destOrd="0" presId="urn:microsoft.com/office/officeart/2005/8/layout/gear1"/>
    <dgm:cxn modelId="{86F61CB9-AAC3-4983-BD01-0C1207AFA5D3}" type="presOf" srcId="{0D0944D7-7D66-4671-A43F-8D74F08B4B11}" destId="{EE3755E5-EE06-4E70-BDF8-C525D27DCCA2}" srcOrd="2" destOrd="0" presId="urn:microsoft.com/office/officeart/2005/8/layout/gear1"/>
    <dgm:cxn modelId="{18A32224-E47F-4DFC-99B1-385E908599B7}" type="presOf" srcId="{573D4D63-B870-434D-9E6A-5E05FEAFF407}" destId="{7725CAC9-921F-42E5-8357-F2B289377276}" srcOrd="0" destOrd="0" presId="urn:microsoft.com/office/officeart/2005/8/layout/gear1"/>
    <dgm:cxn modelId="{B64D7C69-7615-4B0C-95B3-DBB80A6A85FB}" type="presParOf" srcId="{149248D5-867D-4885-9DBB-B039044D60AA}" destId="{2321AE42-BA95-4E69-9A47-8B0D1EA1B195}" srcOrd="0" destOrd="0" presId="urn:microsoft.com/office/officeart/2005/8/layout/gear1"/>
    <dgm:cxn modelId="{F3CCE908-F961-4D90-A91A-AAFE29CE45BF}" type="presParOf" srcId="{149248D5-867D-4885-9DBB-B039044D60AA}" destId="{99CEFE96-ACF2-41D9-9C1C-1E537A573E17}" srcOrd="1" destOrd="0" presId="urn:microsoft.com/office/officeart/2005/8/layout/gear1"/>
    <dgm:cxn modelId="{BF95EAE1-1625-4725-921F-35A52C7D1407}" type="presParOf" srcId="{149248D5-867D-4885-9DBB-B039044D60AA}" destId="{EE3755E5-EE06-4E70-BDF8-C525D27DCCA2}" srcOrd="2" destOrd="0" presId="urn:microsoft.com/office/officeart/2005/8/layout/gear1"/>
    <dgm:cxn modelId="{5BB44AB5-DCC5-49F5-86A3-5C8CA5A7A963}" type="presParOf" srcId="{149248D5-867D-4885-9DBB-B039044D60AA}" destId="{897045D3-9526-4D0C-BBF3-B9128C97353A}" srcOrd="3" destOrd="0" presId="urn:microsoft.com/office/officeart/2005/8/layout/gear1"/>
    <dgm:cxn modelId="{98797956-ABB7-4610-9C40-412D087AA8D0}" type="presParOf" srcId="{149248D5-867D-4885-9DBB-B039044D60AA}" destId="{1B1D9F5F-43B7-4B6B-8AFD-C6EE4CC524EF}" srcOrd="4" destOrd="0" presId="urn:microsoft.com/office/officeart/2005/8/layout/gear1"/>
    <dgm:cxn modelId="{2A5FD323-7B85-442A-851E-39A3FB39CC7D}" type="presParOf" srcId="{149248D5-867D-4885-9DBB-B039044D60AA}" destId="{0234614A-142F-4FF6-943D-3CAEA7FD0B3D}" srcOrd="5" destOrd="0" presId="urn:microsoft.com/office/officeart/2005/8/layout/gear1"/>
    <dgm:cxn modelId="{677AA260-5F50-4D07-898E-C733FF34F0AF}" type="presParOf" srcId="{149248D5-867D-4885-9DBB-B039044D60AA}" destId="{17C55E18-0F6D-4E73-B8FB-0FA0901A9818}" srcOrd="6" destOrd="0" presId="urn:microsoft.com/office/officeart/2005/8/layout/gear1"/>
    <dgm:cxn modelId="{33B8DABD-6481-4B07-9A4D-35326FD289FB}" type="presParOf" srcId="{149248D5-867D-4885-9DBB-B039044D60AA}" destId="{7725CAC9-921F-42E5-8357-F2B289377276}"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1DC1D4B-E6C8-4FF8-A502-338FD82B9A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9BFE6893-D939-4B23-B359-EA70BCAA9482}">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zh-CN" sz="2000" b="0" dirty="0" smtClean="0">
              <a:latin typeface="微软雅黑" pitchFamily="34" charset="-122"/>
              <a:ea typeface="微软雅黑" pitchFamily="34" charset="-122"/>
            </a:rPr>
            <a:t>管理承包商模式（即</a:t>
          </a:r>
          <a:r>
            <a:rPr lang="en-US" altLang="zh-CN" sz="2000" b="0" dirty="0" smtClean="0">
              <a:latin typeface="微软雅黑" pitchFamily="34" charset="-122"/>
              <a:ea typeface="微软雅黑" pitchFamily="34" charset="-122"/>
            </a:rPr>
            <a:t>PMC</a:t>
          </a:r>
          <a:r>
            <a:rPr lang="zh-CN" altLang="zh-CN" sz="2000" b="0" dirty="0" smtClean="0">
              <a:latin typeface="微软雅黑" pitchFamily="34" charset="-122"/>
              <a:ea typeface="微软雅黑" pitchFamily="34" charset="-122"/>
            </a:rPr>
            <a:t>方式</a:t>
          </a:r>
          <a:r>
            <a:rPr lang="zh-CN" altLang="en-US" sz="2000" b="0" dirty="0" smtClean="0">
              <a:latin typeface="微软雅黑" pitchFamily="34" charset="-122"/>
              <a:ea typeface="微软雅黑" pitchFamily="34" charset="-122"/>
            </a:rPr>
            <a:t>）</a:t>
          </a:r>
          <a:r>
            <a:rPr lang="zh-CN" altLang="en-US" sz="2000" b="0" dirty="0" smtClean="0">
              <a:solidFill>
                <a:srgbClr val="FF0000"/>
              </a:solidFill>
              <a:latin typeface="微软雅黑" pitchFamily="34" charset="-122"/>
              <a:ea typeface="微软雅黑" pitchFamily="34" charset="-122"/>
            </a:rPr>
            <a:t>核心是</a:t>
          </a:r>
          <a:r>
            <a:rPr lang="zh-CN" altLang="zh-CN" sz="2000" b="0" dirty="0" smtClean="0">
              <a:solidFill>
                <a:srgbClr val="FF0000"/>
              </a:solidFill>
              <a:latin typeface="微软雅黑" pitchFamily="34" charset="-122"/>
              <a:ea typeface="微软雅黑" pitchFamily="34" charset="-122"/>
            </a:rPr>
            <a:t>项目管理集成化</a:t>
          </a:r>
          <a:endParaRPr lang="zh-CN" altLang="en-US" sz="2000" dirty="0"/>
        </a:p>
      </dgm:t>
    </dgm:pt>
    <dgm:pt modelId="{6A131E9F-A7A5-4DD9-BFC3-E067979E4D46}" type="parTrans" cxnId="{BB79B9FF-A5D0-469E-AE67-E8583E0C9099}">
      <dgm:prSet/>
      <dgm:spPr/>
      <dgm:t>
        <a:bodyPr/>
        <a:lstStyle/>
        <a:p>
          <a:endParaRPr lang="zh-CN" altLang="en-US"/>
        </a:p>
      </dgm:t>
    </dgm:pt>
    <dgm:pt modelId="{0D9A4D63-B7DD-4D8E-AA51-5D73A6EC4BE3}" type="sibTrans" cxnId="{BB79B9FF-A5D0-469E-AE67-E8583E0C9099}">
      <dgm:prSet/>
      <dgm:spPr/>
      <dgm:t>
        <a:bodyPr/>
        <a:lstStyle/>
        <a:p>
          <a:endParaRPr lang="zh-CN" altLang="en-US"/>
        </a:p>
      </dgm:t>
    </dgm:pt>
    <dgm:pt modelId="{DCD7727A-FC38-4D84-B1C5-4BC6FEB08411}">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1800" b="0" dirty="0" smtClean="0">
              <a:latin typeface="微软雅黑" pitchFamily="34" charset="-122"/>
              <a:ea typeface="微软雅黑" pitchFamily="34" charset="-122"/>
            </a:rPr>
            <a:t>利用项目管理的系统方法，对项目相关资源进行系统整合，合理使用项目管理技术、工具和方法，</a:t>
          </a:r>
          <a:r>
            <a:rPr lang="zh-CN" altLang="en-US" sz="1800" b="0" dirty="0" smtClean="0">
              <a:solidFill>
                <a:srgbClr val="FF0000"/>
              </a:solidFill>
              <a:latin typeface="微软雅黑" pitchFamily="34" charset="-122"/>
              <a:ea typeface="微软雅黑" pitchFamily="34" charset="-122"/>
            </a:rPr>
            <a:t>实现项目管理效益的最大化</a:t>
          </a:r>
          <a:r>
            <a:rPr lang="zh-CN" altLang="en-US" sz="1800" b="0" dirty="0" smtClean="0">
              <a:latin typeface="微软雅黑" pitchFamily="34" charset="-122"/>
              <a:ea typeface="微软雅黑" pitchFamily="34" charset="-122"/>
            </a:rPr>
            <a:t>。</a:t>
          </a:r>
          <a:endParaRPr lang="zh-CN" altLang="en-US" sz="1800" dirty="0"/>
        </a:p>
      </dgm:t>
    </dgm:pt>
    <dgm:pt modelId="{518AE013-63B0-4B79-83F6-763970647897}" type="parTrans" cxnId="{0F85F33C-8671-4C9E-B0E7-49F4269FE229}">
      <dgm:prSet/>
      <dgm:spPr/>
      <dgm:t>
        <a:bodyPr/>
        <a:lstStyle/>
        <a:p>
          <a:endParaRPr lang="zh-CN" altLang="en-US"/>
        </a:p>
      </dgm:t>
    </dgm:pt>
    <dgm:pt modelId="{E0C7E860-FF9F-4907-AD58-574A3B308293}" type="sibTrans" cxnId="{0F85F33C-8671-4C9E-B0E7-49F4269FE229}">
      <dgm:prSet/>
      <dgm:spPr/>
      <dgm:t>
        <a:bodyPr/>
        <a:lstStyle/>
        <a:p>
          <a:endParaRPr lang="zh-CN" altLang="en-US"/>
        </a:p>
      </dgm:t>
    </dgm:pt>
    <dgm:pt modelId="{52E9C88B-ABBA-4DD3-8ED0-2D8CABF64D88}">
      <dgm:prSet phldrT="[文本]" custT="1">
        <dgm:style>
          <a:lnRef idx="1">
            <a:schemeClr val="accent4"/>
          </a:lnRef>
          <a:fillRef idx="2">
            <a:schemeClr val="accent4"/>
          </a:fillRef>
          <a:effectRef idx="1">
            <a:schemeClr val="accent4"/>
          </a:effectRef>
          <a:fontRef idx="minor">
            <a:schemeClr val="dk1"/>
          </a:fontRef>
        </dgm:style>
      </dgm:prSet>
      <dgm:spPr/>
      <dgm:t>
        <a:bodyPr/>
        <a:lstStyle/>
        <a:p>
          <a:pPr algn="l"/>
          <a:r>
            <a:rPr lang="zh-CN" altLang="zh-CN" sz="1800" b="0" dirty="0" smtClean="0">
              <a:solidFill>
                <a:srgbClr val="FF0000"/>
              </a:solidFill>
              <a:latin typeface="微软雅黑" pitchFamily="34" charset="-122"/>
              <a:ea typeface="微软雅黑" pitchFamily="34" charset="-122"/>
            </a:rPr>
            <a:t>项目集成化管理包括了二个层次的集成，</a:t>
          </a:r>
          <a:r>
            <a:rPr lang="zh-CN" altLang="zh-CN" sz="1800" b="0" dirty="0" smtClean="0">
              <a:latin typeface="微软雅黑" pitchFamily="34" charset="-122"/>
              <a:ea typeface="微软雅黑" pitchFamily="34" charset="-122"/>
            </a:rPr>
            <a:t>其一是以工程数据库和管理数据库为基础，</a:t>
          </a:r>
          <a:r>
            <a:rPr lang="zh-CN" altLang="zh-CN" sz="1800" b="0" dirty="0" smtClean="0">
              <a:solidFill>
                <a:srgbClr val="FF0000"/>
              </a:solidFill>
              <a:latin typeface="微软雅黑" pitchFamily="34" charset="-122"/>
              <a:ea typeface="微软雅黑" pitchFamily="34" charset="-122"/>
            </a:rPr>
            <a:t>完成设计、采购、施工业务流程的</a:t>
          </a:r>
          <a:r>
            <a:rPr lang="zh-CN" altLang="en-US" sz="1800" b="0" dirty="0" smtClean="0">
              <a:solidFill>
                <a:srgbClr val="FF0000"/>
              </a:solidFill>
              <a:latin typeface="微软雅黑" pitchFamily="34" charset="-122"/>
              <a:ea typeface="微软雅黑" pitchFamily="34" charset="-122"/>
            </a:rPr>
            <a:t>活动</a:t>
          </a:r>
          <a:r>
            <a:rPr lang="zh-CN" altLang="zh-CN" sz="1800" b="0" dirty="0" smtClean="0">
              <a:solidFill>
                <a:srgbClr val="FF0000"/>
              </a:solidFill>
              <a:latin typeface="微软雅黑" pitchFamily="34" charset="-122"/>
              <a:ea typeface="微软雅黑" pitchFamily="34" charset="-122"/>
            </a:rPr>
            <a:t>集成</a:t>
          </a:r>
          <a:r>
            <a:rPr lang="zh-CN" altLang="zh-CN" sz="1800" b="0" dirty="0" smtClean="0">
              <a:latin typeface="微软雅黑" pitchFamily="34" charset="-122"/>
              <a:ea typeface="微软雅黑" pitchFamily="34" charset="-122"/>
            </a:rPr>
            <a:t>；其二是以工程数据库和管理数据库为基础，围绕</a:t>
          </a:r>
          <a:r>
            <a:rPr lang="zh-CN" altLang="en-US" sz="1800" b="0" dirty="0" smtClean="0">
              <a:latin typeface="微软雅黑" pitchFamily="34" charset="-122"/>
              <a:ea typeface="微软雅黑" pitchFamily="34" charset="-122"/>
            </a:rPr>
            <a:t>造价、工期</a:t>
          </a:r>
          <a:r>
            <a:rPr lang="zh-CN" altLang="zh-CN" sz="1800" b="0" dirty="0" smtClean="0">
              <a:latin typeface="微软雅黑" pitchFamily="34" charset="-122"/>
              <a:ea typeface="微软雅黑" pitchFamily="34" charset="-122"/>
            </a:rPr>
            <a:t>、资源、质量</a:t>
          </a:r>
          <a:r>
            <a:rPr lang="zh-CN" altLang="en-US" sz="1800" b="0" dirty="0" smtClean="0">
              <a:latin typeface="微软雅黑" pitchFamily="34" charset="-122"/>
              <a:ea typeface="微软雅黑" pitchFamily="34" charset="-122"/>
            </a:rPr>
            <a:t>、</a:t>
          </a:r>
          <a:r>
            <a:rPr lang="zh-CN" altLang="en-US" sz="1800" b="0" dirty="0" smtClean="0">
              <a:solidFill>
                <a:srgbClr val="FF0000"/>
              </a:solidFill>
              <a:latin typeface="微软雅黑" pitchFamily="34" charset="-122"/>
              <a:ea typeface="微软雅黑" pitchFamily="34" charset="-122"/>
            </a:rPr>
            <a:t>环境</a:t>
          </a:r>
          <a:r>
            <a:rPr lang="zh-CN" altLang="zh-CN" sz="1800" b="0" dirty="0" smtClean="0">
              <a:solidFill>
                <a:srgbClr val="FF0000"/>
              </a:solidFill>
              <a:latin typeface="微软雅黑" pitchFamily="34" charset="-122"/>
              <a:ea typeface="微软雅黑" pitchFamily="34" charset="-122"/>
            </a:rPr>
            <a:t>管理的</a:t>
          </a:r>
          <a:r>
            <a:rPr lang="zh-CN" altLang="en-US" sz="1800" b="0" dirty="0" smtClean="0">
              <a:solidFill>
                <a:srgbClr val="FF0000"/>
              </a:solidFill>
              <a:latin typeface="微软雅黑" pitchFamily="34" charset="-122"/>
              <a:ea typeface="微软雅黑" pitchFamily="34" charset="-122"/>
            </a:rPr>
            <a:t>要素</a:t>
          </a:r>
          <a:r>
            <a:rPr lang="zh-CN" altLang="zh-CN" sz="1800" b="0" dirty="0" smtClean="0">
              <a:solidFill>
                <a:srgbClr val="FF0000"/>
              </a:solidFill>
              <a:latin typeface="微软雅黑" pitchFamily="34" charset="-122"/>
              <a:ea typeface="微软雅黑" pitchFamily="34" charset="-122"/>
            </a:rPr>
            <a:t>集成</a:t>
          </a:r>
          <a:r>
            <a:rPr lang="zh-CN" altLang="zh-CN" sz="1800" b="0" dirty="0" smtClean="0">
              <a:latin typeface="微软雅黑" pitchFamily="34" charset="-122"/>
              <a:ea typeface="微软雅黑" pitchFamily="34" charset="-122"/>
            </a:rPr>
            <a:t>。</a:t>
          </a:r>
          <a:r>
            <a:rPr lang="zh-CN" altLang="zh-CN" sz="1800" b="0" dirty="0" smtClean="0">
              <a:solidFill>
                <a:srgbClr val="FF0000"/>
              </a:solidFill>
              <a:latin typeface="微软雅黑" pitchFamily="34" charset="-122"/>
              <a:ea typeface="微软雅黑" pitchFamily="34" charset="-122"/>
            </a:rPr>
            <a:t>项目管理集成化对提高项目管理公司或项目承包公司的核心竞争力</a:t>
          </a:r>
          <a:r>
            <a:rPr lang="zh-CN" altLang="en-US" sz="1800" b="0" dirty="0" smtClean="0">
              <a:solidFill>
                <a:srgbClr val="FF0000"/>
              </a:solidFill>
              <a:latin typeface="微软雅黑" pitchFamily="34" charset="-122"/>
              <a:ea typeface="微软雅黑" pitchFamily="34" charset="-122"/>
            </a:rPr>
            <a:t>均</a:t>
          </a:r>
          <a:r>
            <a:rPr lang="zh-CN" altLang="zh-CN" sz="1800" b="0" dirty="0" smtClean="0">
              <a:solidFill>
                <a:srgbClr val="FF0000"/>
              </a:solidFill>
              <a:latin typeface="微软雅黑" pitchFamily="34" charset="-122"/>
              <a:ea typeface="微软雅黑" pitchFamily="34" charset="-122"/>
            </a:rPr>
            <a:t>具有重要意义</a:t>
          </a:r>
          <a:r>
            <a:rPr lang="zh-CN" altLang="en-US" sz="1800" b="0" dirty="0" smtClean="0">
              <a:solidFill>
                <a:srgbClr val="FF0000"/>
              </a:solidFill>
              <a:latin typeface="微软雅黑" pitchFamily="34" charset="-122"/>
              <a:ea typeface="微软雅黑" pitchFamily="34" charset="-122"/>
            </a:rPr>
            <a:t>，是高水准的博弈。</a:t>
          </a:r>
          <a:endParaRPr lang="zh-CN" altLang="en-US" sz="1800" dirty="0">
            <a:solidFill>
              <a:srgbClr val="FF0000"/>
            </a:solidFill>
          </a:endParaRPr>
        </a:p>
      </dgm:t>
    </dgm:pt>
    <dgm:pt modelId="{88F3C2E9-531D-4D23-9289-2FB955087B8D}" type="parTrans" cxnId="{F4D8B4F7-7CAD-4515-B6A8-4134F39520F1}">
      <dgm:prSet/>
      <dgm:spPr/>
      <dgm:t>
        <a:bodyPr/>
        <a:lstStyle/>
        <a:p>
          <a:endParaRPr lang="zh-CN" altLang="en-US"/>
        </a:p>
      </dgm:t>
    </dgm:pt>
    <dgm:pt modelId="{5C869D8C-2141-4DB7-875A-117C487A66E7}" type="sibTrans" cxnId="{F4D8B4F7-7CAD-4515-B6A8-4134F39520F1}">
      <dgm:prSet/>
      <dgm:spPr/>
      <dgm:t>
        <a:bodyPr/>
        <a:lstStyle/>
        <a:p>
          <a:endParaRPr lang="zh-CN" altLang="en-US"/>
        </a:p>
      </dgm:t>
    </dgm:pt>
    <dgm:pt modelId="{4C81532B-C37D-4C33-B464-EB746BF08E10}" type="pres">
      <dgm:prSet presAssocID="{01DC1D4B-E6C8-4FF8-A502-338FD82B9AD1}" presName="outerComposite" presStyleCnt="0">
        <dgm:presLayoutVars>
          <dgm:chMax val="5"/>
          <dgm:dir/>
          <dgm:resizeHandles val="exact"/>
        </dgm:presLayoutVars>
      </dgm:prSet>
      <dgm:spPr/>
      <dgm:t>
        <a:bodyPr/>
        <a:lstStyle/>
        <a:p>
          <a:endParaRPr lang="zh-CN" altLang="en-US"/>
        </a:p>
      </dgm:t>
    </dgm:pt>
    <dgm:pt modelId="{1D3537A4-4F02-4BF8-9185-7BC50734CA14}" type="pres">
      <dgm:prSet presAssocID="{01DC1D4B-E6C8-4FF8-A502-338FD82B9AD1}" presName="dummyMaxCanvas" presStyleCnt="0">
        <dgm:presLayoutVars/>
      </dgm:prSet>
      <dgm:spPr/>
    </dgm:pt>
    <dgm:pt modelId="{EFDA3C61-1866-4B66-8887-C7E1017E6680}" type="pres">
      <dgm:prSet presAssocID="{01DC1D4B-E6C8-4FF8-A502-338FD82B9AD1}" presName="ThreeNodes_1" presStyleLbl="node1" presStyleIdx="0" presStyleCnt="3" custScaleX="117647" custScaleY="59199" custLinFactNeighborX="8305" custLinFactNeighborY="3537">
        <dgm:presLayoutVars>
          <dgm:bulletEnabled val="1"/>
        </dgm:presLayoutVars>
      </dgm:prSet>
      <dgm:spPr/>
      <dgm:t>
        <a:bodyPr/>
        <a:lstStyle/>
        <a:p>
          <a:endParaRPr lang="zh-CN" altLang="en-US"/>
        </a:p>
      </dgm:t>
    </dgm:pt>
    <dgm:pt modelId="{CC304C3B-9889-43BB-AF34-4C901D7E5755}" type="pres">
      <dgm:prSet presAssocID="{01DC1D4B-E6C8-4FF8-A502-338FD82B9AD1}" presName="ThreeNodes_2" presStyleLbl="node1" presStyleIdx="1" presStyleCnt="3" custScaleX="117647" custScaleY="91039" custLinFactNeighborX="572" custLinFactNeighborY="-17668">
        <dgm:presLayoutVars>
          <dgm:bulletEnabled val="1"/>
        </dgm:presLayoutVars>
      </dgm:prSet>
      <dgm:spPr/>
      <dgm:t>
        <a:bodyPr/>
        <a:lstStyle/>
        <a:p>
          <a:endParaRPr lang="zh-CN" altLang="en-US"/>
        </a:p>
      </dgm:t>
    </dgm:pt>
    <dgm:pt modelId="{367C06E5-8605-43CC-9155-002CC1E6FD70}" type="pres">
      <dgm:prSet presAssocID="{01DC1D4B-E6C8-4FF8-A502-338FD82B9AD1}" presName="ThreeNodes_3" presStyleLbl="node1" presStyleIdx="2" presStyleCnt="3" custScaleX="117647" custScaleY="120135" custLinFactNeighborX="-8823" custLinFactNeighborY="-11566">
        <dgm:presLayoutVars>
          <dgm:bulletEnabled val="1"/>
        </dgm:presLayoutVars>
      </dgm:prSet>
      <dgm:spPr/>
      <dgm:t>
        <a:bodyPr/>
        <a:lstStyle/>
        <a:p>
          <a:endParaRPr lang="zh-CN" altLang="en-US"/>
        </a:p>
      </dgm:t>
    </dgm:pt>
    <dgm:pt modelId="{CAB1D952-602D-4002-9D80-A5A0938C054D}" type="pres">
      <dgm:prSet presAssocID="{01DC1D4B-E6C8-4FF8-A502-338FD82B9AD1}" presName="ThreeConn_1-2" presStyleLbl="fgAccFollowNode1" presStyleIdx="0" presStyleCnt="2">
        <dgm:presLayoutVars>
          <dgm:bulletEnabled val="1"/>
        </dgm:presLayoutVars>
      </dgm:prSet>
      <dgm:spPr/>
      <dgm:t>
        <a:bodyPr/>
        <a:lstStyle/>
        <a:p>
          <a:endParaRPr lang="zh-CN" altLang="en-US"/>
        </a:p>
      </dgm:t>
    </dgm:pt>
    <dgm:pt modelId="{A30D3C87-0139-4788-9375-F29EE164771A}" type="pres">
      <dgm:prSet presAssocID="{01DC1D4B-E6C8-4FF8-A502-338FD82B9AD1}" presName="ThreeConn_2-3" presStyleLbl="fgAccFollowNode1" presStyleIdx="1" presStyleCnt="2">
        <dgm:presLayoutVars>
          <dgm:bulletEnabled val="1"/>
        </dgm:presLayoutVars>
      </dgm:prSet>
      <dgm:spPr/>
      <dgm:t>
        <a:bodyPr/>
        <a:lstStyle/>
        <a:p>
          <a:endParaRPr lang="zh-CN" altLang="en-US"/>
        </a:p>
      </dgm:t>
    </dgm:pt>
    <dgm:pt modelId="{2CF4CBBE-FB46-4D51-A0EC-53FF3A35118F}" type="pres">
      <dgm:prSet presAssocID="{01DC1D4B-E6C8-4FF8-A502-338FD82B9AD1}" presName="ThreeNodes_1_text" presStyleLbl="node1" presStyleIdx="2" presStyleCnt="3">
        <dgm:presLayoutVars>
          <dgm:bulletEnabled val="1"/>
        </dgm:presLayoutVars>
      </dgm:prSet>
      <dgm:spPr/>
      <dgm:t>
        <a:bodyPr/>
        <a:lstStyle/>
        <a:p>
          <a:endParaRPr lang="zh-CN" altLang="en-US"/>
        </a:p>
      </dgm:t>
    </dgm:pt>
    <dgm:pt modelId="{A8CF07BA-0E86-4FC4-AD94-4846641BB104}" type="pres">
      <dgm:prSet presAssocID="{01DC1D4B-E6C8-4FF8-A502-338FD82B9AD1}" presName="ThreeNodes_2_text" presStyleLbl="node1" presStyleIdx="2" presStyleCnt="3">
        <dgm:presLayoutVars>
          <dgm:bulletEnabled val="1"/>
        </dgm:presLayoutVars>
      </dgm:prSet>
      <dgm:spPr/>
      <dgm:t>
        <a:bodyPr/>
        <a:lstStyle/>
        <a:p>
          <a:endParaRPr lang="zh-CN" altLang="en-US"/>
        </a:p>
      </dgm:t>
    </dgm:pt>
    <dgm:pt modelId="{9BCEE383-CCD6-45A9-8528-760D3EB8F68A}" type="pres">
      <dgm:prSet presAssocID="{01DC1D4B-E6C8-4FF8-A502-338FD82B9AD1}" presName="ThreeNodes_3_text" presStyleLbl="node1" presStyleIdx="2" presStyleCnt="3">
        <dgm:presLayoutVars>
          <dgm:bulletEnabled val="1"/>
        </dgm:presLayoutVars>
      </dgm:prSet>
      <dgm:spPr/>
      <dgm:t>
        <a:bodyPr/>
        <a:lstStyle/>
        <a:p>
          <a:endParaRPr lang="zh-CN" altLang="en-US"/>
        </a:p>
      </dgm:t>
    </dgm:pt>
  </dgm:ptLst>
  <dgm:cxnLst>
    <dgm:cxn modelId="{A0E28E3C-486D-42A6-8185-26A18D1C3405}" type="presOf" srcId="{52E9C88B-ABBA-4DD3-8ED0-2D8CABF64D88}" destId="{9BCEE383-CCD6-45A9-8528-760D3EB8F68A}" srcOrd="1" destOrd="0" presId="urn:microsoft.com/office/officeart/2005/8/layout/vProcess5"/>
    <dgm:cxn modelId="{F4D8B4F7-7CAD-4515-B6A8-4134F39520F1}" srcId="{01DC1D4B-E6C8-4FF8-A502-338FD82B9AD1}" destId="{52E9C88B-ABBA-4DD3-8ED0-2D8CABF64D88}" srcOrd="2" destOrd="0" parTransId="{88F3C2E9-531D-4D23-9289-2FB955087B8D}" sibTransId="{5C869D8C-2141-4DB7-875A-117C487A66E7}"/>
    <dgm:cxn modelId="{527B320D-BE73-4D26-8F78-CAAB803EABD1}" type="presOf" srcId="{DCD7727A-FC38-4D84-B1C5-4BC6FEB08411}" destId="{CC304C3B-9889-43BB-AF34-4C901D7E5755}" srcOrd="0" destOrd="0" presId="urn:microsoft.com/office/officeart/2005/8/layout/vProcess5"/>
    <dgm:cxn modelId="{A6BE9462-623A-4B25-B5F0-4416EE05EEC6}" type="presOf" srcId="{0D9A4D63-B7DD-4D8E-AA51-5D73A6EC4BE3}" destId="{CAB1D952-602D-4002-9D80-A5A0938C054D}" srcOrd="0" destOrd="0" presId="urn:microsoft.com/office/officeart/2005/8/layout/vProcess5"/>
    <dgm:cxn modelId="{DF22B559-AC06-4214-BDCB-ADE50DD35F13}" type="presOf" srcId="{9BFE6893-D939-4B23-B359-EA70BCAA9482}" destId="{EFDA3C61-1866-4B66-8887-C7E1017E6680}" srcOrd="0" destOrd="0" presId="urn:microsoft.com/office/officeart/2005/8/layout/vProcess5"/>
    <dgm:cxn modelId="{55A2FA78-B75C-404A-B3C1-6607B4441D2D}" type="presOf" srcId="{DCD7727A-FC38-4D84-B1C5-4BC6FEB08411}" destId="{A8CF07BA-0E86-4FC4-AD94-4846641BB104}" srcOrd="1" destOrd="0" presId="urn:microsoft.com/office/officeart/2005/8/layout/vProcess5"/>
    <dgm:cxn modelId="{60183ED4-E99A-479A-BB10-7D703F365D69}" type="presOf" srcId="{01DC1D4B-E6C8-4FF8-A502-338FD82B9AD1}" destId="{4C81532B-C37D-4C33-B464-EB746BF08E10}" srcOrd="0" destOrd="0" presId="urn:microsoft.com/office/officeart/2005/8/layout/vProcess5"/>
    <dgm:cxn modelId="{9C1E91F0-27FA-46C3-8330-9A54C78FFE63}" type="presOf" srcId="{52E9C88B-ABBA-4DD3-8ED0-2D8CABF64D88}" destId="{367C06E5-8605-43CC-9155-002CC1E6FD70}" srcOrd="0" destOrd="0" presId="urn:microsoft.com/office/officeart/2005/8/layout/vProcess5"/>
    <dgm:cxn modelId="{0F85F33C-8671-4C9E-B0E7-49F4269FE229}" srcId="{01DC1D4B-E6C8-4FF8-A502-338FD82B9AD1}" destId="{DCD7727A-FC38-4D84-B1C5-4BC6FEB08411}" srcOrd="1" destOrd="0" parTransId="{518AE013-63B0-4B79-83F6-763970647897}" sibTransId="{E0C7E860-FF9F-4907-AD58-574A3B308293}"/>
    <dgm:cxn modelId="{F57A6CAD-6A36-466A-BF75-B8916B90EBB9}" type="presOf" srcId="{9BFE6893-D939-4B23-B359-EA70BCAA9482}" destId="{2CF4CBBE-FB46-4D51-A0EC-53FF3A35118F}" srcOrd="1" destOrd="0" presId="urn:microsoft.com/office/officeart/2005/8/layout/vProcess5"/>
    <dgm:cxn modelId="{BB79B9FF-A5D0-469E-AE67-E8583E0C9099}" srcId="{01DC1D4B-E6C8-4FF8-A502-338FD82B9AD1}" destId="{9BFE6893-D939-4B23-B359-EA70BCAA9482}" srcOrd="0" destOrd="0" parTransId="{6A131E9F-A7A5-4DD9-BFC3-E067979E4D46}" sibTransId="{0D9A4D63-B7DD-4D8E-AA51-5D73A6EC4BE3}"/>
    <dgm:cxn modelId="{906DF2CC-34E4-4B71-A004-9E8A282E2F1B}" type="presOf" srcId="{E0C7E860-FF9F-4907-AD58-574A3B308293}" destId="{A30D3C87-0139-4788-9375-F29EE164771A}" srcOrd="0" destOrd="0" presId="urn:microsoft.com/office/officeart/2005/8/layout/vProcess5"/>
    <dgm:cxn modelId="{AB0999E3-9472-40A1-88B2-E3BB49C63C6F}" type="presParOf" srcId="{4C81532B-C37D-4C33-B464-EB746BF08E10}" destId="{1D3537A4-4F02-4BF8-9185-7BC50734CA14}" srcOrd="0" destOrd="0" presId="urn:microsoft.com/office/officeart/2005/8/layout/vProcess5"/>
    <dgm:cxn modelId="{BB1C26ED-55DB-4400-ACA9-7A71AC7CB424}" type="presParOf" srcId="{4C81532B-C37D-4C33-B464-EB746BF08E10}" destId="{EFDA3C61-1866-4B66-8887-C7E1017E6680}" srcOrd="1" destOrd="0" presId="urn:microsoft.com/office/officeart/2005/8/layout/vProcess5"/>
    <dgm:cxn modelId="{72F03016-014F-4C23-84FB-F246E5A01B36}" type="presParOf" srcId="{4C81532B-C37D-4C33-B464-EB746BF08E10}" destId="{CC304C3B-9889-43BB-AF34-4C901D7E5755}" srcOrd="2" destOrd="0" presId="urn:microsoft.com/office/officeart/2005/8/layout/vProcess5"/>
    <dgm:cxn modelId="{ACE9B239-2BAE-4B71-B55F-4E38AA8DBF8B}" type="presParOf" srcId="{4C81532B-C37D-4C33-B464-EB746BF08E10}" destId="{367C06E5-8605-43CC-9155-002CC1E6FD70}" srcOrd="3" destOrd="0" presId="urn:microsoft.com/office/officeart/2005/8/layout/vProcess5"/>
    <dgm:cxn modelId="{9FAE36C6-2CE2-4011-8E47-EF26E3AABEE3}" type="presParOf" srcId="{4C81532B-C37D-4C33-B464-EB746BF08E10}" destId="{CAB1D952-602D-4002-9D80-A5A0938C054D}" srcOrd="4" destOrd="0" presId="urn:microsoft.com/office/officeart/2005/8/layout/vProcess5"/>
    <dgm:cxn modelId="{F67FD2D0-7AAF-4119-BF83-7A68B60B9E2E}" type="presParOf" srcId="{4C81532B-C37D-4C33-B464-EB746BF08E10}" destId="{A30D3C87-0139-4788-9375-F29EE164771A}" srcOrd="5" destOrd="0" presId="urn:microsoft.com/office/officeart/2005/8/layout/vProcess5"/>
    <dgm:cxn modelId="{00B4D7DB-8A4D-4C2D-83CA-4009DBBA3C9C}" type="presParOf" srcId="{4C81532B-C37D-4C33-B464-EB746BF08E10}" destId="{2CF4CBBE-FB46-4D51-A0EC-53FF3A35118F}" srcOrd="6" destOrd="0" presId="urn:microsoft.com/office/officeart/2005/8/layout/vProcess5"/>
    <dgm:cxn modelId="{5708DC2C-C10E-4E42-AF3F-9112454499C9}" type="presParOf" srcId="{4C81532B-C37D-4C33-B464-EB746BF08E10}" destId="{A8CF07BA-0E86-4FC4-AD94-4846641BB104}" srcOrd="7" destOrd="0" presId="urn:microsoft.com/office/officeart/2005/8/layout/vProcess5"/>
    <dgm:cxn modelId="{945EFC8B-87E4-4592-943E-56A14DD3896D}" type="presParOf" srcId="{4C81532B-C37D-4C33-B464-EB746BF08E10}" destId="{9BCEE383-CCD6-45A9-8528-760D3EB8F68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4A2B905-3942-486F-B57D-E1034C4193FD}" type="doc">
      <dgm:prSet loTypeId="urn:microsoft.com/office/officeart/2005/8/layout/hierarchy4" loCatId="relationship" qsTypeId="urn:microsoft.com/office/officeart/2005/8/quickstyle/simple1" qsCatId="simple" csTypeId="urn:microsoft.com/office/officeart/2005/8/colors/colorful1#4" csCatId="colorful" phldr="1"/>
      <dgm:spPr/>
      <dgm:t>
        <a:bodyPr/>
        <a:lstStyle/>
        <a:p>
          <a:endParaRPr lang="zh-CN" altLang="en-US"/>
        </a:p>
      </dgm:t>
    </dgm:pt>
    <dgm:pt modelId="{7D968399-21E9-464D-B3D9-E11C2EAC6886}">
      <dgm:prSet phldrT="[文本]"/>
      <dgm:spPr/>
      <dgm:t>
        <a:bodyPr/>
        <a:lstStyle/>
        <a:p>
          <a:r>
            <a:rPr kumimoji="0" lang="zh-CN" altLang="en-US" b="0" smtClean="0">
              <a:latin typeface="微软雅黑" pitchFamily="34" charset="-122"/>
              <a:ea typeface="微软雅黑" pitchFamily="34" charset="-122"/>
            </a:rPr>
            <a:t>深耕业务：适应</a:t>
          </a:r>
          <a:r>
            <a:rPr kumimoji="0" lang="en-US" altLang="zh-CN" b="0" smtClean="0">
              <a:latin typeface="微软雅黑" pitchFamily="34" charset="-122"/>
              <a:ea typeface="微软雅黑" pitchFamily="34" charset="-122"/>
            </a:rPr>
            <a:t>BIM</a:t>
          </a:r>
          <a:r>
            <a:rPr kumimoji="0" lang="zh-CN" altLang="en-US" b="0" smtClean="0">
              <a:latin typeface="微软雅黑" pitchFamily="34" charset="-122"/>
              <a:ea typeface="微软雅黑" pitchFamily="34" charset="-122"/>
            </a:rPr>
            <a:t>对工程建设的影响，强化对工程造价管理的新要求，加强</a:t>
          </a:r>
          <a:endParaRPr kumimoji="0" lang="en-US" altLang="zh-CN" b="0" smtClean="0">
            <a:latin typeface="微软雅黑" pitchFamily="34" charset="-122"/>
            <a:ea typeface="微软雅黑" pitchFamily="34" charset="-122"/>
          </a:endParaRPr>
        </a:p>
        <a:p>
          <a:r>
            <a:rPr kumimoji="0" lang="zh-CN" altLang="en-US" b="0" smtClean="0">
              <a:latin typeface="微软雅黑" pitchFamily="34" charset="-122"/>
              <a:ea typeface="微软雅黑" pitchFamily="34" charset="-122"/>
            </a:rPr>
            <a:t>事前控制与资金流的管理；拓展项目能效分析业务。</a:t>
          </a:r>
          <a:endParaRPr lang="zh-CN" altLang="en-US" dirty="0"/>
        </a:p>
      </dgm:t>
    </dgm:pt>
    <dgm:pt modelId="{5F48BF8A-235B-41D1-BEEE-88A3BD42F0B7}" type="parTrans" cxnId="{49971D2B-5FC5-4BD0-A630-AE66CA1C4F7B}">
      <dgm:prSet/>
      <dgm:spPr/>
      <dgm:t>
        <a:bodyPr/>
        <a:lstStyle/>
        <a:p>
          <a:endParaRPr lang="zh-CN" altLang="en-US"/>
        </a:p>
      </dgm:t>
    </dgm:pt>
    <dgm:pt modelId="{4E16E75E-1EF2-413E-98B1-8149052C8F72}" type="sibTrans" cxnId="{49971D2B-5FC5-4BD0-A630-AE66CA1C4F7B}">
      <dgm:prSet/>
      <dgm:spPr/>
      <dgm:t>
        <a:bodyPr/>
        <a:lstStyle/>
        <a:p>
          <a:endParaRPr lang="zh-CN" altLang="en-US"/>
        </a:p>
      </dgm:t>
    </dgm:pt>
    <dgm:pt modelId="{A748EB1B-4D52-4672-BE39-E20B1878FF48}">
      <dgm:prSet phldrT="[文本]"/>
      <dgm:spPr/>
      <dgm:t>
        <a:bodyPr/>
        <a:lstStyle/>
        <a:p>
          <a:r>
            <a:rPr kumimoji="0" lang="zh-CN" altLang="en-US" b="0" dirty="0" smtClean="0">
              <a:latin typeface="微软雅黑" pitchFamily="34" charset="-122"/>
              <a:ea typeface="微软雅黑" pitchFamily="34" charset="-122"/>
            </a:rPr>
            <a:t>满足国际建筑市场以及中国建设走出去的两种需要</a:t>
          </a:r>
          <a:endParaRPr lang="zh-CN" altLang="en-US" dirty="0"/>
        </a:p>
      </dgm:t>
    </dgm:pt>
    <dgm:pt modelId="{F37F9095-8A16-4A5D-B296-801251C91069}" type="parTrans" cxnId="{3AB4D8AB-BE5D-4E9E-A5B3-8BD3496437AB}">
      <dgm:prSet/>
      <dgm:spPr/>
      <dgm:t>
        <a:bodyPr/>
        <a:lstStyle/>
        <a:p>
          <a:endParaRPr lang="zh-CN" altLang="en-US"/>
        </a:p>
      </dgm:t>
    </dgm:pt>
    <dgm:pt modelId="{FD944499-E32E-422D-AC40-ACE61C5B0825}" type="sibTrans" cxnId="{3AB4D8AB-BE5D-4E9E-A5B3-8BD3496437AB}">
      <dgm:prSet/>
      <dgm:spPr/>
      <dgm:t>
        <a:bodyPr/>
        <a:lstStyle/>
        <a:p>
          <a:endParaRPr lang="zh-CN" altLang="en-US"/>
        </a:p>
      </dgm:t>
    </dgm:pt>
    <dgm:pt modelId="{88B905C2-691F-4EA8-BC54-88617D597A88}">
      <dgm:prSet phldrT="[文本]"/>
      <dgm:spPr/>
      <dgm:t>
        <a:bodyPr/>
        <a:lstStyle/>
        <a:p>
          <a:r>
            <a:rPr kumimoji="0" lang="en-US" altLang="zh-CN" b="0" dirty="0" smtClean="0">
              <a:latin typeface="微软雅黑" pitchFamily="34" charset="-122"/>
              <a:ea typeface="微软雅黑" pitchFamily="34" charset="-122"/>
            </a:rPr>
            <a:t>BT(build-transfer)</a:t>
          </a:r>
          <a:r>
            <a:rPr kumimoji="0" lang="zh-CN" altLang="en-US" b="0" dirty="0" smtClean="0">
              <a:latin typeface="微软雅黑" pitchFamily="34" charset="-122"/>
              <a:ea typeface="微软雅黑" pitchFamily="34" charset="-122"/>
            </a:rPr>
            <a:t>  建设</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移交</a:t>
          </a:r>
          <a:endParaRPr lang="zh-CN" altLang="en-US" dirty="0"/>
        </a:p>
      </dgm:t>
    </dgm:pt>
    <dgm:pt modelId="{8871FEA8-79BB-4D4E-A0F5-16DD961C4B3C}" type="parTrans" cxnId="{C59F3B85-F409-4E53-9358-E3C10ECE35B9}">
      <dgm:prSet/>
      <dgm:spPr/>
      <dgm:t>
        <a:bodyPr/>
        <a:lstStyle/>
        <a:p>
          <a:endParaRPr lang="zh-CN" altLang="en-US"/>
        </a:p>
      </dgm:t>
    </dgm:pt>
    <dgm:pt modelId="{02B2BDC0-4080-450E-9015-079B45388B7F}" type="sibTrans" cxnId="{C59F3B85-F409-4E53-9358-E3C10ECE35B9}">
      <dgm:prSet/>
      <dgm:spPr/>
      <dgm:t>
        <a:bodyPr/>
        <a:lstStyle/>
        <a:p>
          <a:endParaRPr lang="zh-CN" altLang="en-US"/>
        </a:p>
      </dgm:t>
    </dgm:pt>
    <dgm:pt modelId="{D2CBC0C9-E273-48DE-B250-F6C3C3C10FA0}">
      <dgm:prSet phldrT="[文本]"/>
      <dgm:spPr/>
      <dgm:t>
        <a:bodyPr/>
        <a:lstStyle/>
        <a:p>
          <a:r>
            <a:rPr kumimoji="0" lang="en-US" altLang="zh-CN" b="0" dirty="0" smtClean="0">
              <a:latin typeface="微软雅黑" pitchFamily="34" charset="-122"/>
              <a:ea typeface="微软雅黑" pitchFamily="34" charset="-122"/>
            </a:rPr>
            <a:t>BOT(build-operate-transfer)</a:t>
          </a:r>
          <a:r>
            <a:rPr kumimoji="0" lang="zh-CN" altLang="en-US" b="0" dirty="0" smtClean="0">
              <a:latin typeface="微软雅黑" pitchFamily="34" charset="-122"/>
              <a:ea typeface="微软雅黑" pitchFamily="34" charset="-122"/>
            </a:rPr>
            <a:t>  建设</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经营</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转让</a:t>
          </a:r>
          <a:endParaRPr lang="zh-CN" altLang="en-US" dirty="0"/>
        </a:p>
      </dgm:t>
    </dgm:pt>
    <dgm:pt modelId="{BB774255-CA63-407B-8D8C-CA5436A361BD}" type="parTrans" cxnId="{978D4FF2-7D2B-411C-B03F-44F08E0D46B0}">
      <dgm:prSet/>
      <dgm:spPr/>
      <dgm:t>
        <a:bodyPr/>
        <a:lstStyle/>
        <a:p>
          <a:endParaRPr lang="zh-CN" altLang="en-US"/>
        </a:p>
      </dgm:t>
    </dgm:pt>
    <dgm:pt modelId="{0054E047-EE26-4B80-AA0D-1085A1E9E71B}" type="sibTrans" cxnId="{978D4FF2-7D2B-411C-B03F-44F08E0D46B0}">
      <dgm:prSet/>
      <dgm:spPr/>
      <dgm:t>
        <a:bodyPr/>
        <a:lstStyle/>
        <a:p>
          <a:endParaRPr lang="zh-CN" altLang="en-US"/>
        </a:p>
      </dgm:t>
    </dgm:pt>
    <dgm:pt modelId="{47E795CB-C98A-4D83-AD33-3D7B9D4DCCBE}">
      <dgm:prSet phldrT="[文本]"/>
      <dgm:spPr/>
      <dgm:t>
        <a:bodyPr/>
        <a:lstStyle/>
        <a:p>
          <a:r>
            <a:rPr kumimoji="0" lang="zh-CN" altLang="en-US" b="0" dirty="0" smtClean="0">
              <a:latin typeface="微软雅黑" pitchFamily="34" charset="-122"/>
              <a:ea typeface="微软雅黑" pitchFamily="34" charset="-122"/>
            </a:rPr>
            <a:t>做好面对国际工程咨询公司的国内竞争</a:t>
          </a:r>
          <a:r>
            <a:rPr kumimoji="0" lang="zh-CN"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适应</a:t>
          </a:r>
          <a:r>
            <a:rPr kumimoji="0" lang="zh-CN" altLang="zh-CN" b="0" dirty="0" smtClean="0">
              <a:latin typeface="微软雅黑" pitchFamily="34" charset="-122"/>
              <a:ea typeface="微软雅黑" pitchFamily="34" charset="-122"/>
            </a:rPr>
            <a:t>国内外项目管理</a:t>
          </a:r>
          <a:r>
            <a:rPr kumimoji="0" lang="zh-CN" altLang="en-US" b="0" dirty="0" smtClean="0">
              <a:latin typeface="微软雅黑" pitchFamily="34" charset="-122"/>
              <a:ea typeface="微软雅黑" pitchFamily="34" charset="-122"/>
            </a:rPr>
            <a:t>发展</a:t>
          </a:r>
          <a:endParaRPr lang="zh-CN" altLang="en-US" dirty="0"/>
        </a:p>
      </dgm:t>
    </dgm:pt>
    <dgm:pt modelId="{40CA11FD-3217-4530-A308-46EB87160B69}" type="parTrans" cxnId="{803F00B8-C845-40D1-9FEB-B56B1DE725AE}">
      <dgm:prSet/>
      <dgm:spPr/>
      <dgm:t>
        <a:bodyPr/>
        <a:lstStyle/>
        <a:p>
          <a:endParaRPr lang="zh-CN" altLang="en-US"/>
        </a:p>
      </dgm:t>
    </dgm:pt>
    <dgm:pt modelId="{93D0CF9B-E006-4EB5-BDC1-B0209D12B87D}" type="sibTrans" cxnId="{803F00B8-C845-40D1-9FEB-B56B1DE725AE}">
      <dgm:prSet/>
      <dgm:spPr/>
      <dgm:t>
        <a:bodyPr/>
        <a:lstStyle/>
        <a:p>
          <a:endParaRPr lang="zh-CN" altLang="en-US"/>
        </a:p>
      </dgm:t>
    </dgm:pt>
    <dgm:pt modelId="{C35AC339-6058-4E3C-A072-D1D51D3BAA91}">
      <dgm:prSet phldrT="[文本]"/>
      <dgm:spPr/>
      <dgm:t>
        <a:bodyPr/>
        <a:lstStyle/>
        <a:p>
          <a:r>
            <a:rPr kumimoji="0" lang="en-US" altLang="zh-CN" b="0" dirty="0" smtClean="0">
              <a:latin typeface="微软雅黑" pitchFamily="34" charset="-122"/>
              <a:ea typeface="微软雅黑" pitchFamily="34" charset="-122"/>
            </a:rPr>
            <a:t>BOO</a:t>
          </a:r>
          <a:r>
            <a:rPr kumimoji="0" lang="zh-CN" altLang="en-US" b="0" dirty="0" smtClean="0">
              <a:latin typeface="微软雅黑" pitchFamily="34" charset="-122"/>
              <a:ea typeface="微软雅黑" pitchFamily="34" charset="-122"/>
            </a:rPr>
            <a:t>（</a:t>
          </a:r>
          <a:r>
            <a:rPr kumimoji="0" lang="en-US" altLang="zh-CN" b="0" dirty="0" smtClean="0">
              <a:latin typeface="微软雅黑" pitchFamily="34" charset="-122"/>
              <a:ea typeface="微软雅黑" pitchFamily="34" charset="-122"/>
            </a:rPr>
            <a:t>build-own-operate</a:t>
          </a:r>
          <a:r>
            <a:rPr kumimoji="0" lang="zh-CN" altLang="en-US" b="0" dirty="0" smtClean="0">
              <a:latin typeface="微软雅黑" pitchFamily="34" charset="-122"/>
              <a:ea typeface="微软雅黑" pitchFamily="34" charset="-122"/>
            </a:rPr>
            <a:t>） 建设</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拥有</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经营</a:t>
          </a:r>
          <a:endParaRPr lang="zh-CN" altLang="en-US" dirty="0"/>
        </a:p>
      </dgm:t>
    </dgm:pt>
    <dgm:pt modelId="{2B24EE07-38F4-4857-B000-6B4520D827A6}" type="parTrans" cxnId="{1A6D7899-6F94-434F-A21B-F8E3599061E4}">
      <dgm:prSet/>
      <dgm:spPr/>
      <dgm:t>
        <a:bodyPr/>
        <a:lstStyle/>
        <a:p>
          <a:endParaRPr lang="zh-CN" altLang="en-US"/>
        </a:p>
      </dgm:t>
    </dgm:pt>
    <dgm:pt modelId="{62FC447B-76F4-47B2-B5D9-D4A970178D79}" type="sibTrans" cxnId="{1A6D7899-6F94-434F-A21B-F8E3599061E4}">
      <dgm:prSet/>
      <dgm:spPr/>
      <dgm:t>
        <a:bodyPr/>
        <a:lstStyle/>
        <a:p>
          <a:endParaRPr lang="zh-CN" altLang="en-US"/>
        </a:p>
      </dgm:t>
    </dgm:pt>
    <dgm:pt modelId="{BE52FE7B-0CB0-44E5-9F3C-116D0CF204F9}">
      <dgm:prSet phldrT="[文本]"/>
      <dgm:spPr/>
      <dgm:t>
        <a:bodyPr/>
        <a:lstStyle/>
        <a:p>
          <a:r>
            <a:rPr kumimoji="0" lang="en-US" altLang="zh-CN" b="0" dirty="0" smtClean="0">
              <a:latin typeface="微软雅黑" pitchFamily="34" charset="-122"/>
              <a:ea typeface="微软雅黑" pitchFamily="34" charset="-122"/>
            </a:rPr>
            <a:t>PPP(Public—Private—Partnership)</a:t>
          </a:r>
          <a:r>
            <a:rPr kumimoji="0" lang="zh-CN" altLang="en-US" b="0" dirty="0" smtClean="0">
              <a:latin typeface="微软雅黑" pitchFamily="34" charset="-122"/>
              <a:ea typeface="微软雅黑" pitchFamily="34" charset="-122"/>
            </a:rPr>
            <a:t> 公共私营合作制</a:t>
          </a:r>
          <a:endParaRPr lang="zh-CN" altLang="en-US" dirty="0"/>
        </a:p>
      </dgm:t>
    </dgm:pt>
    <dgm:pt modelId="{88F752FD-60EB-4844-BDE6-6A488947AF0B}" type="parTrans" cxnId="{39500040-FF12-44B9-A0DB-AB192B685362}">
      <dgm:prSet/>
      <dgm:spPr/>
      <dgm:t>
        <a:bodyPr/>
        <a:lstStyle/>
        <a:p>
          <a:endParaRPr lang="zh-CN" altLang="en-US"/>
        </a:p>
      </dgm:t>
    </dgm:pt>
    <dgm:pt modelId="{AE45902E-03DA-4078-922F-4668F2B74801}" type="sibTrans" cxnId="{39500040-FF12-44B9-A0DB-AB192B685362}">
      <dgm:prSet/>
      <dgm:spPr/>
      <dgm:t>
        <a:bodyPr/>
        <a:lstStyle/>
        <a:p>
          <a:endParaRPr lang="zh-CN" altLang="en-US"/>
        </a:p>
      </dgm:t>
    </dgm:pt>
    <dgm:pt modelId="{3D191C64-CA09-42A8-9CB2-2CAF7240BF8E}" type="pres">
      <dgm:prSet presAssocID="{94A2B905-3942-486F-B57D-E1034C4193FD}" presName="Name0" presStyleCnt="0">
        <dgm:presLayoutVars>
          <dgm:chPref val="1"/>
          <dgm:dir/>
          <dgm:animOne val="branch"/>
          <dgm:animLvl val="lvl"/>
          <dgm:resizeHandles/>
        </dgm:presLayoutVars>
      </dgm:prSet>
      <dgm:spPr/>
      <dgm:t>
        <a:bodyPr/>
        <a:lstStyle/>
        <a:p>
          <a:endParaRPr lang="zh-CN" altLang="en-US"/>
        </a:p>
      </dgm:t>
    </dgm:pt>
    <dgm:pt modelId="{A578CF58-2515-4166-958D-0C3947C11EB5}" type="pres">
      <dgm:prSet presAssocID="{7D968399-21E9-464D-B3D9-E11C2EAC6886}" presName="vertOne" presStyleCnt="0"/>
      <dgm:spPr/>
    </dgm:pt>
    <dgm:pt modelId="{42EA52A5-A5EE-4046-9BE1-385F6C4A94B2}" type="pres">
      <dgm:prSet presAssocID="{7D968399-21E9-464D-B3D9-E11C2EAC6886}" presName="txOne" presStyleLbl="node0" presStyleIdx="0" presStyleCnt="1" custLinFactNeighborX="-37" custLinFactNeighborY="-56122">
        <dgm:presLayoutVars>
          <dgm:chPref val="3"/>
        </dgm:presLayoutVars>
      </dgm:prSet>
      <dgm:spPr/>
      <dgm:t>
        <a:bodyPr/>
        <a:lstStyle/>
        <a:p>
          <a:endParaRPr lang="zh-CN" altLang="en-US"/>
        </a:p>
      </dgm:t>
    </dgm:pt>
    <dgm:pt modelId="{3374E2FE-5D40-418C-B939-DCFEFF3D577E}" type="pres">
      <dgm:prSet presAssocID="{7D968399-21E9-464D-B3D9-E11C2EAC6886}" presName="parTransOne" presStyleCnt="0"/>
      <dgm:spPr/>
    </dgm:pt>
    <dgm:pt modelId="{F7A9A4DD-FDE5-47DC-9567-42C66DC58621}" type="pres">
      <dgm:prSet presAssocID="{7D968399-21E9-464D-B3D9-E11C2EAC6886}" presName="horzOne" presStyleCnt="0"/>
      <dgm:spPr/>
    </dgm:pt>
    <dgm:pt modelId="{B1F93C6B-72C4-48FA-B715-B971C9FFF183}" type="pres">
      <dgm:prSet presAssocID="{A748EB1B-4D52-4672-BE39-E20B1878FF48}" presName="vertTwo" presStyleCnt="0"/>
      <dgm:spPr/>
    </dgm:pt>
    <dgm:pt modelId="{97734546-746D-4B34-B0ED-8408E091CB64}" type="pres">
      <dgm:prSet presAssocID="{A748EB1B-4D52-4672-BE39-E20B1878FF48}" presName="txTwo" presStyleLbl="node2" presStyleIdx="0" presStyleCnt="2">
        <dgm:presLayoutVars>
          <dgm:chPref val="3"/>
        </dgm:presLayoutVars>
      </dgm:prSet>
      <dgm:spPr/>
      <dgm:t>
        <a:bodyPr/>
        <a:lstStyle/>
        <a:p>
          <a:endParaRPr lang="zh-CN" altLang="en-US"/>
        </a:p>
      </dgm:t>
    </dgm:pt>
    <dgm:pt modelId="{E974299A-DBDB-4027-B615-A3A8705E311D}" type="pres">
      <dgm:prSet presAssocID="{A748EB1B-4D52-4672-BE39-E20B1878FF48}" presName="parTransTwo" presStyleCnt="0"/>
      <dgm:spPr/>
    </dgm:pt>
    <dgm:pt modelId="{B86ACD30-EB62-4553-8D00-4362138E2AFF}" type="pres">
      <dgm:prSet presAssocID="{A748EB1B-4D52-4672-BE39-E20B1878FF48}" presName="horzTwo" presStyleCnt="0"/>
      <dgm:spPr/>
    </dgm:pt>
    <dgm:pt modelId="{F8B18998-BEC2-4CA5-B726-6E64A8175A8D}" type="pres">
      <dgm:prSet presAssocID="{88B905C2-691F-4EA8-BC54-88617D597A88}" presName="vertThree" presStyleCnt="0"/>
      <dgm:spPr/>
    </dgm:pt>
    <dgm:pt modelId="{31F49EAA-D89C-4A10-BB78-DA884242859D}" type="pres">
      <dgm:prSet presAssocID="{88B905C2-691F-4EA8-BC54-88617D597A88}" presName="txThree" presStyleLbl="node3" presStyleIdx="0" presStyleCnt="4">
        <dgm:presLayoutVars>
          <dgm:chPref val="3"/>
        </dgm:presLayoutVars>
      </dgm:prSet>
      <dgm:spPr/>
      <dgm:t>
        <a:bodyPr/>
        <a:lstStyle/>
        <a:p>
          <a:endParaRPr lang="zh-CN" altLang="en-US"/>
        </a:p>
      </dgm:t>
    </dgm:pt>
    <dgm:pt modelId="{08F9899C-FCF3-4662-8AEE-F65C76678BA4}" type="pres">
      <dgm:prSet presAssocID="{88B905C2-691F-4EA8-BC54-88617D597A88}" presName="horzThree" presStyleCnt="0"/>
      <dgm:spPr/>
    </dgm:pt>
    <dgm:pt modelId="{C96E9901-DBA5-4BBA-BFB9-AF2B19DE41DD}" type="pres">
      <dgm:prSet presAssocID="{02B2BDC0-4080-450E-9015-079B45388B7F}" presName="sibSpaceThree" presStyleCnt="0"/>
      <dgm:spPr/>
    </dgm:pt>
    <dgm:pt modelId="{619285BC-D154-461B-A177-8DFFF8063F5A}" type="pres">
      <dgm:prSet presAssocID="{D2CBC0C9-E273-48DE-B250-F6C3C3C10FA0}" presName="vertThree" presStyleCnt="0"/>
      <dgm:spPr/>
    </dgm:pt>
    <dgm:pt modelId="{297B8F25-F320-4770-91EC-2F2A0DDF0F9E}" type="pres">
      <dgm:prSet presAssocID="{D2CBC0C9-E273-48DE-B250-F6C3C3C10FA0}" presName="txThree" presStyleLbl="node3" presStyleIdx="1" presStyleCnt="4">
        <dgm:presLayoutVars>
          <dgm:chPref val="3"/>
        </dgm:presLayoutVars>
      </dgm:prSet>
      <dgm:spPr/>
      <dgm:t>
        <a:bodyPr/>
        <a:lstStyle/>
        <a:p>
          <a:endParaRPr lang="zh-CN" altLang="en-US"/>
        </a:p>
      </dgm:t>
    </dgm:pt>
    <dgm:pt modelId="{3E54D321-3887-4B8D-A03E-C3041C7333C7}" type="pres">
      <dgm:prSet presAssocID="{D2CBC0C9-E273-48DE-B250-F6C3C3C10FA0}" presName="horzThree" presStyleCnt="0"/>
      <dgm:spPr/>
    </dgm:pt>
    <dgm:pt modelId="{0F18A18B-9DCC-49FB-87B4-FDB168EAEF88}" type="pres">
      <dgm:prSet presAssocID="{FD944499-E32E-422D-AC40-ACE61C5B0825}" presName="sibSpaceTwo" presStyleCnt="0"/>
      <dgm:spPr/>
    </dgm:pt>
    <dgm:pt modelId="{4504E47B-8E28-47AD-9D4E-565B4EA52B47}" type="pres">
      <dgm:prSet presAssocID="{47E795CB-C98A-4D83-AD33-3D7B9D4DCCBE}" presName="vertTwo" presStyleCnt="0"/>
      <dgm:spPr/>
    </dgm:pt>
    <dgm:pt modelId="{EE32EDD8-1186-4627-9EE1-EEF17B65951A}" type="pres">
      <dgm:prSet presAssocID="{47E795CB-C98A-4D83-AD33-3D7B9D4DCCBE}" presName="txTwo" presStyleLbl="node2" presStyleIdx="1" presStyleCnt="2">
        <dgm:presLayoutVars>
          <dgm:chPref val="3"/>
        </dgm:presLayoutVars>
      </dgm:prSet>
      <dgm:spPr/>
      <dgm:t>
        <a:bodyPr/>
        <a:lstStyle/>
        <a:p>
          <a:endParaRPr lang="zh-CN" altLang="en-US"/>
        </a:p>
      </dgm:t>
    </dgm:pt>
    <dgm:pt modelId="{2A6326E9-4247-4B31-8B12-43BF77247D9B}" type="pres">
      <dgm:prSet presAssocID="{47E795CB-C98A-4D83-AD33-3D7B9D4DCCBE}" presName="parTransTwo" presStyleCnt="0"/>
      <dgm:spPr/>
    </dgm:pt>
    <dgm:pt modelId="{AF15FDD8-9D51-448B-9E02-B1FC28A2DE9E}" type="pres">
      <dgm:prSet presAssocID="{47E795CB-C98A-4D83-AD33-3D7B9D4DCCBE}" presName="horzTwo" presStyleCnt="0"/>
      <dgm:spPr/>
    </dgm:pt>
    <dgm:pt modelId="{7F986C7A-CE87-408B-B21E-24F397030520}" type="pres">
      <dgm:prSet presAssocID="{C35AC339-6058-4E3C-A072-D1D51D3BAA91}" presName="vertThree" presStyleCnt="0"/>
      <dgm:spPr/>
    </dgm:pt>
    <dgm:pt modelId="{5756044A-5444-4C52-8117-CCBF7A672FBA}" type="pres">
      <dgm:prSet presAssocID="{C35AC339-6058-4E3C-A072-D1D51D3BAA91}" presName="txThree" presStyleLbl="node3" presStyleIdx="2" presStyleCnt="4">
        <dgm:presLayoutVars>
          <dgm:chPref val="3"/>
        </dgm:presLayoutVars>
      </dgm:prSet>
      <dgm:spPr/>
      <dgm:t>
        <a:bodyPr/>
        <a:lstStyle/>
        <a:p>
          <a:endParaRPr lang="zh-CN" altLang="en-US"/>
        </a:p>
      </dgm:t>
    </dgm:pt>
    <dgm:pt modelId="{E093FC88-6977-407C-816D-83E0A3AD0703}" type="pres">
      <dgm:prSet presAssocID="{C35AC339-6058-4E3C-A072-D1D51D3BAA91}" presName="horzThree" presStyleCnt="0"/>
      <dgm:spPr/>
    </dgm:pt>
    <dgm:pt modelId="{65417A7C-8D20-4942-A1CC-9E67FC470CA5}" type="pres">
      <dgm:prSet presAssocID="{62FC447B-76F4-47B2-B5D9-D4A970178D79}" presName="sibSpaceThree" presStyleCnt="0"/>
      <dgm:spPr/>
    </dgm:pt>
    <dgm:pt modelId="{ECDC7BF7-24D5-470D-A8FB-2AFD4389AEE7}" type="pres">
      <dgm:prSet presAssocID="{BE52FE7B-0CB0-44E5-9F3C-116D0CF204F9}" presName="vertThree" presStyleCnt="0"/>
      <dgm:spPr/>
    </dgm:pt>
    <dgm:pt modelId="{CC24D7AF-02F0-40FA-9597-6268995039E9}" type="pres">
      <dgm:prSet presAssocID="{BE52FE7B-0CB0-44E5-9F3C-116D0CF204F9}" presName="txThree" presStyleLbl="node3" presStyleIdx="3" presStyleCnt="4">
        <dgm:presLayoutVars>
          <dgm:chPref val="3"/>
        </dgm:presLayoutVars>
      </dgm:prSet>
      <dgm:spPr/>
      <dgm:t>
        <a:bodyPr/>
        <a:lstStyle/>
        <a:p>
          <a:endParaRPr lang="zh-CN" altLang="en-US"/>
        </a:p>
      </dgm:t>
    </dgm:pt>
    <dgm:pt modelId="{17255CED-D19C-4251-9F8A-6C4374E97291}" type="pres">
      <dgm:prSet presAssocID="{BE52FE7B-0CB0-44E5-9F3C-116D0CF204F9}" presName="horzThree" presStyleCnt="0"/>
      <dgm:spPr/>
    </dgm:pt>
  </dgm:ptLst>
  <dgm:cxnLst>
    <dgm:cxn modelId="{7B2B5E84-1E81-499F-B910-8D578B22E53F}" type="presOf" srcId="{94A2B905-3942-486F-B57D-E1034C4193FD}" destId="{3D191C64-CA09-42A8-9CB2-2CAF7240BF8E}" srcOrd="0" destOrd="0" presId="urn:microsoft.com/office/officeart/2005/8/layout/hierarchy4"/>
    <dgm:cxn modelId="{549111DC-7074-4783-B99D-165F515431D9}" type="presOf" srcId="{7D968399-21E9-464D-B3D9-E11C2EAC6886}" destId="{42EA52A5-A5EE-4046-9BE1-385F6C4A94B2}" srcOrd="0" destOrd="0" presId="urn:microsoft.com/office/officeart/2005/8/layout/hierarchy4"/>
    <dgm:cxn modelId="{49971D2B-5FC5-4BD0-A630-AE66CA1C4F7B}" srcId="{94A2B905-3942-486F-B57D-E1034C4193FD}" destId="{7D968399-21E9-464D-B3D9-E11C2EAC6886}" srcOrd="0" destOrd="0" parTransId="{5F48BF8A-235B-41D1-BEEE-88A3BD42F0B7}" sibTransId="{4E16E75E-1EF2-413E-98B1-8149052C8F72}"/>
    <dgm:cxn modelId="{3AB4D8AB-BE5D-4E9E-A5B3-8BD3496437AB}" srcId="{7D968399-21E9-464D-B3D9-E11C2EAC6886}" destId="{A748EB1B-4D52-4672-BE39-E20B1878FF48}" srcOrd="0" destOrd="0" parTransId="{F37F9095-8A16-4A5D-B296-801251C91069}" sibTransId="{FD944499-E32E-422D-AC40-ACE61C5B0825}"/>
    <dgm:cxn modelId="{F97DF85E-BA5D-4546-BC5F-567F32232340}" type="presOf" srcId="{C35AC339-6058-4E3C-A072-D1D51D3BAA91}" destId="{5756044A-5444-4C52-8117-CCBF7A672FBA}" srcOrd="0" destOrd="0" presId="urn:microsoft.com/office/officeart/2005/8/layout/hierarchy4"/>
    <dgm:cxn modelId="{C59F3B85-F409-4E53-9358-E3C10ECE35B9}" srcId="{A748EB1B-4D52-4672-BE39-E20B1878FF48}" destId="{88B905C2-691F-4EA8-BC54-88617D597A88}" srcOrd="0" destOrd="0" parTransId="{8871FEA8-79BB-4D4E-A0F5-16DD961C4B3C}" sibTransId="{02B2BDC0-4080-450E-9015-079B45388B7F}"/>
    <dgm:cxn modelId="{978D4FF2-7D2B-411C-B03F-44F08E0D46B0}" srcId="{A748EB1B-4D52-4672-BE39-E20B1878FF48}" destId="{D2CBC0C9-E273-48DE-B250-F6C3C3C10FA0}" srcOrd="1" destOrd="0" parTransId="{BB774255-CA63-407B-8D8C-CA5436A361BD}" sibTransId="{0054E047-EE26-4B80-AA0D-1085A1E9E71B}"/>
    <dgm:cxn modelId="{2FD30AE7-9993-4162-9054-A91657BCEE1E}" type="presOf" srcId="{88B905C2-691F-4EA8-BC54-88617D597A88}" destId="{31F49EAA-D89C-4A10-BB78-DA884242859D}" srcOrd="0" destOrd="0" presId="urn:microsoft.com/office/officeart/2005/8/layout/hierarchy4"/>
    <dgm:cxn modelId="{239239EF-1ADC-4FEB-A114-5744999DE113}" type="presOf" srcId="{D2CBC0C9-E273-48DE-B250-F6C3C3C10FA0}" destId="{297B8F25-F320-4770-91EC-2F2A0DDF0F9E}" srcOrd="0" destOrd="0" presId="urn:microsoft.com/office/officeart/2005/8/layout/hierarchy4"/>
    <dgm:cxn modelId="{1A6D7899-6F94-434F-A21B-F8E3599061E4}" srcId="{47E795CB-C98A-4D83-AD33-3D7B9D4DCCBE}" destId="{C35AC339-6058-4E3C-A072-D1D51D3BAA91}" srcOrd="0" destOrd="0" parTransId="{2B24EE07-38F4-4857-B000-6B4520D827A6}" sibTransId="{62FC447B-76F4-47B2-B5D9-D4A970178D79}"/>
    <dgm:cxn modelId="{803F00B8-C845-40D1-9FEB-B56B1DE725AE}" srcId="{7D968399-21E9-464D-B3D9-E11C2EAC6886}" destId="{47E795CB-C98A-4D83-AD33-3D7B9D4DCCBE}" srcOrd="1" destOrd="0" parTransId="{40CA11FD-3217-4530-A308-46EB87160B69}" sibTransId="{93D0CF9B-E006-4EB5-BDC1-B0209D12B87D}"/>
    <dgm:cxn modelId="{B7447E98-8459-47CB-B41B-959BC4AB20EE}" type="presOf" srcId="{A748EB1B-4D52-4672-BE39-E20B1878FF48}" destId="{97734546-746D-4B34-B0ED-8408E091CB64}" srcOrd="0" destOrd="0" presId="urn:microsoft.com/office/officeart/2005/8/layout/hierarchy4"/>
    <dgm:cxn modelId="{39500040-FF12-44B9-A0DB-AB192B685362}" srcId="{47E795CB-C98A-4D83-AD33-3D7B9D4DCCBE}" destId="{BE52FE7B-0CB0-44E5-9F3C-116D0CF204F9}" srcOrd="1" destOrd="0" parTransId="{88F752FD-60EB-4844-BDE6-6A488947AF0B}" sibTransId="{AE45902E-03DA-4078-922F-4668F2B74801}"/>
    <dgm:cxn modelId="{BF23C933-0CF7-4B9E-A8B5-2EE028F7A4D7}" type="presOf" srcId="{47E795CB-C98A-4D83-AD33-3D7B9D4DCCBE}" destId="{EE32EDD8-1186-4627-9EE1-EEF17B65951A}" srcOrd="0" destOrd="0" presId="urn:microsoft.com/office/officeart/2005/8/layout/hierarchy4"/>
    <dgm:cxn modelId="{4C21648A-4778-41C0-9454-E8A3E6360D9F}" type="presOf" srcId="{BE52FE7B-0CB0-44E5-9F3C-116D0CF204F9}" destId="{CC24D7AF-02F0-40FA-9597-6268995039E9}" srcOrd="0" destOrd="0" presId="urn:microsoft.com/office/officeart/2005/8/layout/hierarchy4"/>
    <dgm:cxn modelId="{11EF7131-07B5-486E-B589-7942BE4C50E4}" type="presParOf" srcId="{3D191C64-CA09-42A8-9CB2-2CAF7240BF8E}" destId="{A578CF58-2515-4166-958D-0C3947C11EB5}" srcOrd="0" destOrd="0" presId="urn:microsoft.com/office/officeart/2005/8/layout/hierarchy4"/>
    <dgm:cxn modelId="{F3D070FA-F717-4D5D-85D5-983CA35DD643}" type="presParOf" srcId="{A578CF58-2515-4166-958D-0C3947C11EB5}" destId="{42EA52A5-A5EE-4046-9BE1-385F6C4A94B2}" srcOrd="0" destOrd="0" presId="urn:microsoft.com/office/officeart/2005/8/layout/hierarchy4"/>
    <dgm:cxn modelId="{2D7EA3D6-91F3-4499-B237-E04BB88C488F}" type="presParOf" srcId="{A578CF58-2515-4166-958D-0C3947C11EB5}" destId="{3374E2FE-5D40-418C-B939-DCFEFF3D577E}" srcOrd="1" destOrd="0" presId="urn:microsoft.com/office/officeart/2005/8/layout/hierarchy4"/>
    <dgm:cxn modelId="{0B01E480-115A-4949-9E91-3416CC89255D}" type="presParOf" srcId="{A578CF58-2515-4166-958D-0C3947C11EB5}" destId="{F7A9A4DD-FDE5-47DC-9567-42C66DC58621}" srcOrd="2" destOrd="0" presId="urn:microsoft.com/office/officeart/2005/8/layout/hierarchy4"/>
    <dgm:cxn modelId="{E9296E4C-101B-4617-B68D-189E4B671657}" type="presParOf" srcId="{F7A9A4DD-FDE5-47DC-9567-42C66DC58621}" destId="{B1F93C6B-72C4-48FA-B715-B971C9FFF183}" srcOrd="0" destOrd="0" presId="urn:microsoft.com/office/officeart/2005/8/layout/hierarchy4"/>
    <dgm:cxn modelId="{808DCC5E-78C6-499F-9790-16EC3BC87575}" type="presParOf" srcId="{B1F93C6B-72C4-48FA-B715-B971C9FFF183}" destId="{97734546-746D-4B34-B0ED-8408E091CB64}" srcOrd="0" destOrd="0" presId="urn:microsoft.com/office/officeart/2005/8/layout/hierarchy4"/>
    <dgm:cxn modelId="{2B1D1D8A-D14A-41F2-9E4D-23D094578002}" type="presParOf" srcId="{B1F93C6B-72C4-48FA-B715-B971C9FFF183}" destId="{E974299A-DBDB-4027-B615-A3A8705E311D}" srcOrd="1" destOrd="0" presId="urn:microsoft.com/office/officeart/2005/8/layout/hierarchy4"/>
    <dgm:cxn modelId="{EFFC0CC5-9047-4E9E-B6B1-C2FDB8D97952}" type="presParOf" srcId="{B1F93C6B-72C4-48FA-B715-B971C9FFF183}" destId="{B86ACD30-EB62-4553-8D00-4362138E2AFF}" srcOrd="2" destOrd="0" presId="urn:microsoft.com/office/officeart/2005/8/layout/hierarchy4"/>
    <dgm:cxn modelId="{65EA062E-CB58-4730-8EF8-422D3FB74057}" type="presParOf" srcId="{B86ACD30-EB62-4553-8D00-4362138E2AFF}" destId="{F8B18998-BEC2-4CA5-B726-6E64A8175A8D}" srcOrd="0" destOrd="0" presId="urn:microsoft.com/office/officeart/2005/8/layout/hierarchy4"/>
    <dgm:cxn modelId="{3D42E052-A1C6-4090-96D8-33FF980D4A63}" type="presParOf" srcId="{F8B18998-BEC2-4CA5-B726-6E64A8175A8D}" destId="{31F49EAA-D89C-4A10-BB78-DA884242859D}" srcOrd="0" destOrd="0" presId="urn:microsoft.com/office/officeart/2005/8/layout/hierarchy4"/>
    <dgm:cxn modelId="{C5AEF313-B6AC-425A-8B48-C608B656BAC5}" type="presParOf" srcId="{F8B18998-BEC2-4CA5-B726-6E64A8175A8D}" destId="{08F9899C-FCF3-4662-8AEE-F65C76678BA4}" srcOrd="1" destOrd="0" presId="urn:microsoft.com/office/officeart/2005/8/layout/hierarchy4"/>
    <dgm:cxn modelId="{7FCC2C08-CEEC-450A-BBB2-9DE7DF3EF6BF}" type="presParOf" srcId="{B86ACD30-EB62-4553-8D00-4362138E2AFF}" destId="{C96E9901-DBA5-4BBA-BFB9-AF2B19DE41DD}" srcOrd="1" destOrd="0" presId="urn:microsoft.com/office/officeart/2005/8/layout/hierarchy4"/>
    <dgm:cxn modelId="{D101B2F8-BB1F-41B4-98F2-0BA9600326F5}" type="presParOf" srcId="{B86ACD30-EB62-4553-8D00-4362138E2AFF}" destId="{619285BC-D154-461B-A177-8DFFF8063F5A}" srcOrd="2" destOrd="0" presId="urn:microsoft.com/office/officeart/2005/8/layout/hierarchy4"/>
    <dgm:cxn modelId="{BFE1534D-6C5F-48A5-93FF-C473F5C2A7E4}" type="presParOf" srcId="{619285BC-D154-461B-A177-8DFFF8063F5A}" destId="{297B8F25-F320-4770-91EC-2F2A0DDF0F9E}" srcOrd="0" destOrd="0" presId="urn:microsoft.com/office/officeart/2005/8/layout/hierarchy4"/>
    <dgm:cxn modelId="{2369C6E5-E22F-4CE1-8831-8979737E81C7}" type="presParOf" srcId="{619285BC-D154-461B-A177-8DFFF8063F5A}" destId="{3E54D321-3887-4B8D-A03E-C3041C7333C7}" srcOrd="1" destOrd="0" presId="urn:microsoft.com/office/officeart/2005/8/layout/hierarchy4"/>
    <dgm:cxn modelId="{47A592D0-F63C-4E4A-B356-D35E3FECFA4D}" type="presParOf" srcId="{F7A9A4DD-FDE5-47DC-9567-42C66DC58621}" destId="{0F18A18B-9DCC-49FB-87B4-FDB168EAEF88}" srcOrd="1" destOrd="0" presId="urn:microsoft.com/office/officeart/2005/8/layout/hierarchy4"/>
    <dgm:cxn modelId="{47E9D99C-0BC5-4CA0-8BC3-077A79524049}" type="presParOf" srcId="{F7A9A4DD-FDE5-47DC-9567-42C66DC58621}" destId="{4504E47B-8E28-47AD-9D4E-565B4EA52B47}" srcOrd="2" destOrd="0" presId="urn:microsoft.com/office/officeart/2005/8/layout/hierarchy4"/>
    <dgm:cxn modelId="{C364A273-AFEC-4E2F-A880-AF9A3DDEC29B}" type="presParOf" srcId="{4504E47B-8E28-47AD-9D4E-565B4EA52B47}" destId="{EE32EDD8-1186-4627-9EE1-EEF17B65951A}" srcOrd="0" destOrd="0" presId="urn:microsoft.com/office/officeart/2005/8/layout/hierarchy4"/>
    <dgm:cxn modelId="{2CF7F6AF-C0C8-4594-981C-41B6CB9D8354}" type="presParOf" srcId="{4504E47B-8E28-47AD-9D4E-565B4EA52B47}" destId="{2A6326E9-4247-4B31-8B12-43BF77247D9B}" srcOrd="1" destOrd="0" presId="urn:microsoft.com/office/officeart/2005/8/layout/hierarchy4"/>
    <dgm:cxn modelId="{440EFBF5-827E-4B8F-B5A7-E71D9989B744}" type="presParOf" srcId="{4504E47B-8E28-47AD-9D4E-565B4EA52B47}" destId="{AF15FDD8-9D51-448B-9E02-B1FC28A2DE9E}" srcOrd="2" destOrd="0" presId="urn:microsoft.com/office/officeart/2005/8/layout/hierarchy4"/>
    <dgm:cxn modelId="{5B5070A8-A3CE-4D24-B1CB-4356395F8FB4}" type="presParOf" srcId="{AF15FDD8-9D51-448B-9E02-B1FC28A2DE9E}" destId="{7F986C7A-CE87-408B-B21E-24F397030520}" srcOrd="0" destOrd="0" presId="urn:microsoft.com/office/officeart/2005/8/layout/hierarchy4"/>
    <dgm:cxn modelId="{E2642141-1990-4599-A6A3-DAED2B1AE613}" type="presParOf" srcId="{7F986C7A-CE87-408B-B21E-24F397030520}" destId="{5756044A-5444-4C52-8117-CCBF7A672FBA}" srcOrd="0" destOrd="0" presId="urn:microsoft.com/office/officeart/2005/8/layout/hierarchy4"/>
    <dgm:cxn modelId="{EB1597A2-B9C3-4330-BDD4-7756921C7E56}" type="presParOf" srcId="{7F986C7A-CE87-408B-B21E-24F397030520}" destId="{E093FC88-6977-407C-816D-83E0A3AD0703}" srcOrd="1" destOrd="0" presId="urn:microsoft.com/office/officeart/2005/8/layout/hierarchy4"/>
    <dgm:cxn modelId="{815B984A-1F8C-4547-973C-8093CB05FCE8}" type="presParOf" srcId="{AF15FDD8-9D51-448B-9E02-B1FC28A2DE9E}" destId="{65417A7C-8D20-4942-A1CC-9E67FC470CA5}" srcOrd="1" destOrd="0" presId="urn:microsoft.com/office/officeart/2005/8/layout/hierarchy4"/>
    <dgm:cxn modelId="{00A21F89-7DC0-450C-872D-4FEF1A7A04B2}" type="presParOf" srcId="{AF15FDD8-9D51-448B-9E02-B1FC28A2DE9E}" destId="{ECDC7BF7-24D5-470D-A8FB-2AFD4389AEE7}" srcOrd="2" destOrd="0" presId="urn:microsoft.com/office/officeart/2005/8/layout/hierarchy4"/>
    <dgm:cxn modelId="{82A72BAD-ED82-42A0-A021-6CD618C90984}" type="presParOf" srcId="{ECDC7BF7-24D5-470D-A8FB-2AFD4389AEE7}" destId="{CC24D7AF-02F0-40FA-9597-6268995039E9}" srcOrd="0" destOrd="0" presId="urn:microsoft.com/office/officeart/2005/8/layout/hierarchy4"/>
    <dgm:cxn modelId="{5EAE29F1-ED76-4D11-A638-DFC49FE9E635}" type="presParOf" srcId="{ECDC7BF7-24D5-470D-A8FB-2AFD4389AEE7}" destId="{17255CED-D19C-4251-9F8A-6C4374E9729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工程计价的改革与发展历程</a:t>
          </a:r>
          <a:endParaRPr kumimoji="1" lang="zh-CN" altLang="en-US" sz="2800" b="0"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b="0" i="0" dirty="0" smtClean="0">
              <a:solidFill>
                <a:srgbClr val="0A4CB6"/>
              </a:solidFill>
              <a:latin typeface="微软雅黑" pitchFamily="34" charset="-122"/>
              <a:ea typeface="微软雅黑" pitchFamily="34" charset="-122"/>
            </a:rPr>
            <a:t>发展成就、发展方向和任务</a:t>
          </a:r>
          <a:endParaRPr kumimoji="1" lang="zh-CN" altLang="en-US" sz="2800" b="0" i="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b="1" dirty="0" smtClean="0">
              <a:solidFill>
                <a:srgbClr val="0A4CB6"/>
              </a:solidFill>
              <a:latin typeface="微软雅黑" pitchFamily="34" charset="-122"/>
              <a:ea typeface="微软雅黑" pitchFamily="34" charset="-122"/>
            </a:rPr>
            <a:t>工程造价管理改革形势分析</a:t>
          </a:r>
          <a:endParaRPr kumimoji="1" lang="zh-CN" altLang="en-US" sz="2800" b="1"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dirty="0" smtClean="0">
              <a:solidFill>
                <a:srgbClr val="0A4CB6"/>
              </a:solidFill>
              <a:latin typeface="微软雅黑" pitchFamily="34" charset="-122"/>
              <a:ea typeface="微软雅黑" pitchFamily="34" charset="-122"/>
            </a:rPr>
            <a:t>工程造价管理体系介绍</a:t>
          </a:r>
          <a:endParaRPr kumimoji="1" lang="zh-CN" altLang="en-US" sz="2800"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工程造价信息化的发展趋势  </a:t>
          </a:r>
          <a:endParaRPr lang="zh-CN" altLang="en-US"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CA8F86F7-EDEF-4746-A4D1-06B3065528D3}" type="presOf" srcId="{870671AF-B6C5-477D-AF36-0D358CBE9F64}" destId="{E6C6F910-9FB9-469C-8A16-05863609B80B}" srcOrd="0" destOrd="0" presId="urn:microsoft.com/office/officeart/2005/8/layout/chevron2"/>
    <dgm:cxn modelId="{575D87A0-ED38-4936-B16D-4722F6D73CED}" srcId="{09883B45-DB07-427D-B8B7-4C9AF423A53B}" destId="{22BE1A68-6B96-4DDF-A499-9CDA423DC5F7}" srcOrd="0" destOrd="0" parTransId="{7043A9D8-377C-4407-A3CB-491BC8DBB78E}" sibTransId="{5CB756E5-FEFB-43D7-B30C-D74E4D0C5A29}"/>
    <dgm:cxn modelId="{E9E4BE8E-2D4E-4FD5-8641-A7CF103A5BCD}" type="presOf" srcId="{D8DAF320-7914-4E54-998F-F94DFC8C2FC3}" destId="{5BBD4241-A1CD-46F9-B160-25DC91772883}" srcOrd="0" destOrd="0" presId="urn:microsoft.com/office/officeart/2005/8/layout/chevron2"/>
    <dgm:cxn modelId="{974445C6-6119-469B-A7F4-EC92BCC0A769}" type="presOf" srcId="{CA48269A-E59D-4BEB-B4DD-74DD68BF1062}" destId="{68FF4BC4-F2C1-4C71-A935-326F8A08A137}"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8C3F86E4-E614-494B-A4ED-D938802BE102}" type="presOf" srcId="{09328BF8-0D26-4680-A7C3-296EF247FF7B}" destId="{381926B5-343F-4F82-9645-53216AC89D64}" srcOrd="0" destOrd="0" presId="urn:microsoft.com/office/officeart/2005/8/layout/chevron2"/>
    <dgm:cxn modelId="{32DAC4E3-5363-49F6-A160-6C973DD0AA3F}" type="presOf" srcId="{46E7DF6A-0A57-4BCC-9193-2D3265BC3B8E}" destId="{46D34900-F6AF-4D82-BC83-5A724DE95DF7}" srcOrd="0" destOrd="0" presId="urn:microsoft.com/office/officeart/2005/8/layout/chevron2"/>
    <dgm:cxn modelId="{928E3C46-D2BF-4047-A1A5-B7C5F54717F8}" srcId="{8B9B1448-4A90-496E-B24F-7659A000D1DF}" destId="{94690036-2E51-4707-BFAD-589E65A3B605}" srcOrd="0" destOrd="0" parTransId="{C8EDA660-4E84-4F8C-BF33-C27EA79DDE7C}" sibTransId="{24A73BDF-71B0-4139-9A41-6C2C311C169A}"/>
    <dgm:cxn modelId="{B77EC308-5C3F-4694-86CF-637A99505341}" type="presOf" srcId="{389AC132-27D5-4FA0-B419-448B60118A1B}" destId="{FD452F66-88D4-4F3C-93D3-04791CCFA1F8}" srcOrd="0" destOrd="0" presId="urn:microsoft.com/office/officeart/2005/8/layout/chevron2"/>
    <dgm:cxn modelId="{C64DA999-F746-4B2E-AF1A-8133DE1CD90B}" srcId="{95005EA8-1285-4743-A303-FFA72B570B99}" destId="{4DA80A63-7A57-49E6-B59B-63AD9E652879}" srcOrd="0" destOrd="0" parTransId="{E7568C14-894A-411D-82AB-87C3795210DF}" sibTransId="{3ABBB96F-7DE1-4C58-9A87-956EBA21E7C7}"/>
    <dgm:cxn modelId="{01C34282-CF2F-4FBB-8914-DFEE0C5A3BED}" srcId="{55D2E6D2-F2F7-47DD-A896-13168A8BA6EE}" destId="{09328BF8-0D26-4680-A7C3-296EF247FF7B}" srcOrd="5" destOrd="0" parTransId="{25659F77-F213-44DC-9DBD-77D6AC084D80}" sibTransId="{4F93C1FB-570E-4040-AC53-546C386E9D8C}"/>
    <dgm:cxn modelId="{77CEBFB0-53FF-40CA-AFF4-E1B580C111FF}" type="presOf" srcId="{55D2E6D2-F2F7-47DD-A896-13168A8BA6EE}" destId="{A8AB01C6-936A-4020-9B26-85FF16A15686}" srcOrd="0" destOrd="0" presId="urn:microsoft.com/office/officeart/2005/8/layout/chevron2"/>
    <dgm:cxn modelId="{1D679B35-B952-4A0B-856B-33208E5FFCF3}" srcId="{389AC132-27D5-4FA0-B419-448B60118A1B}" destId="{870671AF-B6C5-477D-AF36-0D358CBE9F64}" srcOrd="0" destOrd="0" parTransId="{16398BE8-FBE3-441A-9703-8A53641F7EEA}" sibTransId="{CC225F95-C3D0-45A9-8AC6-15E6B7C06F06}"/>
    <dgm:cxn modelId="{24F54940-9030-4C2F-90FD-8E781F2160FE}" type="presOf" srcId="{94690036-2E51-4707-BFAD-589E65A3B605}" destId="{BBC2967A-19F2-4F23-BA89-0438F1E15CCB}" srcOrd="0" destOrd="0" presId="urn:microsoft.com/office/officeart/2005/8/layout/chevron2"/>
    <dgm:cxn modelId="{6EE17CA2-F11C-4AA1-BD47-84919D594089}" srcId="{55D2E6D2-F2F7-47DD-A896-13168A8BA6EE}" destId="{389AC132-27D5-4FA0-B419-448B60118A1B}" srcOrd="4" destOrd="0" parTransId="{4E773213-4173-49F9-8DE7-347D1615A3C4}" sibTransId="{E941FE40-8A7A-43B5-A8B8-A8284F59CC65}"/>
    <dgm:cxn modelId="{09F2C862-745B-43A0-B1FA-7CA17471DD8C}" type="presOf" srcId="{4DA80A63-7A57-49E6-B59B-63AD9E652879}" destId="{665FF8AE-E273-44DC-9739-E054064F8046}" srcOrd="0" destOrd="0" presId="urn:microsoft.com/office/officeart/2005/8/layout/chevron2"/>
    <dgm:cxn modelId="{883CEEB7-CE90-4D17-A1CE-91FA4C899571}" srcId="{09328BF8-0D26-4680-A7C3-296EF247FF7B}" destId="{CA48269A-E59D-4BEB-B4DD-74DD68BF1062}" srcOrd="0" destOrd="0" parTransId="{2968FF68-01E1-42B1-BBEB-2FD853707710}" sibTransId="{FA51E938-6004-405E-980F-23A6655D8CDC}"/>
    <dgm:cxn modelId="{CBFEE4F6-88E4-44BD-85B3-2E1B46791BCD}" srcId="{55D2E6D2-F2F7-47DD-A896-13168A8BA6EE}" destId="{09883B45-DB07-427D-B8B7-4C9AF423A53B}" srcOrd="0" destOrd="0" parTransId="{CABAE204-433D-4F3B-A0A4-73098C08A833}" sibTransId="{4F504D01-807D-4104-B49E-B8D239E0EAED}"/>
    <dgm:cxn modelId="{E5D9280B-B9AF-4645-80BF-5A43090FFEBD}" srcId="{55D2E6D2-F2F7-47DD-A896-13168A8BA6EE}" destId="{46E7DF6A-0A57-4BCC-9193-2D3265BC3B8E}" srcOrd="2" destOrd="0" parTransId="{0DA91B44-FE9E-4AC1-A9B3-30906C914419}" sibTransId="{18F9D288-ACBC-43D0-9DCA-1ED9D0DE47F2}"/>
    <dgm:cxn modelId="{0236C778-FED7-4DF4-BFA1-05072BF5A4CD}" type="presOf" srcId="{8B9B1448-4A90-496E-B24F-7659A000D1DF}" destId="{BE315EF0-2BC8-49F1-8191-0F38733663AD}" srcOrd="0" destOrd="0" presId="urn:microsoft.com/office/officeart/2005/8/layout/chevron2"/>
    <dgm:cxn modelId="{9AA25BE7-0044-4FC7-9FC0-5EDF46050812}" type="presOf" srcId="{22BE1A68-6B96-4DDF-A499-9CDA423DC5F7}" destId="{F43CE4DB-838D-4707-B043-5E19C167C74D}" srcOrd="0" destOrd="0" presId="urn:microsoft.com/office/officeart/2005/8/layout/chevron2"/>
    <dgm:cxn modelId="{C18359EB-32C7-4C40-B01A-66B9D10576B1}" srcId="{46E7DF6A-0A57-4BCC-9193-2D3265BC3B8E}" destId="{D8DAF320-7914-4E54-998F-F94DFC8C2FC3}" srcOrd="0" destOrd="0" parTransId="{68A0674E-7C3C-4E2E-B5BC-44A5DE43B792}" sibTransId="{016D4CEB-F7A3-4198-A5DA-31624E9C9D08}"/>
    <dgm:cxn modelId="{B6DC7933-B412-4E92-9520-6113E62E1B4D}" srcId="{55D2E6D2-F2F7-47DD-A896-13168A8BA6EE}" destId="{95005EA8-1285-4743-A303-FFA72B570B99}" srcOrd="3" destOrd="0" parTransId="{8FEBE508-2891-417E-9B30-7E2A85233753}" sibTransId="{EE4B8C44-C6F9-44FE-B1A1-7C98E676AA66}"/>
    <dgm:cxn modelId="{7A537C73-8E2B-4A81-90DD-E4740295F9BE}" type="presOf" srcId="{09883B45-DB07-427D-B8B7-4C9AF423A53B}" destId="{034EAE10-A76A-431B-9677-2C4BCB363795}" srcOrd="0" destOrd="0" presId="urn:microsoft.com/office/officeart/2005/8/layout/chevron2"/>
    <dgm:cxn modelId="{444901AF-5067-480D-9DF1-D3B600CAC741}" type="presOf" srcId="{95005EA8-1285-4743-A303-FFA72B570B99}" destId="{57392667-D52D-412B-BFED-6F4F6B272BC3}" srcOrd="0" destOrd="0" presId="urn:microsoft.com/office/officeart/2005/8/layout/chevron2"/>
    <dgm:cxn modelId="{79D0CDA7-1DF1-4EDB-A465-33191404F2F3}" type="presParOf" srcId="{A8AB01C6-936A-4020-9B26-85FF16A15686}" destId="{698AC922-EF66-40C2-AFD8-D4C68C2F4944}" srcOrd="0" destOrd="0" presId="urn:microsoft.com/office/officeart/2005/8/layout/chevron2"/>
    <dgm:cxn modelId="{01881B6E-D11E-4F77-AB4A-4F4D82F76CBE}" type="presParOf" srcId="{698AC922-EF66-40C2-AFD8-D4C68C2F4944}" destId="{034EAE10-A76A-431B-9677-2C4BCB363795}" srcOrd="0" destOrd="0" presId="urn:microsoft.com/office/officeart/2005/8/layout/chevron2"/>
    <dgm:cxn modelId="{71E081F6-1DFF-4956-8DD7-35D15E8F3B8D}" type="presParOf" srcId="{698AC922-EF66-40C2-AFD8-D4C68C2F4944}" destId="{F43CE4DB-838D-4707-B043-5E19C167C74D}" srcOrd="1" destOrd="0" presId="urn:microsoft.com/office/officeart/2005/8/layout/chevron2"/>
    <dgm:cxn modelId="{9FE778B2-26DE-48EA-B36E-D60B9871AAD5}" type="presParOf" srcId="{A8AB01C6-936A-4020-9B26-85FF16A15686}" destId="{83EC5C89-3D16-4AED-A503-14BD5FB2872E}" srcOrd="1" destOrd="0" presId="urn:microsoft.com/office/officeart/2005/8/layout/chevron2"/>
    <dgm:cxn modelId="{10F8207E-60F5-46FF-B8A2-1B8359F0CFA6}" type="presParOf" srcId="{A8AB01C6-936A-4020-9B26-85FF16A15686}" destId="{E1840CB1-E2E6-419B-B73B-8ECF971474DB}" srcOrd="2" destOrd="0" presId="urn:microsoft.com/office/officeart/2005/8/layout/chevron2"/>
    <dgm:cxn modelId="{E05F287B-0A7B-480C-AC96-2DC0EF45CB79}" type="presParOf" srcId="{E1840CB1-E2E6-419B-B73B-8ECF971474DB}" destId="{BE315EF0-2BC8-49F1-8191-0F38733663AD}" srcOrd="0" destOrd="0" presId="urn:microsoft.com/office/officeart/2005/8/layout/chevron2"/>
    <dgm:cxn modelId="{191070A0-5750-41F2-985E-5C6D6B922502}" type="presParOf" srcId="{E1840CB1-E2E6-419B-B73B-8ECF971474DB}" destId="{BBC2967A-19F2-4F23-BA89-0438F1E15CCB}" srcOrd="1" destOrd="0" presId="urn:microsoft.com/office/officeart/2005/8/layout/chevron2"/>
    <dgm:cxn modelId="{390BEAC8-BBF6-4D4A-B626-6E148B8DBDFD}" type="presParOf" srcId="{A8AB01C6-936A-4020-9B26-85FF16A15686}" destId="{466E9A9B-CF4C-4B0D-B00F-58526E281DA7}" srcOrd="3" destOrd="0" presId="urn:microsoft.com/office/officeart/2005/8/layout/chevron2"/>
    <dgm:cxn modelId="{95D5A5B7-2531-49D2-8DF4-9FFFDCD9F4CC}" type="presParOf" srcId="{A8AB01C6-936A-4020-9B26-85FF16A15686}" destId="{0F2C9553-EBD6-4755-A4FD-15C5A829EE6E}" srcOrd="4" destOrd="0" presId="urn:microsoft.com/office/officeart/2005/8/layout/chevron2"/>
    <dgm:cxn modelId="{CBCC3D29-8F10-4652-AAF5-183294F3605F}" type="presParOf" srcId="{0F2C9553-EBD6-4755-A4FD-15C5A829EE6E}" destId="{46D34900-F6AF-4D82-BC83-5A724DE95DF7}" srcOrd="0" destOrd="0" presId="urn:microsoft.com/office/officeart/2005/8/layout/chevron2"/>
    <dgm:cxn modelId="{CB4FCE56-0EA9-4AC0-8569-7D1A85E86313}" type="presParOf" srcId="{0F2C9553-EBD6-4755-A4FD-15C5A829EE6E}" destId="{5BBD4241-A1CD-46F9-B160-25DC91772883}" srcOrd="1" destOrd="0" presId="urn:microsoft.com/office/officeart/2005/8/layout/chevron2"/>
    <dgm:cxn modelId="{FD210607-E0BA-4F91-9738-E250AE9A2B19}" type="presParOf" srcId="{A8AB01C6-936A-4020-9B26-85FF16A15686}" destId="{7431D34B-CFDB-400C-97DA-DD9D60EE60E0}" srcOrd="5" destOrd="0" presId="urn:microsoft.com/office/officeart/2005/8/layout/chevron2"/>
    <dgm:cxn modelId="{9D3A3B17-F115-42D5-AD80-92E745CA57BB}" type="presParOf" srcId="{A8AB01C6-936A-4020-9B26-85FF16A15686}" destId="{0FB92F2E-3B50-4196-BD4C-4E03541CB708}" srcOrd="6" destOrd="0" presId="urn:microsoft.com/office/officeart/2005/8/layout/chevron2"/>
    <dgm:cxn modelId="{7545BE8C-8AC5-4975-9A51-AAB4A84C32CD}" type="presParOf" srcId="{0FB92F2E-3B50-4196-BD4C-4E03541CB708}" destId="{57392667-D52D-412B-BFED-6F4F6B272BC3}" srcOrd="0" destOrd="0" presId="urn:microsoft.com/office/officeart/2005/8/layout/chevron2"/>
    <dgm:cxn modelId="{5EA2E613-7B73-4615-86BC-06C8317EEE2F}" type="presParOf" srcId="{0FB92F2E-3B50-4196-BD4C-4E03541CB708}" destId="{665FF8AE-E273-44DC-9739-E054064F8046}" srcOrd="1" destOrd="0" presId="urn:microsoft.com/office/officeart/2005/8/layout/chevron2"/>
    <dgm:cxn modelId="{CB6BD91D-A559-4A82-B2B6-E8FAF80B2EAC}" type="presParOf" srcId="{A8AB01C6-936A-4020-9B26-85FF16A15686}" destId="{3DD72C74-974A-46DA-A670-0511C7C55DE9}" srcOrd="7" destOrd="0" presId="urn:microsoft.com/office/officeart/2005/8/layout/chevron2"/>
    <dgm:cxn modelId="{C1E59DC9-41D9-41D9-ACC7-4809EA27D79F}" type="presParOf" srcId="{A8AB01C6-936A-4020-9B26-85FF16A15686}" destId="{91B3EB88-D107-428A-84FE-98498818294E}" srcOrd="8" destOrd="0" presId="urn:microsoft.com/office/officeart/2005/8/layout/chevron2"/>
    <dgm:cxn modelId="{A7241F30-C1BA-49D5-A100-E2DC416795A1}" type="presParOf" srcId="{91B3EB88-D107-428A-84FE-98498818294E}" destId="{FD452F66-88D4-4F3C-93D3-04791CCFA1F8}" srcOrd="0" destOrd="0" presId="urn:microsoft.com/office/officeart/2005/8/layout/chevron2"/>
    <dgm:cxn modelId="{CC888559-5B1C-4270-92E7-4DA1CD67436A}" type="presParOf" srcId="{91B3EB88-D107-428A-84FE-98498818294E}" destId="{E6C6F910-9FB9-469C-8A16-05863609B80B}" srcOrd="1" destOrd="0" presId="urn:microsoft.com/office/officeart/2005/8/layout/chevron2"/>
    <dgm:cxn modelId="{9749C944-FF90-4D5D-A780-1AA618EDB1B4}" type="presParOf" srcId="{A8AB01C6-936A-4020-9B26-85FF16A15686}" destId="{ADC72A9B-95D9-4B66-89C2-9E4EF5A63A4A}" srcOrd="9" destOrd="0" presId="urn:microsoft.com/office/officeart/2005/8/layout/chevron2"/>
    <dgm:cxn modelId="{A51E58E6-EF2B-41A9-BA42-C49B251EA1B5}" type="presParOf" srcId="{A8AB01C6-936A-4020-9B26-85FF16A15686}" destId="{439CD67D-857F-4000-9735-017F3100852E}" srcOrd="10" destOrd="0" presId="urn:microsoft.com/office/officeart/2005/8/layout/chevron2"/>
    <dgm:cxn modelId="{EAB7C666-A567-45BF-A867-800CC515D54F}" type="presParOf" srcId="{439CD67D-857F-4000-9735-017F3100852E}" destId="{381926B5-343F-4F82-9645-53216AC89D64}" srcOrd="0" destOrd="0" presId="urn:microsoft.com/office/officeart/2005/8/layout/chevron2"/>
    <dgm:cxn modelId="{E95ED47E-DEB7-4CF8-B726-0C3337CF36A4}"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51A1956-83DB-43A5-B3DE-0EE27362E883}" type="doc">
      <dgm:prSet loTypeId="urn:microsoft.com/office/officeart/2005/8/layout/pyramid1" loCatId="pyramid" qsTypeId="urn:microsoft.com/office/officeart/2005/8/quickstyle/simple1" qsCatId="simple" csTypeId="urn:microsoft.com/office/officeart/2005/8/colors/colorful2" csCatId="colorful" phldr="1"/>
      <dgm:spPr/>
    </dgm:pt>
    <dgm:pt modelId="{4B88CEBA-782A-4A97-8638-B7D7CA1645C0}">
      <dgm:prSet phldrT="[文本]" custT="1"/>
      <dgm:spPr/>
      <dgm:t>
        <a:bodyPr/>
        <a:lstStyle/>
        <a:p>
          <a:endParaRPr lang="en-US" altLang="zh-CN" sz="2400" dirty="0" smtClean="0"/>
        </a:p>
        <a:p>
          <a:r>
            <a:rPr lang="zh-CN" altLang="en-US" sz="2400" dirty="0" smtClean="0"/>
            <a:t>政府</a:t>
          </a:r>
          <a:endParaRPr lang="zh-CN" altLang="en-US" sz="2400" dirty="0"/>
        </a:p>
      </dgm:t>
    </dgm:pt>
    <dgm:pt modelId="{0F0CFF38-1DB0-4849-931A-324035521479}" type="parTrans" cxnId="{342D532C-E3EE-44D5-A911-C4BAE404E966}">
      <dgm:prSet/>
      <dgm:spPr/>
      <dgm:t>
        <a:bodyPr/>
        <a:lstStyle/>
        <a:p>
          <a:endParaRPr lang="zh-CN" altLang="en-US"/>
        </a:p>
      </dgm:t>
    </dgm:pt>
    <dgm:pt modelId="{9098E341-4003-42D5-8B8E-DCFB445D2E87}" type="sibTrans" cxnId="{342D532C-E3EE-44D5-A911-C4BAE404E966}">
      <dgm:prSet/>
      <dgm:spPr/>
      <dgm:t>
        <a:bodyPr/>
        <a:lstStyle/>
        <a:p>
          <a:endParaRPr lang="zh-CN" altLang="en-US"/>
        </a:p>
      </dgm:t>
    </dgm:pt>
    <dgm:pt modelId="{B89ECD55-674C-4B45-89AB-CCCDC22B5D67}">
      <dgm:prSet phldrT="[文本]" custT="1"/>
      <dgm:spPr/>
      <dgm:t>
        <a:bodyPr/>
        <a:lstStyle/>
        <a:p>
          <a:r>
            <a:rPr lang="zh-CN" altLang="en-US" sz="2400" dirty="0" smtClean="0"/>
            <a:t>社会组织</a:t>
          </a:r>
          <a:endParaRPr lang="zh-CN" altLang="en-US" sz="2400" dirty="0"/>
        </a:p>
      </dgm:t>
    </dgm:pt>
    <dgm:pt modelId="{62367C33-5157-45AC-926D-3B7BF9D805D5}" type="parTrans" cxnId="{0870302C-222F-4658-99DE-32940EF1FFC3}">
      <dgm:prSet/>
      <dgm:spPr/>
      <dgm:t>
        <a:bodyPr/>
        <a:lstStyle/>
        <a:p>
          <a:endParaRPr lang="zh-CN" altLang="en-US"/>
        </a:p>
      </dgm:t>
    </dgm:pt>
    <dgm:pt modelId="{8C7AF310-03DE-4398-9445-3644416491C2}" type="sibTrans" cxnId="{0870302C-222F-4658-99DE-32940EF1FFC3}">
      <dgm:prSet/>
      <dgm:spPr/>
      <dgm:t>
        <a:bodyPr/>
        <a:lstStyle/>
        <a:p>
          <a:endParaRPr lang="zh-CN" altLang="en-US"/>
        </a:p>
      </dgm:t>
    </dgm:pt>
    <dgm:pt modelId="{D3918A89-5F1C-4ED5-8FAE-EA9BE2BC6306}">
      <dgm:prSet phldrT="[文本]" custT="1"/>
      <dgm:spPr/>
      <dgm:t>
        <a:bodyPr/>
        <a:lstStyle/>
        <a:p>
          <a:r>
            <a:rPr lang="zh-CN" altLang="en-US" sz="2400" dirty="0" smtClean="0"/>
            <a:t>企业</a:t>
          </a:r>
          <a:endParaRPr lang="zh-CN" altLang="en-US" sz="2400" dirty="0"/>
        </a:p>
      </dgm:t>
    </dgm:pt>
    <dgm:pt modelId="{9A997F62-500D-438A-8C28-BC625A1DC189}" type="parTrans" cxnId="{4F252CA2-5A4A-4224-AB6E-8758CA779C85}">
      <dgm:prSet/>
      <dgm:spPr/>
      <dgm:t>
        <a:bodyPr/>
        <a:lstStyle/>
        <a:p>
          <a:endParaRPr lang="zh-CN" altLang="en-US"/>
        </a:p>
      </dgm:t>
    </dgm:pt>
    <dgm:pt modelId="{5B5F14B5-F7EB-4824-A57E-49368293B40C}" type="sibTrans" cxnId="{4F252CA2-5A4A-4224-AB6E-8758CA779C85}">
      <dgm:prSet/>
      <dgm:spPr/>
      <dgm:t>
        <a:bodyPr/>
        <a:lstStyle/>
        <a:p>
          <a:endParaRPr lang="zh-CN" altLang="en-US"/>
        </a:p>
      </dgm:t>
    </dgm:pt>
    <dgm:pt modelId="{CEEA23FF-EE0A-46A6-92D8-D9B3351A2ED0}" type="pres">
      <dgm:prSet presAssocID="{251A1956-83DB-43A5-B3DE-0EE27362E883}" presName="Name0" presStyleCnt="0">
        <dgm:presLayoutVars>
          <dgm:dir/>
          <dgm:animLvl val="lvl"/>
          <dgm:resizeHandles val="exact"/>
        </dgm:presLayoutVars>
      </dgm:prSet>
      <dgm:spPr/>
    </dgm:pt>
    <dgm:pt modelId="{E26A4526-E88E-4A91-AF9B-6B3A10704F9E}" type="pres">
      <dgm:prSet presAssocID="{4B88CEBA-782A-4A97-8638-B7D7CA1645C0}" presName="Name8" presStyleCnt="0"/>
      <dgm:spPr/>
    </dgm:pt>
    <dgm:pt modelId="{B2555330-33C3-4A29-967F-DBF19E3AEB40}" type="pres">
      <dgm:prSet presAssocID="{4B88CEBA-782A-4A97-8638-B7D7CA1645C0}" presName="level" presStyleLbl="node1" presStyleIdx="0" presStyleCnt="3">
        <dgm:presLayoutVars>
          <dgm:chMax val="1"/>
          <dgm:bulletEnabled val="1"/>
        </dgm:presLayoutVars>
      </dgm:prSet>
      <dgm:spPr/>
      <dgm:t>
        <a:bodyPr/>
        <a:lstStyle/>
        <a:p>
          <a:endParaRPr lang="zh-CN" altLang="en-US"/>
        </a:p>
      </dgm:t>
    </dgm:pt>
    <dgm:pt modelId="{4309F78A-F601-460D-AD01-A43B421B735A}" type="pres">
      <dgm:prSet presAssocID="{4B88CEBA-782A-4A97-8638-B7D7CA1645C0}" presName="levelTx" presStyleLbl="revTx" presStyleIdx="0" presStyleCnt="0">
        <dgm:presLayoutVars>
          <dgm:chMax val="1"/>
          <dgm:bulletEnabled val="1"/>
        </dgm:presLayoutVars>
      </dgm:prSet>
      <dgm:spPr/>
      <dgm:t>
        <a:bodyPr/>
        <a:lstStyle/>
        <a:p>
          <a:endParaRPr lang="zh-CN" altLang="en-US"/>
        </a:p>
      </dgm:t>
    </dgm:pt>
    <dgm:pt modelId="{F4984A31-8F61-4D99-92AC-5120B6FC17A8}" type="pres">
      <dgm:prSet presAssocID="{B89ECD55-674C-4B45-89AB-CCCDC22B5D67}" presName="Name8" presStyleCnt="0"/>
      <dgm:spPr/>
    </dgm:pt>
    <dgm:pt modelId="{CFBE58C3-7F91-4D55-B2B0-99359A9166ED}" type="pres">
      <dgm:prSet presAssocID="{B89ECD55-674C-4B45-89AB-CCCDC22B5D67}" presName="level" presStyleLbl="node1" presStyleIdx="1" presStyleCnt="3">
        <dgm:presLayoutVars>
          <dgm:chMax val="1"/>
          <dgm:bulletEnabled val="1"/>
        </dgm:presLayoutVars>
      </dgm:prSet>
      <dgm:spPr/>
      <dgm:t>
        <a:bodyPr/>
        <a:lstStyle/>
        <a:p>
          <a:endParaRPr lang="zh-CN" altLang="en-US"/>
        </a:p>
      </dgm:t>
    </dgm:pt>
    <dgm:pt modelId="{5F40711A-FD58-483C-B063-7D7954BB2AE5}" type="pres">
      <dgm:prSet presAssocID="{B89ECD55-674C-4B45-89AB-CCCDC22B5D67}" presName="levelTx" presStyleLbl="revTx" presStyleIdx="0" presStyleCnt="0">
        <dgm:presLayoutVars>
          <dgm:chMax val="1"/>
          <dgm:bulletEnabled val="1"/>
        </dgm:presLayoutVars>
      </dgm:prSet>
      <dgm:spPr/>
      <dgm:t>
        <a:bodyPr/>
        <a:lstStyle/>
        <a:p>
          <a:endParaRPr lang="zh-CN" altLang="en-US"/>
        </a:p>
      </dgm:t>
    </dgm:pt>
    <dgm:pt modelId="{52C9CBE2-CA69-4B0E-A8EB-6232BFC16667}" type="pres">
      <dgm:prSet presAssocID="{D3918A89-5F1C-4ED5-8FAE-EA9BE2BC6306}" presName="Name8" presStyleCnt="0"/>
      <dgm:spPr/>
    </dgm:pt>
    <dgm:pt modelId="{EC6E2880-D4B1-409D-8140-74F1231F7959}" type="pres">
      <dgm:prSet presAssocID="{D3918A89-5F1C-4ED5-8FAE-EA9BE2BC6306}" presName="level" presStyleLbl="node1" presStyleIdx="2" presStyleCnt="3">
        <dgm:presLayoutVars>
          <dgm:chMax val="1"/>
          <dgm:bulletEnabled val="1"/>
        </dgm:presLayoutVars>
      </dgm:prSet>
      <dgm:spPr/>
      <dgm:t>
        <a:bodyPr/>
        <a:lstStyle/>
        <a:p>
          <a:endParaRPr lang="zh-CN" altLang="en-US"/>
        </a:p>
      </dgm:t>
    </dgm:pt>
    <dgm:pt modelId="{6D7764C2-966E-4277-ADCF-22983B423BD6}" type="pres">
      <dgm:prSet presAssocID="{D3918A89-5F1C-4ED5-8FAE-EA9BE2BC6306}" presName="levelTx" presStyleLbl="revTx" presStyleIdx="0" presStyleCnt="0">
        <dgm:presLayoutVars>
          <dgm:chMax val="1"/>
          <dgm:bulletEnabled val="1"/>
        </dgm:presLayoutVars>
      </dgm:prSet>
      <dgm:spPr/>
      <dgm:t>
        <a:bodyPr/>
        <a:lstStyle/>
        <a:p>
          <a:endParaRPr lang="zh-CN" altLang="en-US"/>
        </a:p>
      </dgm:t>
    </dgm:pt>
  </dgm:ptLst>
  <dgm:cxnLst>
    <dgm:cxn modelId="{6662944D-10F8-45A8-A757-2FE823C2E603}" type="presOf" srcId="{D3918A89-5F1C-4ED5-8FAE-EA9BE2BC6306}" destId="{6D7764C2-966E-4277-ADCF-22983B423BD6}" srcOrd="1" destOrd="0" presId="urn:microsoft.com/office/officeart/2005/8/layout/pyramid1"/>
    <dgm:cxn modelId="{5FCA64F2-1A2A-457C-88F7-DB184508342C}" type="presOf" srcId="{4B88CEBA-782A-4A97-8638-B7D7CA1645C0}" destId="{4309F78A-F601-460D-AD01-A43B421B735A}" srcOrd="1" destOrd="0" presId="urn:microsoft.com/office/officeart/2005/8/layout/pyramid1"/>
    <dgm:cxn modelId="{CCD201C6-6953-4170-9E40-1BB572623094}" type="presOf" srcId="{B89ECD55-674C-4B45-89AB-CCCDC22B5D67}" destId="{5F40711A-FD58-483C-B063-7D7954BB2AE5}" srcOrd="1" destOrd="0" presId="urn:microsoft.com/office/officeart/2005/8/layout/pyramid1"/>
    <dgm:cxn modelId="{8EF00ACD-7746-40DE-B78B-68F092D79E03}" type="presOf" srcId="{251A1956-83DB-43A5-B3DE-0EE27362E883}" destId="{CEEA23FF-EE0A-46A6-92D8-D9B3351A2ED0}" srcOrd="0" destOrd="0" presId="urn:microsoft.com/office/officeart/2005/8/layout/pyramid1"/>
    <dgm:cxn modelId="{4F252CA2-5A4A-4224-AB6E-8758CA779C85}" srcId="{251A1956-83DB-43A5-B3DE-0EE27362E883}" destId="{D3918A89-5F1C-4ED5-8FAE-EA9BE2BC6306}" srcOrd="2" destOrd="0" parTransId="{9A997F62-500D-438A-8C28-BC625A1DC189}" sibTransId="{5B5F14B5-F7EB-4824-A57E-49368293B40C}"/>
    <dgm:cxn modelId="{7C6815D5-6CB2-42B1-966D-93C75229C5FF}" type="presOf" srcId="{B89ECD55-674C-4B45-89AB-CCCDC22B5D67}" destId="{CFBE58C3-7F91-4D55-B2B0-99359A9166ED}" srcOrd="0" destOrd="0" presId="urn:microsoft.com/office/officeart/2005/8/layout/pyramid1"/>
    <dgm:cxn modelId="{69CA23AC-A43F-4E2D-952D-A2AED5E3E3C3}" type="presOf" srcId="{4B88CEBA-782A-4A97-8638-B7D7CA1645C0}" destId="{B2555330-33C3-4A29-967F-DBF19E3AEB40}" srcOrd="0" destOrd="0" presId="urn:microsoft.com/office/officeart/2005/8/layout/pyramid1"/>
    <dgm:cxn modelId="{8503A06E-7626-4924-B7E6-6EEAD377156C}" type="presOf" srcId="{D3918A89-5F1C-4ED5-8FAE-EA9BE2BC6306}" destId="{EC6E2880-D4B1-409D-8140-74F1231F7959}" srcOrd="0" destOrd="0" presId="urn:microsoft.com/office/officeart/2005/8/layout/pyramid1"/>
    <dgm:cxn modelId="{342D532C-E3EE-44D5-A911-C4BAE404E966}" srcId="{251A1956-83DB-43A5-B3DE-0EE27362E883}" destId="{4B88CEBA-782A-4A97-8638-B7D7CA1645C0}" srcOrd="0" destOrd="0" parTransId="{0F0CFF38-1DB0-4849-931A-324035521479}" sibTransId="{9098E341-4003-42D5-8B8E-DCFB445D2E87}"/>
    <dgm:cxn modelId="{0870302C-222F-4658-99DE-32940EF1FFC3}" srcId="{251A1956-83DB-43A5-B3DE-0EE27362E883}" destId="{B89ECD55-674C-4B45-89AB-CCCDC22B5D67}" srcOrd="1" destOrd="0" parTransId="{62367C33-5157-45AC-926D-3B7BF9D805D5}" sibTransId="{8C7AF310-03DE-4398-9445-3644416491C2}"/>
    <dgm:cxn modelId="{EFD735F2-DBCC-4C3A-A1B3-0711EE423FD8}" type="presParOf" srcId="{CEEA23FF-EE0A-46A6-92D8-D9B3351A2ED0}" destId="{E26A4526-E88E-4A91-AF9B-6B3A10704F9E}" srcOrd="0" destOrd="0" presId="urn:microsoft.com/office/officeart/2005/8/layout/pyramid1"/>
    <dgm:cxn modelId="{44334240-550B-4FC7-AC4E-FFEB3C617C91}" type="presParOf" srcId="{E26A4526-E88E-4A91-AF9B-6B3A10704F9E}" destId="{B2555330-33C3-4A29-967F-DBF19E3AEB40}" srcOrd="0" destOrd="0" presId="urn:microsoft.com/office/officeart/2005/8/layout/pyramid1"/>
    <dgm:cxn modelId="{57910D3A-3D39-4443-9C8D-EA696B472907}" type="presParOf" srcId="{E26A4526-E88E-4A91-AF9B-6B3A10704F9E}" destId="{4309F78A-F601-460D-AD01-A43B421B735A}" srcOrd="1" destOrd="0" presId="urn:microsoft.com/office/officeart/2005/8/layout/pyramid1"/>
    <dgm:cxn modelId="{90276BF2-8BD2-40D9-8CCF-C9BE17453DC1}" type="presParOf" srcId="{CEEA23FF-EE0A-46A6-92D8-D9B3351A2ED0}" destId="{F4984A31-8F61-4D99-92AC-5120B6FC17A8}" srcOrd="1" destOrd="0" presId="urn:microsoft.com/office/officeart/2005/8/layout/pyramid1"/>
    <dgm:cxn modelId="{94739C73-706B-4871-B1F7-0AE37E5590A6}" type="presParOf" srcId="{F4984A31-8F61-4D99-92AC-5120B6FC17A8}" destId="{CFBE58C3-7F91-4D55-B2B0-99359A9166ED}" srcOrd="0" destOrd="0" presId="urn:microsoft.com/office/officeart/2005/8/layout/pyramid1"/>
    <dgm:cxn modelId="{FDBC8191-58C2-4E5B-9F97-6E3BF5616ED2}" type="presParOf" srcId="{F4984A31-8F61-4D99-92AC-5120B6FC17A8}" destId="{5F40711A-FD58-483C-B063-7D7954BB2AE5}" srcOrd="1" destOrd="0" presId="urn:microsoft.com/office/officeart/2005/8/layout/pyramid1"/>
    <dgm:cxn modelId="{5BA331D5-22A8-4679-8E4D-C920016820FC}" type="presParOf" srcId="{CEEA23FF-EE0A-46A6-92D8-D9B3351A2ED0}" destId="{52C9CBE2-CA69-4B0E-A8EB-6232BFC16667}" srcOrd="2" destOrd="0" presId="urn:microsoft.com/office/officeart/2005/8/layout/pyramid1"/>
    <dgm:cxn modelId="{E10D1EE5-497C-42AF-A6AD-3B3C39193C3E}" type="presParOf" srcId="{52C9CBE2-CA69-4B0E-A8EB-6232BFC16667}" destId="{EC6E2880-D4B1-409D-8140-74F1231F7959}" srcOrd="0" destOrd="0" presId="urn:microsoft.com/office/officeart/2005/8/layout/pyramid1"/>
    <dgm:cxn modelId="{E7FD5D3E-14CB-485D-98F8-7E752501A61A}" type="presParOf" srcId="{52C9CBE2-CA69-4B0E-A8EB-6232BFC16667}" destId="{6D7764C2-966E-4277-ADCF-22983B423BD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8556CDA-D749-401F-A160-BB95A0E084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8479BA08-BED0-44AD-B7A9-149114CAA403}">
      <dgm:prSet phldrT="[文本]" custT="1">
        <dgm:style>
          <a:lnRef idx="1">
            <a:schemeClr val="accent6"/>
          </a:lnRef>
          <a:fillRef idx="2">
            <a:schemeClr val="accent6"/>
          </a:fillRef>
          <a:effectRef idx="1">
            <a:schemeClr val="accent6"/>
          </a:effectRef>
          <a:fontRef idx="minor">
            <a:schemeClr val="dk1"/>
          </a:fontRef>
        </dgm:style>
      </dgm:prSet>
      <dgm:spPr>
        <a:ln/>
      </dgm:spPr>
      <dgm:t>
        <a:bodyPr/>
        <a:lstStyle/>
        <a:p>
          <a:r>
            <a:rPr lang="en-US" altLang="zh-CN" sz="2000" dirty="0" smtClean="0">
              <a:solidFill>
                <a:schemeClr val="tx1"/>
              </a:solidFill>
              <a:latin typeface="微软雅黑" pitchFamily="34" charset="-122"/>
              <a:ea typeface="微软雅黑" pitchFamily="34" charset="-122"/>
            </a:rPr>
            <a:t>1.</a:t>
          </a:r>
          <a:r>
            <a:rPr lang="zh-CN" altLang="en-US" sz="2000" dirty="0" smtClean="0">
              <a:solidFill>
                <a:schemeClr val="tx1"/>
              </a:solidFill>
              <a:latin typeface="微软雅黑" pitchFamily="34" charset="-122"/>
              <a:ea typeface="微软雅黑" pitchFamily="34" charset="-122"/>
            </a:rPr>
            <a:t>建立和完善具有中国特色的“</a:t>
          </a:r>
          <a:r>
            <a:rPr lang="zh-CN" altLang="en-US" sz="2000" dirty="0" smtClean="0">
              <a:solidFill>
                <a:srgbClr val="FF0000"/>
              </a:solidFill>
              <a:latin typeface="微软雅黑" pitchFamily="34" charset="-122"/>
              <a:ea typeface="微软雅黑" pitchFamily="34" charset="-122"/>
            </a:rPr>
            <a:t>政府宏观调控，企业自主报价，竞争形成价格，监管行之有效 </a:t>
          </a:r>
          <a:r>
            <a:rPr lang="zh-CN" altLang="en-US" sz="2000" dirty="0" smtClean="0">
              <a:solidFill>
                <a:schemeClr val="tx1"/>
              </a:solidFill>
              <a:latin typeface="微软雅黑" pitchFamily="34" charset="-122"/>
              <a:ea typeface="微软雅黑" pitchFamily="34" charset="-122"/>
            </a:rPr>
            <a:t>”的工程造价的形成机制。</a:t>
          </a:r>
          <a:endParaRPr lang="zh-CN" altLang="en-US" sz="2000" dirty="0"/>
        </a:p>
      </dgm:t>
    </dgm:pt>
    <dgm:pt modelId="{CCA1292F-7421-4F21-A180-E5068DE19B07}" type="parTrans" cxnId="{07B932D6-9489-4DC6-BA8B-4806D5D6589A}">
      <dgm:prSet/>
      <dgm:spPr/>
      <dgm:t>
        <a:bodyPr/>
        <a:lstStyle/>
        <a:p>
          <a:endParaRPr lang="zh-CN" altLang="en-US"/>
        </a:p>
      </dgm:t>
    </dgm:pt>
    <dgm:pt modelId="{2F95B5F4-8698-4F08-8274-0055A3A10829}" type="sibTrans" cxnId="{07B932D6-9489-4DC6-BA8B-4806D5D6589A}">
      <dgm:prSet/>
      <dgm:spPr/>
      <dgm:t>
        <a:bodyPr/>
        <a:lstStyle/>
        <a:p>
          <a:endParaRPr lang="zh-CN" altLang="en-US"/>
        </a:p>
      </dgm:t>
    </dgm:pt>
    <dgm:pt modelId="{0950A942-F980-4EEC-9DDE-4E4A06B0D830}">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2000" dirty="0" smtClean="0">
              <a:solidFill>
                <a:schemeClr val="tx1"/>
              </a:solidFill>
              <a:latin typeface="微软雅黑" pitchFamily="34" charset="-122"/>
              <a:ea typeface="微软雅黑" pitchFamily="34" charset="-122"/>
            </a:rPr>
            <a:t>2.</a:t>
          </a:r>
          <a:r>
            <a:rPr lang="zh-CN" altLang="en-US" sz="2000" dirty="0" smtClean="0">
              <a:solidFill>
                <a:schemeClr val="tx1"/>
              </a:solidFill>
              <a:latin typeface="微软雅黑" pitchFamily="34" charset="-122"/>
              <a:ea typeface="微软雅黑" pitchFamily="34" charset="-122"/>
            </a:rPr>
            <a:t>构建以工程造价管理法律、法规为制度依据，以工程造价标准规范和工程计价定额为核心内容，以工程造价信息为服务手段的</a:t>
          </a:r>
          <a:r>
            <a:rPr lang="zh-CN" altLang="en-US" sz="2000" dirty="0" smtClean="0">
              <a:solidFill>
                <a:srgbClr val="C00000"/>
              </a:solidFill>
              <a:latin typeface="微软雅黑" pitchFamily="34" charset="-122"/>
              <a:ea typeface="微软雅黑" pitchFamily="34" charset="-122"/>
            </a:rPr>
            <a:t>工程造价管理体系</a:t>
          </a:r>
          <a:r>
            <a:rPr lang="zh-CN" altLang="en-US" sz="2000" dirty="0" smtClean="0">
              <a:solidFill>
                <a:schemeClr val="tx1"/>
              </a:solidFill>
              <a:latin typeface="微软雅黑" pitchFamily="34" charset="-122"/>
              <a:ea typeface="微软雅黑" pitchFamily="34" charset="-122"/>
            </a:rPr>
            <a:t>。</a:t>
          </a:r>
          <a:endParaRPr lang="zh-CN" altLang="en-US" sz="2000" dirty="0"/>
        </a:p>
      </dgm:t>
    </dgm:pt>
    <dgm:pt modelId="{0C1A1A12-C263-44FE-AD03-6D326C53A4AC}" type="parTrans" cxnId="{0C420F4E-8FBB-4115-92D5-6C9F60C74974}">
      <dgm:prSet/>
      <dgm:spPr/>
      <dgm:t>
        <a:bodyPr/>
        <a:lstStyle/>
        <a:p>
          <a:endParaRPr lang="zh-CN" altLang="en-US"/>
        </a:p>
      </dgm:t>
    </dgm:pt>
    <dgm:pt modelId="{B7115E27-840D-44E6-9D2E-E54A5E59C3F5}" type="sibTrans" cxnId="{0C420F4E-8FBB-4115-92D5-6C9F60C74974}">
      <dgm:prSet/>
      <dgm:spPr/>
      <dgm:t>
        <a:bodyPr/>
        <a:lstStyle/>
        <a:p>
          <a:endParaRPr lang="zh-CN" altLang="en-US"/>
        </a:p>
      </dgm:t>
    </dgm:pt>
    <dgm:pt modelId="{79A0924B-13DD-449C-ADF5-6B31AD2E4A50}">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2000" dirty="0" smtClean="0">
              <a:solidFill>
                <a:schemeClr val="tx1"/>
              </a:solidFill>
              <a:latin typeface="微软雅黑" pitchFamily="34" charset="-122"/>
              <a:ea typeface="微软雅黑" pitchFamily="34" charset="-122"/>
            </a:rPr>
            <a:t>3.</a:t>
          </a:r>
          <a:r>
            <a:rPr lang="zh-CN" altLang="en-US" sz="2000" dirty="0" smtClean="0">
              <a:solidFill>
                <a:schemeClr val="tx1"/>
              </a:solidFill>
              <a:latin typeface="微软雅黑" pitchFamily="34" charset="-122"/>
              <a:ea typeface="微软雅黑" pitchFamily="34" charset="-122"/>
            </a:rPr>
            <a:t>在“加强政府引导监督，完善行业自律，实现公平守信”的方针指导下，促进工程工程造价业的可持续发展。</a:t>
          </a:r>
          <a:endParaRPr lang="zh-CN" altLang="en-US" sz="2000" dirty="0"/>
        </a:p>
      </dgm:t>
    </dgm:pt>
    <dgm:pt modelId="{F99E523A-9C78-48C0-B778-FF7F8DDED821}" type="parTrans" cxnId="{9D7ACAFC-D1A4-4ED3-BCEE-CDF975E6EEF7}">
      <dgm:prSet/>
      <dgm:spPr/>
      <dgm:t>
        <a:bodyPr/>
        <a:lstStyle/>
        <a:p>
          <a:endParaRPr lang="zh-CN" altLang="en-US"/>
        </a:p>
      </dgm:t>
    </dgm:pt>
    <dgm:pt modelId="{ED993961-DF36-497E-91AC-05C3BA338439}" type="sibTrans" cxnId="{9D7ACAFC-D1A4-4ED3-BCEE-CDF975E6EEF7}">
      <dgm:prSet/>
      <dgm:spPr/>
      <dgm:t>
        <a:bodyPr/>
        <a:lstStyle/>
        <a:p>
          <a:endParaRPr lang="zh-CN" altLang="en-US"/>
        </a:p>
      </dgm:t>
    </dgm:pt>
    <dgm:pt modelId="{5E34323D-8B60-4CCD-81C4-F0344E3093D9}" type="pres">
      <dgm:prSet presAssocID="{B8556CDA-D749-401F-A160-BB95A0E0841F}" presName="linear" presStyleCnt="0">
        <dgm:presLayoutVars>
          <dgm:dir/>
          <dgm:animLvl val="lvl"/>
          <dgm:resizeHandles val="exact"/>
        </dgm:presLayoutVars>
      </dgm:prSet>
      <dgm:spPr/>
      <dgm:t>
        <a:bodyPr/>
        <a:lstStyle/>
        <a:p>
          <a:endParaRPr lang="zh-CN" altLang="en-US"/>
        </a:p>
      </dgm:t>
    </dgm:pt>
    <dgm:pt modelId="{A3E274E8-378A-44F6-8B6D-FE00E78B2168}" type="pres">
      <dgm:prSet presAssocID="{8479BA08-BED0-44AD-B7A9-149114CAA403}" presName="parentLin" presStyleCnt="0"/>
      <dgm:spPr/>
    </dgm:pt>
    <dgm:pt modelId="{FD3CD418-935D-4C06-931E-5AED6FC35FBB}" type="pres">
      <dgm:prSet presAssocID="{8479BA08-BED0-44AD-B7A9-149114CAA403}" presName="parentLeftMargin" presStyleLbl="node1" presStyleIdx="0" presStyleCnt="3"/>
      <dgm:spPr/>
      <dgm:t>
        <a:bodyPr/>
        <a:lstStyle/>
        <a:p>
          <a:endParaRPr lang="zh-CN" altLang="en-US"/>
        </a:p>
      </dgm:t>
    </dgm:pt>
    <dgm:pt modelId="{7690970C-0C03-4A43-B6CB-BAB0F3E43270}" type="pres">
      <dgm:prSet presAssocID="{8479BA08-BED0-44AD-B7A9-149114CAA403}" presName="parentText" presStyleLbl="node1" presStyleIdx="0" presStyleCnt="3" custScaleX="142857" custScaleY="516792">
        <dgm:presLayoutVars>
          <dgm:chMax val="0"/>
          <dgm:bulletEnabled val="1"/>
        </dgm:presLayoutVars>
      </dgm:prSet>
      <dgm:spPr/>
      <dgm:t>
        <a:bodyPr/>
        <a:lstStyle/>
        <a:p>
          <a:endParaRPr lang="zh-CN" altLang="en-US"/>
        </a:p>
      </dgm:t>
    </dgm:pt>
    <dgm:pt modelId="{4B9B461F-F544-4D99-95F7-74D08FFA098E}" type="pres">
      <dgm:prSet presAssocID="{8479BA08-BED0-44AD-B7A9-149114CAA403}" presName="negativeSpace" presStyleCnt="0"/>
      <dgm:spPr/>
    </dgm:pt>
    <dgm:pt modelId="{B9CF5375-AA98-4C85-AC5C-B3B65159E27D}" type="pres">
      <dgm:prSet presAssocID="{8479BA08-BED0-44AD-B7A9-149114CAA403}" presName="childText" presStyleLbl="conFgAcc1" presStyleIdx="0" presStyleCnt="3">
        <dgm:presLayoutVars>
          <dgm:bulletEnabled val="1"/>
        </dgm:presLayoutVars>
      </dgm:prSet>
      <dgm:spPr/>
    </dgm:pt>
    <dgm:pt modelId="{BFAFB233-AD1F-4CF5-87C2-2738222F230A}" type="pres">
      <dgm:prSet presAssocID="{2F95B5F4-8698-4F08-8274-0055A3A10829}" presName="spaceBetweenRectangles" presStyleCnt="0"/>
      <dgm:spPr/>
    </dgm:pt>
    <dgm:pt modelId="{56F55026-33BA-400D-A0DA-5094DEEFBB15}" type="pres">
      <dgm:prSet presAssocID="{0950A942-F980-4EEC-9DDE-4E4A06B0D830}" presName="parentLin" presStyleCnt="0"/>
      <dgm:spPr/>
    </dgm:pt>
    <dgm:pt modelId="{63E6F165-F583-4C23-9C7E-4016E648631E}" type="pres">
      <dgm:prSet presAssocID="{0950A942-F980-4EEC-9DDE-4E4A06B0D830}" presName="parentLeftMargin" presStyleLbl="node1" presStyleIdx="0" presStyleCnt="3"/>
      <dgm:spPr/>
      <dgm:t>
        <a:bodyPr/>
        <a:lstStyle/>
        <a:p>
          <a:endParaRPr lang="zh-CN" altLang="en-US"/>
        </a:p>
      </dgm:t>
    </dgm:pt>
    <dgm:pt modelId="{9CEAC9EB-0838-4114-AFC2-AF4104060B7D}" type="pres">
      <dgm:prSet presAssocID="{0950A942-F980-4EEC-9DDE-4E4A06B0D830}" presName="parentText" presStyleLbl="node1" presStyleIdx="1" presStyleCnt="3" custScaleX="139386" custScaleY="585185">
        <dgm:presLayoutVars>
          <dgm:chMax val="0"/>
          <dgm:bulletEnabled val="1"/>
        </dgm:presLayoutVars>
      </dgm:prSet>
      <dgm:spPr/>
      <dgm:t>
        <a:bodyPr/>
        <a:lstStyle/>
        <a:p>
          <a:endParaRPr lang="zh-CN" altLang="en-US"/>
        </a:p>
      </dgm:t>
    </dgm:pt>
    <dgm:pt modelId="{EA5CBBF7-B218-4C51-812F-6D1C7C4DA681}" type="pres">
      <dgm:prSet presAssocID="{0950A942-F980-4EEC-9DDE-4E4A06B0D830}" presName="negativeSpace" presStyleCnt="0"/>
      <dgm:spPr/>
    </dgm:pt>
    <dgm:pt modelId="{7F570269-0E7B-4E0E-AD01-84302EDC6534}" type="pres">
      <dgm:prSet presAssocID="{0950A942-F980-4EEC-9DDE-4E4A06B0D830}" presName="childText" presStyleLbl="conFgAcc1" presStyleIdx="1" presStyleCnt="3">
        <dgm:presLayoutVars>
          <dgm:bulletEnabled val="1"/>
        </dgm:presLayoutVars>
      </dgm:prSet>
      <dgm:spPr/>
    </dgm:pt>
    <dgm:pt modelId="{CAAEE6E0-7259-4389-9D06-AEE0EDAA71F5}" type="pres">
      <dgm:prSet presAssocID="{B7115E27-840D-44E6-9D2E-E54A5E59C3F5}" presName="spaceBetweenRectangles" presStyleCnt="0"/>
      <dgm:spPr/>
    </dgm:pt>
    <dgm:pt modelId="{44C2F71A-730A-409B-893A-812A9A2178C6}" type="pres">
      <dgm:prSet presAssocID="{79A0924B-13DD-449C-ADF5-6B31AD2E4A50}" presName="parentLin" presStyleCnt="0"/>
      <dgm:spPr/>
    </dgm:pt>
    <dgm:pt modelId="{BAD6C13D-7F17-44D4-9228-CDFAED406A17}" type="pres">
      <dgm:prSet presAssocID="{79A0924B-13DD-449C-ADF5-6B31AD2E4A50}" presName="parentLeftMargin" presStyleLbl="node1" presStyleIdx="1" presStyleCnt="3"/>
      <dgm:spPr/>
      <dgm:t>
        <a:bodyPr/>
        <a:lstStyle/>
        <a:p>
          <a:endParaRPr lang="zh-CN" altLang="en-US"/>
        </a:p>
      </dgm:t>
    </dgm:pt>
    <dgm:pt modelId="{8161F49D-F094-4E96-A5FD-E3E67291C446}" type="pres">
      <dgm:prSet presAssocID="{79A0924B-13DD-449C-ADF5-6B31AD2E4A50}" presName="parentText" presStyleLbl="node1" presStyleIdx="2" presStyleCnt="3" custScaleX="142857" custScaleY="559112">
        <dgm:presLayoutVars>
          <dgm:chMax val="0"/>
          <dgm:bulletEnabled val="1"/>
        </dgm:presLayoutVars>
      </dgm:prSet>
      <dgm:spPr/>
      <dgm:t>
        <a:bodyPr/>
        <a:lstStyle/>
        <a:p>
          <a:endParaRPr lang="zh-CN" altLang="en-US"/>
        </a:p>
      </dgm:t>
    </dgm:pt>
    <dgm:pt modelId="{C272CAE1-87AA-45DF-8828-A50DD0C40B0C}" type="pres">
      <dgm:prSet presAssocID="{79A0924B-13DD-449C-ADF5-6B31AD2E4A50}" presName="negativeSpace" presStyleCnt="0"/>
      <dgm:spPr/>
    </dgm:pt>
    <dgm:pt modelId="{75703E4D-60FD-48CA-8485-EEE340860DAD}" type="pres">
      <dgm:prSet presAssocID="{79A0924B-13DD-449C-ADF5-6B31AD2E4A50}" presName="childText" presStyleLbl="conFgAcc1" presStyleIdx="2" presStyleCnt="3">
        <dgm:presLayoutVars>
          <dgm:bulletEnabled val="1"/>
        </dgm:presLayoutVars>
      </dgm:prSet>
      <dgm:spPr/>
    </dgm:pt>
  </dgm:ptLst>
  <dgm:cxnLst>
    <dgm:cxn modelId="{0C420F4E-8FBB-4115-92D5-6C9F60C74974}" srcId="{B8556CDA-D749-401F-A160-BB95A0E0841F}" destId="{0950A942-F980-4EEC-9DDE-4E4A06B0D830}" srcOrd="1" destOrd="0" parTransId="{0C1A1A12-C263-44FE-AD03-6D326C53A4AC}" sibTransId="{B7115E27-840D-44E6-9D2E-E54A5E59C3F5}"/>
    <dgm:cxn modelId="{CFCA697C-9DE8-4113-B430-C71391AEC18D}" type="presOf" srcId="{79A0924B-13DD-449C-ADF5-6B31AD2E4A50}" destId="{BAD6C13D-7F17-44D4-9228-CDFAED406A17}" srcOrd="0" destOrd="0" presId="urn:microsoft.com/office/officeart/2005/8/layout/list1"/>
    <dgm:cxn modelId="{2187F93E-0813-46A9-931B-09ADA87DCE74}" type="presOf" srcId="{0950A942-F980-4EEC-9DDE-4E4A06B0D830}" destId="{9CEAC9EB-0838-4114-AFC2-AF4104060B7D}" srcOrd="1" destOrd="0" presId="urn:microsoft.com/office/officeart/2005/8/layout/list1"/>
    <dgm:cxn modelId="{07B932D6-9489-4DC6-BA8B-4806D5D6589A}" srcId="{B8556CDA-D749-401F-A160-BB95A0E0841F}" destId="{8479BA08-BED0-44AD-B7A9-149114CAA403}" srcOrd="0" destOrd="0" parTransId="{CCA1292F-7421-4F21-A180-E5068DE19B07}" sibTransId="{2F95B5F4-8698-4F08-8274-0055A3A10829}"/>
    <dgm:cxn modelId="{9D7ACAFC-D1A4-4ED3-BCEE-CDF975E6EEF7}" srcId="{B8556CDA-D749-401F-A160-BB95A0E0841F}" destId="{79A0924B-13DD-449C-ADF5-6B31AD2E4A50}" srcOrd="2" destOrd="0" parTransId="{F99E523A-9C78-48C0-B778-FF7F8DDED821}" sibTransId="{ED993961-DF36-497E-91AC-05C3BA338439}"/>
    <dgm:cxn modelId="{882A8816-636E-4A94-99AD-D9B50A20488B}" type="presOf" srcId="{0950A942-F980-4EEC-9DDE-4E4A06B0D830}" destId="{63E6F165-F583-4C23-9C7E-4016E648631E}" srcOrd="0" destOrd="0" presId="urn:microsoft.com/office/officeart/2005/8/layout/list1"/>
    <dgm:cxn modelId="{B25E5257-0045-4395-B2C3-C0E3B1EA1ACB}" type="presOf" srcId="{B8556CDA-D749-401F-A160-BB95A0E0841F}" destId="{5E34323D-8B60-4CCD-81C4-F0344E3093D9}" srcOrd="0" destOrd="0" presId="urn:microsoft.com/office/officeart/2005/8/layout/list1"/>
    <dgm:cxn modelId="{2BEF650D-ED81-49EF-85FE-6F8FBE472E42}" type="presOf" srcId="{8479BA08-BED0-44AD-B7A9-149114CAA403}" destId="{7690970C-0C03-4A43-B6CB-BAB0F3E43270}" srcOrd="1" destOrd="0" presId="urn:microsoft.com/office/officeart/2005/8/layout/list1"/>
    <dgm:cxn modelId="{F0C7CCC3-1D0A-4686-82E7-B289EB798CD6}" type="presOf" srcId="{79A0924B-13DD-449C-ADF5-6B31AD2E4A50}" destId="{8161F49D-F094-4E96-A5FD-E3E67291C446}" srcOrd="1" destOrd="0" presId="urn:microsoft.com/office/officeart/2005/8/layout/list1"/>
    <dgm:cxn modelId="{EE8DFEA8-C592-4E03-93F5-ED9E8932C4C2}" type="presOf" srcId="{8479BA08-BED0-44AD-B7A9-149114CAA403}" destId="{FD3CD418-935D-4C06-931E-5AED6FC35FBB}" srcOrd="0" destOrd="0" presId="urn:microsoft.com/office/officeart/2005/8/layout/list1"/>
    <dgm:cxn modelId="{8835ADB7-325E-4A70-9D28-55A2EC95AC9D}" type="presParOf" srcId="{5E34323D-8B60-4CCD-81C4-F0344E3093D9}" destId="{A3E274E8-378A-44F6-8B6D-FE00E78B2168}" srcOrd="0" destOrd="0" presId="urn:microsoft.com/office/officeart/2005/8/layout/list1"/>
    <dgm:cxn modelId="{C9DFA158-5932-41A6-9EB7-ECC62C24D2A8}" type="presParOf" srcId="{A3E274E8-378A-44F6-8B6D-FE00E78B2168}" destId="{FD3CD418-935D-4C06-931E-5AED6FC35FBB}" srcOrd="0" destOrd="0" presId="urn:microsoft.com/office/officeart/2005/8/layout/list1"/>
    <dgm:cxn modelId="{25920405-782F-44C3-9722-C3D4CE3F67B5}" type="presParOf" srcId="{A3E274E8-378A-44F6-8B6D-FE00E78B2168}" destId="{7690970C-0C03-4A43-B6CB-BAB0F3E43270}" srcOrd="1" destOrd="0" presId="urn:microsoft.com/office/officeart/2005/8/layout/list1"/>
    <dgm:cxn modelId="{E9404EE3-BFAD-4123-A971-71280333BFC4}" type="presParOf" srcId="{5E34323D-8B60-4CCD-81C4-F0344E3093D9}" destId="{4B9B461F-F544-4D99-95F7-74D08FFA098E}" srcOrd="1" destOrd="0" presId="urn:microsoft.com/office/officeart/2005/8/layout/list1"/>
    <dgm:cxn modelId="{06D15AB2-CFCB-41C1-9B3D-3C2BE73753A3}" type="presParOf" srcId="{5E34323D-8B60-4CCD-81C4-F0344E3093D9}" destId="{B9CF5375-AA98-4C85-AC5C-B3B65159E27D}" srcOrd="2" destOrd="0" presId="urn:microsoft.com/office/officeart/2005/8/layout/list1"/>
    <dgm:cxn modelId="{7F60B2DA-75B4-4A0A-84D9-030D1171100F}" type="presParOf" srcId="{5E34323D-8B60-4CCD-81C4-F0344E3093D9}" destId="{BFAFB233-AD1F-4CF5-87C2-2738222F230A}" srcOrd="3" destOrd="0" presId="urn:microsoft.com/office/officeart/2005/8/layout/list1"/>
    <dgm:cxn modelId="{2C270CCD-3859-4B1A-B81B-645A17066A59}" type="presParOf" srcId="{5E34323D-8B60-4CCD-81C4-F0344E3093D9}" destId="{56F55026-33BA-400D-A0DA-5094DEEFBB15}" srcOrd="4" destOrd="0" presId="urn:microsoft.com/office/officeart/2005/8/layout/list1"/>
    <dgm:cxn modelId="{EB19C053-6F35-44D0-B50F-60DD531501FF}" type="presParOf" srcId="{56F55026-33BA-400D-A0DA-5094DEEFBB15}" destId="{63E6F165-F583-4C23-9C7E-4016E648631E}" srcOrd="0" destOrd="0" presId="urn:microsoft.com/office/officeart/2005/8/layout/list1"/>
    <dgm:cxn modelId="{2BFDDF93-7958-4AA3-89C5-9FD4A9AD567D}" type="presParOf" srcId="{56F55026-33BA-400D-A0DA-5094DEEFBB15}" destId="{9CEAC9EB-0838-4114-AFC2-AF4104060B7D}" srcOrd="1" destOrd="0" presId="urn:microsoft.com/office/officeart/2005/8/layout/list1"/>
    <dgm:cxn modelId="{8AFAADEA-3C4A-4C3A-8C54-B8D17C847F68}" type="presParOf" srcId="{5E34323D-8B60-4CCD-81C4-F0344E3093D9}" destId="{EA5CBBF7-B218-4C51-812F-6D1C7C4DA681}" srcOrd="5" destOrd="0" presId="urn:microsoft.com/office/officeart/2005/8/layout/list1"/>
    <dgm:cxn modelId="{05E43F64-5682-4C33-AE1A-C90FE06948DF}" type="presParOf" srcId="{5E34323D-8B60-4CCD-81C4-F0344E3093D9}" destId="{7F570269-0E7B-4E0E-AD01-84302EDC6534}" srcOrd="6" destOrd="0" presId="urn:microsoft.com/office/officeart/2005/8/layout/list1"/>
    <dgm:cxn modelId="{5F5D1CCA-C83C-4BEB-98F0-71A43D0F1056}" type="presParOf" srcId="{5E34323D-8B60-4CCD-81C4-F0344E3093D9}" destId="{CAAEE6E0-7259-4389-9D06-AEE0EDAA71F5}" srcOrd="7" destOrd="0" presId="urn:microsoft.com/office/officeart/2005/8/layout/list1"/>
    <dgm:cxn modelId="{E8952221-F2CA-43B9-8109-9CDBDF41F478}" type="presParOf" srcId="{5E34323D-8B60-4CCD-81C4-F0344E3093D9}" destId="{44C2F71A-730A-409B-893A-812A9A2178C6}" srcOrd="8" destOrd="0" presId="urn:microsoft.com/office/officeart/2005/8/layout/list1"/>
    <dgm:cxn modelId="{A3C8F112-AF6D-4C7F-9405-E7B564CD884F}" type="presParOf" srcId="{44C2F71A-730A-409B-893A-812A9A2178C6}" destId="{BAD6C13D-7F17-44D4-9228-CDFAED406A17}" srcOrd="0" destOrd="0" presId="urn:microsoft.com/office/officeart/2005/8/layout/list1"/>
    <dgm:cxn modelId="{5361966D-DAA9-46B9-848A-7E8E36F7F5E4}" type="presParOf" srcId="{44C2F71A-730A-409B-893A-812A9A2178C6}" destId="{8161F49D-F094-4E96-A5FD-E3E67291C446}" srcOrd="1" destOrd="0" presId="urn:microsoft.com/office/officeart/2005/8/layout/list1"/>
    <dgm:cxn modelId="{B31AF05F-9267-45DA-9EB6-59E77C9C2BE5}" type="presParOf" srcId="{5E34323D-8B60-4CCD-81C4-F0344E3093D9}" destId="{C272CAE1-87AA-45DF-8828-A50DD0C40B0C}" srcOrd="9" destOrd="0" presId="urn:microsoft.com/office/officeart/2005/8/layout/list1"/>
    <dgm:cxn modelId="{FE488996-04A3-4EE9-ADEB-2F48665A2F8F}" type="presParOf" srcId="{5E34323D-8B60-4CCD-81C4-F0344E3093D9}" destId="{75703E4D-60FD-48CA-8485-EEE340860DAD}"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zh-CN" altLang="en-US"/>
        </a:p>
      </dgm:t>
    </dgm:pt>
    <dgm:pt modelId="{358A760F-DFB5-4E20-A3B3-10D99DF58B48}">
      <dgm:prSet phldrT="[文本]" custT="1"/>
      <dgm:spPr/>
      <dgm:t>
        <a:bodyPr/>
        <a:lstStyle/>
        <a:p>
          <a:pPr algn="l"/>
          <a:r>
            <a:rPr lang="zh-CN" altLang="en-US" sz="2400" b="1" dirty="0" smtClean="0">
              <a:latin typeface="+mj-ea"/>
              <a:ea typeface="+mj-ea"/>
            </a:rPr>
            <a:t>主要任务   </a:t>
          </a:r>
          <a:endParaRPr lang="en-US" altLang="zh-CN" sz="2400" b="1" dirty="0" smtClean="0">
            <a:latin typeface="+mj-ea"/>
            <a:ea typeface="+mj-ea"/>
          </a:endParaRPr>
        </a:p>
        <a:p>
          <a:pPr algn="l"/>
          <a:r>
            <a:rPr lang="en-US" altLang="zh-CN" sz="2000" b="1" dirty="0" smtClean="0">
              <a:latin typeface="+mj-ea"/>
              <a:ea typeface="+mj-ea"/>
            </a:rPr>
            <a:t>1.</a:t>
          </a:r>
          <a:r>
            <a:rPr lang="zh-CN" altLang="en-US" sz="2000" b="1" dirty="0" smtClean="0"/>
            <a:t>健全市场决定工程造价制度</a:t>
          </a:r>
          <a:endParaRPr lang="zh-CN" altLang="en-US" sz="20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pPr/>
      <dgm:t>
        <a:bodyPr/>
        <a:lstStyle/>
        <a:p>
          <a:pPr marL="72000" algn="l"/>
          <a:r>
            <a:rPr lang="zh-CN" altLang="en-US" sz="1400" b="0" dirty="0" smtClean="0">
              <a:solidFill>
                <a:srgbClr val="FF0000"/>
              </a:solidFill>
              <a:latin typeface="微软雅黑" pitchFamily="34" charset="-122"/>
              <a:ea typeface="微软雅黑" pitchFamily="34" charset="-122"/>
            </a:rPr>
            <a:t>加强市场决定工程造价制度建设。</a:t>
          </a:r>
          <a:r>
            <a:rPr lang="zh-CN" altLang="en-US" sz="1400" b="0" dirty="0" smtClean="0">
              <a:latin typeface="微软雅黑" pitchFamily="34" charset="-122"/>
              <a:ea typeface="微软雅黑" pitchFamily="34" charset="-122"/>
            </a:rPr>
            <a:t>指导各地加快推进工程造价管理立法，依法规范市场主体计价行为，落实各方权利义务和法律责任。</a:t>
          </a:r>
          <a:endParaRPr lang="zh-CN" altLang="en-US" sz="1400" dirty="0"/>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pPr/>
      <dgm:t>
        <a:bodyPr/>
        <a:lstStyle/>
        <a:p>
          <a:pPr marL="72000" algn="l"/>
          <a:r>
            <a:rPr lang="zh-CN" altLang="en-US" sz="1400" b="0" dirty="0" smtClean="0">
              <a:solidFill>
                <a:srgbClr val="FF0000"/>
              </a:solidFill>
              <a:latin typeface="微软雅黑" pitchFamily="34" charset="-122"/>
              <a:ea typeface="微软雅黑" pitchFamily="34" charset="-122"/>
            </a:rPr>
            <a:t>全面推行工程量清单计价制度。</a:t>
          </a:r>
          <a:r>
            <a:rPr lang="zh-CN" altLang="en-US" sz="1400" b="0" dirty="0" smtClean="0">
              <a:latin typeface="微软雅黑" pitchFamily="34" charset="-122"/>
              <a:ea typeface="微软雅黑" pitchFamily="34" charset="-122"/>
            </a:rPr>
            <a:t>进一步规范和细化招投标、合同订立阶段有关工程造价条款，为工程结算与合同价款支付提供基础，禁止各地干扰市场主体计价行为。按照市场决定造价的原则，全面清理现有计价依据，发挥企业定价机制。</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dgm:t>
        <a:bodyPr/>
        <a:lstStyle/>
        <a:p>
          <a:pPr marL="72000" algn="l"/>
          <a:r>
            <a:rPr lang="zh-CN" altLang="en-US" sz="1400" b="0" dirty="0" smtClean="0">
              <a:latin typeface="微软雅黑" pitchFamily="34" charset="-122"/>
              <a:ea typeface="微软雅黑" pitchFamily="34" charset="-122"/>
            </a:rPr>
            <a:t>大力培育造价咨询市场，充分</a:t>
          </a:r>
          <a:r>
            <a:rPr lang="zh-CN" altLang="en-US" sz="1400" b="0" dirty="0" smtClean="0">
              <a:solidFill>
                <a:srgbClr val="FF0000"/>
              </a:solidFill>
              <a:latin typeface="微软雅黑" pitchFamily="34" charset="-122"/>
              <a:ea typeface="微软雅黑" pitchFamily="34" charset="-122"/>
            </a:rPr>
            <a:t>发挥造价咨询企业在造价形成过程中的第三方专业服务的作用。</a:t>
          </a:r>
          <a:endParaRPr lang="zh-CN" altLang="en-US" sz="1400" b="0" dirty="0">
            <a:solidFill>
              <a:srgbClr val="FF0000"/>
            </a:solidFill>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272480" custScaleY="98602" custLinFactNeighborX="23398" custLinFactNeighborY="5969"/>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3"/>
      <dgm:spPr/>
      <dgm:t>
        <a:bodyPr/>
        <a:lstStyle/>
        <a:p>
          <a:endParaRPr lang="zh-CN" altLang="en-US"/>
        </a:p>
      </dgm:t>
    </dgm:pt>
    <dgm:pt modelId="{AA9F5D63-C549-432B-9D3F-3E16A10EB4AE}" type="pres">
      <dgm:prSet presAssocID="{FDC684CA-7FDB-4276-9E9F-23027E3000CF}" presName="childText" presStyleLbl="bgAcc1" presStyleIdx="0" presStyleCnt="3" custScaleX="393921">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3"/>
      <dgm:spPr/>
      <dgm:t>
        <a:bodyPr/>
        <a:lstStyle/>
        <a:p>
          <a:endParaRPr lang="zh-CN" altLang="en-US"/>
        </a:p>
      </dgm:t>
    </dgm:pt>
    <dgm:pt modelId="{24DA8397-2A50-4F18-BC64-91AEE591FA8B}" type="pres">
      <dgm:prSet presAssocID="{B41646FD-AA21-4EAD-9373-F0C2CB9DBFC2}" presName="childText" presStyleLbl="bgAcc1" presStyleIdx="1" presStyleCnt="3" custScaleX="395224" custScaleY="125524">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3"/>
      <dgm:spPr/>
      <dgm:t>
        <a:bodyPr/>
        <a:lstStyle/>
        <a:p>
          <a:endParaRPr lang="zh-CN" altLang="en-US"/>
        </a:p>
      </dgm:t>
    </dgm:pt>
    <dgm:pt modelId="{57FDAE13-1C42-419A-8FC6-E5D707E36914}" type="pres">
      <dgm:prSet presAssocID="{496AEDFA-2E89-4245-891F-E7BD0D703F4F}" presName="childText" presStyleLbl="bgAcc1" presStyleIdx="2" presStyleCnt="3" custScaleX="395223" custScaleY="81352">
        <dgm:presLayoutVars>
          <dgm:bulletEnabled val="1"/>
        </dgm:presLayoutVars>
      </dgm:prSet>
      <dgm:spPr/>
      <dgm:t>
        <a:bodyPr/>
        <a:lstStyle/>
        <a:p>
          <a:endParaRPr lang="zh-CN" altLang="en-US"/>
        </a:p>
      </dgm:t>
    </dgm:pt>
  </dgm:ptLst>
  <dgm:cxnLst>
    <dgm:cxn modelId="{422261F8-7B97-4A89-8AC5-94890085ED32}" type="presOf" srcId="{496AEDFA-2E89-4245-891F-E7BD0D703F4F}" destId="{57FDAE13-1C42-419A-8FC6-E5D707E36914}"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7999A65D-2155-452B-B5AB-1F278A0DCF20}" type="presOf" srcId="{FDC684CA-7FDB-4276-9E9F-23027E3000CF}" destId="{AA9F5D63-C549-432B-9D3F-3E16A10EB4AE}" srcOrd="0" destOrd="0" presId="urn:microsoft.com/office/officeart/2005/8/layout/hierarchy3"/>
    <dgm:cxn modelId="{667FE4AD-5CAF-47A2-A3CD-1170FC1AE71E}" type="presOf" srcId="{B41646FD-AA21-4EAD-9373-F0C2CB9DBFC2}" destId="{24DA8397-2A50-4F18-BC64-91AEE591FA8B}" srcOrd="0" destOrd="0" presId="urn:microsoft.com/office/officeart/2005/8/layout/hierarchy3"/>
    <dgm:cxn modelId="{7F8B5D0F-97B2-4C88-93B3-123F7835F1AF}" type="presOf" srcId="{358A760F-DFB5-4E20-A3B3-10D99DF58B48}" destId="{0BEAFDC9-AEB8-432B-85B2-715F8DA12DCE}" srcOrd="1"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6559D780-C144-4DDD-A9E0-7FC1EB80BB09}" type="presOf" srcId="{40F8B23C-DC22-4869-B9FF-8506B98F651F}" destId="{8F9740E4-7819-4C64-BE42-0048EB9F1D8A}" srcOrd="0" destOrd="0" presId="urn:microsoft.com/office/officeart/2005/8/layout/hierarchy3"/>
    <dgm:cxn modelId="{0501158F-187D-45A7-A7D9-A4E7E027ED94}" type="presOf" srcId="{FBE3915E-7717-4755-BB0E-7E9C80F88098}" destId="{0472B2A0-378C-40A0-B4D5-B9F3D59AC018}"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63338640-386E-4CD6-B876-1E2E5EF1029A}" type="presOf" srcId="{633F3BFF-B59A-4E8D-9359-BA5ACC4F0B5F}" destId="{879DD295-A588-47D4-A237-F939A2D93A18}" srcOrd="0" destOrd="0" presId="urn:microsoft.com/office/officeart/2005/8/layout/hierarchy3"/>
    <dgm:cxn modelId="{A5A8D8D6-0FD9-48CD-B180-4B52CDA92104}" type="presOf" srcId="{358A760F-DFB5-4E20-A3B3-10D99DF58B48}" destId="{84F60FA0-0CFE-4299-931C-50CD6D9EBCED}"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CE66D26D-5FA6-43A5-B155-FD61C4529EDF}" type="presOf" srcId="{E1964995-E6FD-4200-989A-392F4FB9DF23}" destId="{3C29A3B6-436E-49AC-BCFF-6786654D8A76}" srcOrd="0" destOrd="0" presId="urn:microsoft.com/office/officeart/2005/8/layout/hierarchy3"/>
    <dgm:cxn modelId="{C9B2E99F-8417-4F31-BDC3-516354BB04B8}" type="presParOf" srcId="{8F9740E4-7819-4C64-BE42-0048EB9F1D8A}" destId="{0D609725-2E63-4148-B710-B7A5CC528D40}" srcOrd="0" destOrd="0" presId="urn:microsoft.com/office/officeart/2005/8/layout/hierarchy3"/>
    <dgm:cxn modelId="{4BA7177E-CD74-4282-921E-50123640B329}" type="presParOf" srcId="{0D609725-2E63-4148-B710-B7A5CC528D40}" destId="{4EA0C6C9-F867-405D-AEC9-5B36D0E03E21}" srcOrd="0" destOrd="0" presId="urn:microsoft.com/office/officeart/2005/8/layout/hierarchy3"/>
    <dgm:cxn modelId="{032C0CC4-C772-49E9-941B-3BBB695C6A07}" type="presParOf" srcId="{4EA0C6C9-F867-405D-AEC9-5B36D0E03E21}" destId="{84F60FA0-0CFE-4299-931C-50CD6D9EBCED}" srcOrd="0" destOrd="0" presId="urn:microsoft.com/office/officeart/2005/8/layout/hierarchy3"/>
    <dgm:cxn modelId="{080AC901-E63D-456F-B9BF-A42C21D8ABAD}" type="presParOf" srcId="{4EA0C6C9-F867-405D-AEC9-5B36D0E03E21}" destId="{0BEAFDC9-AEB8-432B-85B2-715F8DA12DCE}" srcOrd="1" destOrd="0" presId="urn:microsoft.com/office/officeart/2005/8/layout/hierarchy3"/>
    <dgm:cxn modelId="{FCE7C529-7869-4C42-B13F-37C6E7FAF245}" type="presParOf" srcId="{0D609725-2E63-4148-B710-B7A5CC528D40}" destId="{B7A2EBE5-E65D-41DF-B8FA-87A5592EEF1D}" srcOrd="1" destOrd="0" presId="urn:microsoft.com/office/officeart/2005/8/layout/hierarchy3"/>
    <dgm:cxn modelId="{F701E60A-12DA-45C5-B021-3CD059BB0A6D}" type="presParOf" srcId="{B7A2EBE5-E65D-41DF-B8FA-87A5592EEF1D}" destId="{3C29A3B6-436E-49AC-BCFF-6786654D8A76}" srcOrd="0" destOrd="0" presId="urn:microsoft.com/office/officeart/2005/8/layout/hierarchy3"/>
    <dgm:cxn modelId="{96AA83D7-2107-4E0B-B327-8257BD692D71}" type="presParOf" srcId="{B7A2EBE5-E65D-41DF-B8FA-87A5592EEF1D}" destId="{AA9F5D63-C549-432B-9D3F-3E16A10EB4AE}" srcOrd="1" destOrd="0" presId="urn:microsoft.com/office/officeart/2005/8/layout/hierarchy3"/>
    <dgm:cxn modelId="{7B3427B8-A54A-4F7D-8D9A-1F8F581766FF}" type="presParOf" srcId="{B7A2EBE5-E65D-41DF-B8FA-87A5592EEF1D}" destId="{879DD295-A588-47D4-A237-F939A2D93A18}" srcOrd="2" destOrd="0" presId="urn:microsoft.com/office/officeart/2005/8/layout/hierarchy3"/>
    <dgm:cxn modelId="{09888E30-21FA-4F11-A1C7-37FB0390943F}" type="presParOf" srcId="{B7A2EBE5-E65D-41DF-B8FA-87A5592EEF1D}" destId="{24DA8397-2A50-4F18-BC64-91AEE591FA8B}" srcOrd="3" destOrd="0" presId="urn:microsoft.com/office/officeart/2005/8/layout/hierarchy3"/>
    <dgm:cxn modelId="{4A53EEC4-1553-488A-B56C-2AF453FB4C48}" type="presParOf" srcId="{B7A2EBE5-E65D-41DF-B8FA-87A5592EEF1D}" destId="{0472B2A0-378C-40A0-B4D5-B9F3D59AC018}" srcOrd="4" destOrd="0" presId="urn:microsoft.com/office/officeart/2005/8/layout/hierarchy3"/>
    <dgm:cxn modelId="{6CCF3D49-4BD1-433F-9CAC-79EEBD7EA521}" type="presParOf" srcId="{B7A2EBE5-E65D-41DF-B8FA-87A5592EEF1D}" destId="{57FDAE13-1C42-419A-8FC6-E5D707E36914}"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3" csCatId="colorful" phldr="1"/>
      <dgm:spPr/>
      <dgm:t>
        <a:bodyPr/>
        <a:lstStyle/>
        <a:p>
          <a:endParaRPr lang="zh-CN" altLang="en-US"/>
        </a:p>
      </dgm:t>
    </dgm:pt>
    <dgm:pt modelId="{358A760F-DFB5-4E20-A3B3-10D99DF58B48}">
      <dgm:prSet phldrT="[文本]" custT="1"/>
      <dgm:spPr/>
      <dgm:t>
        <a:bodyPr/>
        <a:lstStyle/>
        <a:p>
          <a:r>
            <a:rPr lang="en-US" altLang="zh-CN" sz="2400" b="1" dirty="0" smtClean="0">
              <a:latin typeface="+mj-ea"/>
              <a:ea typeface="+mj-ea"/>
            </a:rPr>
            <a:t>2.</a:t>
          </a:r>
          <a:r>
            <a:rPr lang="zh-CN" altLang="en-US" sz="2400" b="1" dirty="0" smtClean="0"/>
            <a:t>构建科学合理的工程计价依据体系</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pPr/>
      <dgm:t>
        <a:bodyPr/>
        <a:lstStyle/>
        <a:p>
          <a:pPr marL="72000" algn="l"/>
          <a:r>
            <a:rPr lang="zh-CN" altLang="zh-CN" sz="1400" b="0" dirty="0" smtClean="0">
              <a:latin typeface="微软雅黑" pitchFamily="34" charset="-122"/>
              <a:ea typeface="微软雅黑" pitchFamily="34" charset="-122"/>
            </a:rPr>
            <a:t>围绕建立统一开放建筑市场，打破行业、地区分割，逐步统一各行业、各地区的工程计价依据，形成以清单计价规范和各专（行）业工程量计算规范配套使用的清单规范体系</a:t>
          </a:r>
          <a:r>
            <a:rPr lang="en-US" altLang="zh-CN" sz="1400" b="0" dirty="0" smtClean="0">
              <a:latin typeface="微软雅黑" pitchFamily="34" charset="-122"/>
              <a:ea typeface="微软雅黑" pitchFamily="34" charset="-122"/>
            </a:rPr>
            <a:t> </a:t>
          </a:r>
          <a:r>
            <a:rPr lang="zh-CN" altLang="zh-CN" sz="1400" b="0" dirty="0" smtClean="0">
              <a:latin typeface="微软雅黑" pitchFamily="34" charset="-122"/>
              <a:ea typeface="微软雅黑" pitchFamily="34" charset="-122"/>
            </a:rPr>
            <a:t>，以及服务各专业、全过程的建设工程定额体系。</a:t>
          </a:r>
          <a:endParaRPr lang="zh-CN" altLang="en-US" sz="1400" dirty="0"/>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pPr/>
      <dgm:t>
        <a:bodyPr/>
        <a:lstStyle/>
        <a:p>
          <a:pPr marL="72000" algn="l"/>
          <a:r>
            <a:rPr lang="zh-CN" altLang="zh-CN" sz="1400" b="0" dirty="0" smtClean="0">
              <a:latin typeface="微软雅黑" pitchFamily="34" charset="-122"/>
              <a:ea typeface="微软雅黑" pitchFamily="34" charset="-122"/>
            </a:rPr>
            <a:t>研究制定多层次的工程项目划分规则，建立多层级的清单，供市场主体自行选用，满足不同设计深度、不同复杂工程、不同承包方式以及不同管理需求的计价需要。</a:t>
          </a:r>
          <a:r>
            <a:rPr lang="en-US" altLang="zh-CN" sz="1400" b="0" dirty="0" smtClean="0">
              <a:latin typeface="微软雅黑" pitchFamily="34" charset="-122"/>
              <a:ea typeface="微软雅黑" pitchFamily="34" charset="-122"/>
            </a:rPr>
            <a:t> </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dgm:t>
        <a:bodyPr/>
        <a:lstStyle/>
        <a:p>
          <a:pPr marL="72000" algn="l">
            <a:spcAft>
              <a:spcPts val="0"/>
            </a:spcAft>
          </a:pPr>
          <a:r>
            <a:rPr lang="en-US" altLang="zh-CN" sz="1400" b="0" dirty="0" smtClean="0">
              <a:latin typeface="微软雅黑" pitchFamily="34" charset="-122"/>
              <a:ea typeface="微软雅黑" pitchFamily="34" charset="-122"/>
            </a:rPr>
            <a:t> </a:t>
          </a:r>
          <a:r>
            <a:rPr lang="zh-CN" altLang="zh-CN" sz="1400" b="0" dirty="0" smtClean="0">
              <a:latin typeface="微软雅黑" pitchFamily="34" charset="-122"/>
              <a:ea typeface="微软雅黑" pitchFamily="34" charset="-122"/>
            </a:rPr>
            <a:t>研究制定工程定额编制规则，统一全国工程定额编码、子目设置、工作内容等编制要求，并与工程量清单规范衔接。厘清全国统一、行业、地区定额专业划分和管理归属，补充完善各类工程定额，形成服务于从工程建设到维修养护全过程的工程定额体系。</a:t>
          </a:r>
          <a:endParaRPr lang="zh-CN" altLang="en-US" sz="1400" b="0" dirty="0" smtClean="0">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319810" custScaleY="117975"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3"/>
      <dgm:spPr/>
      <dgm:t>
        <a:bodyPr/>
        <a:lstStyle/>
        <a:p>
          <a:endParaRPr lang="zh-CN" altLang="en-US"/>
        </a:p>
      </dgm:t>
    </dgm:pt>
    <dgm:pt modelId="{AA9F5D63-C549-432B-9D3F-3E16A10EB4AE}" type="pres">
      <dgm:prSet presAssocID="{FDC684CA-7FDB-4276-9E9F-23027E3000CF}" presName="childText" presStyleLbl="bgAcc1" presStyleIdx="0" presStyleCnt="3" custScaleX="497513">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3"/>
      <dgm:spPr/>
      <dgm:t>
        <a:bodyPr/>
        <a:lstStyle/>
        <a:p>
          <a:endParaRPr lang="zh-CN" altLang="en-US"/>
        </a:p>
      </dgm:t>
    </dgm:pt>
    <dgm:pt modelId="{24DA8397-2A50-4F18-BC64-91AEE591FA8B}" type="pres">
      <dgm:prSet presAssocID="{B41646FD-AA21-4EAD-9373-F0C2CB9DBFC2}" presName="childText" presStyleLbl="bgAcc1" presStyleIdx="1" presStyleCnt="3" custScaleX="492609" custScaleY="94821">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3"/>
      <dgm:spPr/>
      <dgm:t>
        <a:bodyPr/>
        <a:lstStyle/>
        <a:p>
          <a:endParaRPr lang="zh-CN" altLang="en-US"/>
        </a:p>
      </dgm:t>
    </dgm:pt>
    <dgm:pt modelId="{57FDAE13-1C42-419A-8FC6-E5D707E36914}" type="pres">
      <dgm:prSet presAssocID="{496AEDFA-2E89-4245-891F-E7BD0D703F4F}" presName="childText" presStyleLbl="bgAcc1" presStyleIdx="2" presStyleCnt="3" custScaleX="494749" custScaleY="139032">
        <dgm:presLayoutVars>
          <dgm:bulletEnabled val="1"/>
        </dgm:presLayoutVars>
      </dgm:prSet>
      <dgm:spPr/>
      <dgm:t>
        <a:bodyPr/>
        <a:lstStyle/>
        <a:p>
          <a:endParaRPr lang="zh-CN" altLang="en-US"/>
        </a:p>
      </dgm:t>
    </dgm:pt>
  </dgm:ptLst>
  <dgm:cxnLst>
    <dgm:cxn modelId="{15C595F1-BFE5-40EC-8681-10EAB2EDB184}" type="presOf" srcId="{B41646FD-AA21-4EAD-9373-F0C2CB9DBFC2}" destId="{24DA8397-2A50-4F18-BC64-91AEE591FA8B}"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DBB8C37D-2E19-4BE9-ABF4-F714A2BF913C}" type="presOf" srcId="{40F8B23C-DC22-4869-B9FF-8506B98F651F}" destId="{8F9740E4-7819-4C64-BE42-0048EB9F1D8A}" srcOrd="0" destOrd="0" presId="urn:microsoft.com/office/officeart/2005/8/layout/hierarchy3"/>
    <dgm:cxn modelId="{765C9440-D41A-41F9-8170-AFEFE430DBD2}" type="presOf" srcId="{496AEDFA-2E89-4245-891F-E7BD0D703F4F}" destId="{57FDAE13-1C42-419A-8FC6-E5D707E36914}" srcOrd="0" destOrd="0" presId="urn:microsoft.com/office/officeart/2005/8/layout/hierarchy3"/>
    <dgm:cxn modelId="{C9AF7DBB-0DA5-4B3F-9916-8A74ECF6D637}" type="presOf" srcId="{358A760F-DFB5-4E20-A3B3-10D99DF58B48}" destId="{0BEAFDC9-AEB8-432B-85B2-715F8DA12DCE}" srcOrd="1"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393E21FE-ACE8-4C8E-9D15-AC4405D1D02B}" type="presOf" srcId="{633F3BFF-B59A-4E8D-9359-BA5ACC4F0B5F}" destId="{879DD295-A588-47D4-A237-F939A2D93A18}"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932BC6B1-2184-41D3-BDD1-EB84E3733F37}" type="presOf" srcId="{FDC684CA-7FDB-4276-9E9F-23027E3000CF}" destId="{AA9F5D63-C549-432B-9D3F-3E16A10EB4AE}" srcOrd="0" destOrd="0" presId="urn:microsoft.com/office/officeart/2005/8/layout/hierarchy3"/>
    <dgm:cxn modelId="{B1FA4516-DC8F-42BB-82E2-1F7979291C57}" type="presOf" srcId="{358A760F-DFB5-4E20-A3B3-10D99DF58B48}" destId="{84F60FA0-0CFE-4299-931C-50CD6D9EBCED}" srcOrd="0" destOrd="0" presId="urn:microsoft.com/office/officeart/2005/8/layout/hierarchy3"/>
    <dgm:cxn modelId="{E64A78E0-ACC8-473A-B854-C4F1466BD5D6}" type="presOf" srcId="{FBE3915E-7717-4755-BB0E-7E9C80F88098}" destId="{0472B2A0-378C-40A0-B4D5-B9F3D59AC018}"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5BADD345-5C0B-490D-AE12-224942E00CAB}" type="presOf" srcId="{E1964995-E6FD-4200-989A-392F4FB9DF23}" destId="{3C29A3B6-436E-49AC-BCFF-6786654D8A76}" srcOrd="0" destOrd="0" presId="urn:microsoft.com/office/officeart/2005/8/layout/hierarchy3"/>
    <dgm:cxn modelId="{8494C8E0-CA41-4EA3-A8AC-3A6DB20DBD2A}" type="presParOf" srcId="{8F9740E4-7819-4C64-BE42-0048EB9F1D8A}" destId="{0D609725-2E63-4148-B710-B7A5CC528D40}" srcOrd="0" destOrd="0" presId="urn:microsoft.com/office/officeart/2005/8/layout/hierarchy3"/>
    <dgm:cxn modelId="{909957A6-D9C8-44AD-91CD-35B530196091}" type="presParOf" srcId="{0D609725-2E63-4148-B710-B7A5CC528D40}" destId="{4EA0C6C9-F867-405D-AEC9-5B36D0E03E21}" srcOrd="0" destOrd="0" presId="urn:microsoft.com/office/officeart/2005/8/layout/hierarchy3"/>
    <dgm:cxn modelId="{5E46FD2B-CE0B-4744-9563-EAFEAABD2854}" type="presParOf" srcId="{4EA0C6C9-F867-405D-AEC9-5B36D0E03E21}" destId="{84F60FA0-0CFE-4299-931C-50CD6D9EBCED}" srcOrd="0" destOrd="0" presId="urn:microsoft.com/office/officeart/2005/8/layout/hierarchy3"/>
    <dgm:cxn modelId="{45AC707F-37E4-496A-91DC-82E2308CC6C9}" type="presParOf" srcId="{4EA0C6C9-F867-405D-AEC9-5B36D0E03E21}" destId="{0BEAFDC9-AEB8-432B-85B2-715F8DA12DCE}" srcOrd="1" destOrd="0" presId="urn:microsoft.com/office/officeart/2005/8/layout/hierarchy3"/>
    <dgm:cxn modelId="{5E571306-7A94-4813-A715-63A1D08AAC99}" type="presParOf" srcId="{0D609725-2E63-4148-B710-B7A5CC528D40}" destId="{B7A2EBE5-E65D-41DF-B8FA-87A5592EEF1D}" srcOrd="1" destOrd="0" presId="urn:microsoft.com/office/officeart/2005/8/layout/hierarchy3"/>
    <dgm:cxn modelId="{36E83207-C13D-403D-BF59-7364761AA39F}" type="presParOf" srcId="{B7A2EBE5-E65D-41DF-B8FA-87A5592EEF1D}" destId="{3C29A3B6-436E-49AC-BCFF-6786654D8A76}" srcOrd="0" destOrd="0" presId="urn:microsoft.com/office/officeart/2005/8/layout/hierarchy3"/>
    <dgm:cxn modelId="{A9352E8A-DFD0-45BA-BA16-9A0793259D30}" type="presParOf" srcId="{B7A2EBE5-E65D-41DF-B8FA-87A5592EEF1D}" destId="{AA9F5D63-C549-432B-9D3F-3E16A10EB4AE}" srcOrd="1" destOrd="0" presId="urn:microsoft.com/office/officeart/2005/8/layout/hierarchy3"/>
    <dgm:cxn modelId="{A199C8C3-BFF1-4E19-99D7-EA40D855D76F}" type="presParOf" srcId="{B7A2EBE5-E65D-41DF-B8FA-87A5592EEF1D}" destId="{879DD295-A588-47D4-A237-F939A2D93A18}" srcOrd="2" destOrd="0" presId="urn:microsoft.com/office/officeart/2005/8/layout/hierarchy3"/>
    <dgm:cxn modelId="{C5563121-7291-4E9D-A1E5-474150CB13CC}" type="presParOf" srcId="{B7A2EBE5-E65D-41DF-B8FA-87A5592EEF1D}" destId="{24DA8397-2A50-4F18-BC64-91AEE591FA8B}" srcOrd="3" destOrd="0" presId="urn:microsoft.com/office/officeart/2005/8/layout/hierarchy3"/>
    <dgm:cxn modelId="{DE7DC6C5-0684-48C8-9ED0-49BEC5E27A84}" type="presParOf" srcId="{B7A2EBE5-E65D-41DF-B8FA-87A5592EEF1D}" destId="{0472B2A0-378C-40A0-B4D5-B9F3D59AC018}" srcOrd="4" destOrd="0" presId="urn:microsoft.com/office/officeart/2005/8/layout/hierarchy3"/>
    <dgm:cxn modelId="{6EE51E79-FD95-4003-BF4F-CEB948F27DF9}" type="presParOf" srcId="{B7A2EBE5-E65D-41DF-B8FA-87A5592EEF1D}" destId="{57FDAE13-1C42-419A-8FC6-E5D707E36914}"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9A740F0-25CA-46CC-98F5-4F57CBD0F36C}" type="doc">
      <dgm:prSet loTypeId="urn:microsoft.com/office/officeart/2005/8/layout/vList6" loCatId="list" qsTypeId="urn:microsoft.com/office/officeart/2005/8/quickstyle/simple2" qsCatId="simple" csTypeId="urn:microsoft.com/office/officeart/2005/8/colors/accent5_2" csCatId="accent5" phldr="1"/>
      <dgm:spPr/>
      <dgm:t>
        <a:bodyPr/>
        <a:lstStyle/>
        <a:p>
          <a:endParaRPr lang="zh-CN" altLang="en-US"/>
        </a:p>
      </dgm:t>
    </dgm:pt>
    <dgm:pt modelId="{188EF91D-0FE0-4949-A3A1-DE9E5469567E}">
      <dgm:prSet phldrT="[文本]" custT="1"/>
      <dgm:spPr/>
      <dgm:t>
        <a:bodyPr/>
        <a:lstStyle/>
        <a:p>
          <a:r>
            <a:rPr lang="zh-CN" altLang="en-US" sz="3200" dirty="0" smtClean="0">
              <a:latin typeface="Microsoft YaHei UI" panose="020B0503020204020204" pitchFamily="34" charset="-122"/>
              <a:ea typeface="Microsoft YaHei UI" panose="020B0503020204020204" pitchFamily="34" charset="-122"/>
            </a:rPr>
            <a:t>清单</a:t>
          </a:r>
          <a:endParaRPr lang="zh-CN" altLang="en-US" sz="3200" dirty="0">
            <a:latin typeface="Microsoft YaHei UI" panose="020B0503020204020204" pitchFamily="34" charset="-122"/>
            <a:ea typeface="Microsoft YaHei UI" panose="020B0503020204020204" pitchFamily="34" charset="-122"/>
          </a:endParaRPr>
        </a:p>
      </dgm:t>
    </dgm:pt>
    <dgm:pt modelId="{D7828B75-2500-46AD-BB14-2D105F92BF6F}" type="parTrans" cxnId="{EEAA067F-F854-4D81-B999-41343D31D711}">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50E34CE0-C2D1-4358-BF50-A04D7CC98A0D}" type="sibTrans" cxnId="{EEAA067F-F854-4D81-B999-41343D31D711}">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C6E5D616-4052-487E-B857-69E9A5B27404}">
      <dgm:prSet phldrT="[文本]"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定位于计价规则</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252D591E-53FE-4A7B-89F7-E9ACD8F35DF4}" type="parTrans" cxnId="{3CC6F4DC-5676-46A1-ABB4-464FD13A35B2}">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55B83C8A-69A6-4E28-8DAC-DAC95D1B822F}" type="sibTrans" cxnId="{3CC6F4DC-5676-46A1-ABB4-464FD13A35B2}">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AB3C0BDB-FC38-4D7E-861E-F63690506323}">
      <dgm:prSet phldrT="[文本]" custT="1"/>
      <dgm:spPr/>
      <dgm:t>
        <a:bodyPr/>
        <a:lstStyle/>
        <a:p>
          <a:r>
            <a:rPr lang="zh-CN" altLang="en-US" sz="3200" dirty="0" smtClean="0">
              <a:latin typeface="Microsoft YaHei UI" panose="020B0503020204020204" pitchFamily="34" charset="-122"/>
              <a:ea typeface="Microsoft YaHei UI" panose="020B0503020204020204" pitchFamily="34" charset="-122"/>
            </a:rPr>
            <a:t>定额</a:t>
          </a:r>
          <a:endParaRPr lang="zh-CN" altLang="en-US" sz="3200" dirty="0">
            <a:latin typeface="Microsoft YaHei UI" panose="020B0503020204020204" pitchFamily="34" charset="-122"/>
            <a:ea typeface="Microsoft YaHei UI" panose="020B0503020204020204" pitchFamily="34" charset="-122"/>
          </a:endParaRPr>
        </a:p>
      </dgm:t>
    </dgm:pt>
    <dgm:pt modelId="{078E19F1-B303-4CA1-9A05-64527A240392}" type="parTrans" cxnId="{488471EB-8505-48B0-8DFD-625023E2494C}">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1F6A6DBC-2174-4A4A-B777-EE4BBAAC97D8}" type="sibTrans" cxnId="{488471EB-8505-48B0-8DFD-625023E2494C}">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F54ED33F-B539-4B41-AD05-0D72E48A318B}">
      <dgm:prSet phldrT="[文本]"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鼓励市场主体发布</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C90F2A3D-C6C7-40CD-AB16-4061ACB26343}" type="parTrans" cxnId="{98FD14AA-52AD-4AD4-80AF-D6BA830F13D4}">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24C0E0A0-123B-4A70-BED9-A4D7BDEAB745}" type="sibTrans" cxnId="{98FD14AA-52AD-4AD4-80AF-D6BA830F13D4}">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B1DDA8D8-931F-4C16-BADE-28F6EE679EE0}">
      <dgm:prSet phldrT="[文本]" custT="1"/>
      <dgm:spPr/>
      <dgm:t>
        <a:bodyPr/>
        <a:lstStyle/>
        <a:p>
          <a:r>
            <a:rPr lang="zh-CN" altLang="en-US" sz="3200" dirty="0" smtClean="0">
              <a:latin typeface="Microsoft YaHei UI" panose="020B0503020204020204" pitchFamily="34" charset="-122"/>
              <a:ea typeface="Microsoft YaHei UI" panose="020B0503020204020204" pitchFamily="34" charset="-122"/>
            </a:rPr>
            <a:t>信息价</a:t>
          </a:r>
          <a:endParaRPr lang="zh-CN" altLang="en-US" sz="3200" dirty="0">
            <a:latin typeface="Microsoft YaHei UI" panose="020B0503020204020204" pitchFamily="34" charset="-122"/>
            <a:ea typeface="Microsoft YaHei UI" panose="020B0503020204020204" pitchFamily="34" charset="-122"/>
          </a:endParaRPr>
        </a:p>
      </dgm:t>
    </dgm:pt>
    <dgm:pt modelId="{416945D8-B36D-4CF1-A4A6-A20688A36A60}" type="parTrans" cxnId="{B36A4D22-A25D-43DA-A282-76129FB2F826}">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273AC604-A2CC-47A1-9DAE-194BA3B85CB4}" type="sibTrans" cxnId="{B36A4D22-A25D-43DA-A282-76129FB2F826}">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2327C0E4-D3F0-4708-8E71-62B44853A705}">
      <dgm:prSet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定位于计价的参考性依据</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9714FA37-E923-4534-846D-8FDE29EADDCD}" type="parTrans" cxnId="{F3EA8AD4-9597-4D1B-836C-87E9A5F9D956}">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24A79BC2-6422-4F9D-A243-88932BEF6D3A}" type="sibTrans" cxnId="{F3EA8AD4-9597-4D1B-836C-87E9A5F9D956}">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0951F38A-EFAC-4A3D-A2EC-A62A41D99E4E}">
      <dgm:prSet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政府逐步退出，鼓励发布主体多元化</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F2BA4C22-24C4-4196-B0A9-72D0D2178B57}" type="parTrans" cxnId="{A98A2409-4CEC-445C-A613-FA4A06D21552}">
      <dgm:prSet/>
      <dgm:spPr/>
      <dgm:t>
        <a:bodyPr/>
        <a:lstStyle/>
        <a:p>
          <a:endParaRPr lang="zh-CN" altLang="en-US"/>
        </a:p>
      </dgm:t>
    </dgm:pt>
    <dgm:pt modelId="{098C5315-19E5-48A0-A487-E40CDA5FB12A}" type="sibTrans" cxnId="{A98A2409-4CEC-445C-A613-FA4A06D21552}">
      <dgm:prSet/>
      <dgm:spPr/>
      <dgm:t>
        <a:bodyPr/>
        <a:lstStyle/>
        <a:p>
          <a:endParaRPr lang="zh-CN" altLang="en-US"/>
        </a:p>
      </dgm:t>
    </dgm:pt>
    <dgm:pt modelId="{9033ED3D-EE1B-43E6-98B0-E49E6EBD7A35}">
      <dgm:prSet phldrT="[文本]"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政府逐步退出</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2C421893-F456-4BB0-A6B7-BCE31A1B45DE}" type="parTrans" cxnId="{EDB5644A-5311-49C4-B3A8-37D4C7D16721}">
      <dgm:prSet/>
      <dgm:spPr/>
      <dgm:t>
        <a:bodyPr/>
        <a:lstStyle/>
        <a:p>
          <a:endParaRPr lang="zh-CN" altLang="en-US"/>
        </a:p>
      </dgm:t>
    </dgm:pt>
    <dgm:pt modelId="{364BE6D1-AB6F-47EF-9948-98A3A9502051}" type="sibTrans" cxnId="{EDB5644A-5311-49C4-B3A8-37D4C7D16721}">
      <dgm:prSet/>
      <dgm:spPr/>
      <dgm:t>
        <a:bodyPr/>
        <a:lstStyle/>
        <a:p>
          <a:endParaRPr lang="zh-CN" altLang="en-US"/>
        </a:p>
      </dgm:t>
    </dgm:pt>
    <dgm:pt modelId="{A781CA15-FA86-41D2-97B6-C22AAC7223E1}">
      <dgm:prSet phldrT="[文本]"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完善后全社会广泛使用</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20C2A58F-BB2A-4711-8D2E-9326FB3A4B00}" type="sibTrans" cxnId="{75B86A03-805A-4C04-8774-23E27C83AECF}">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F998E269-D389-4134-BD7C-76E267DE2732}" type="parTrans" cxnId="{75B86A03-805A-4C04-8774-23E27C83AECF}">
      <dgm:prSet/>
      <dgm:spPr/>
      <dgm:t>
        <a:bodyPr/>
        <a:lstStyle/>
        <a:p>
          <a:endParaRPr lang="zh-CN" altLang="en-US">
            <a:latin typeface="Microsoft YaHei UI" panose="020B0503020204020204" pitchFamily="34" charset="-122"/>
            <a:ea typeface="Microsoft YaHei UI" panose="020B0503020204020204" pitchFamily="34" charset="-122"/>
          </a:endParaRPr>
        </a:p>
      </dgm:t>
    </dgm:pt>
    <dgm:pt modelId="{B6DFBFA6-150B-4720-9EA7-CA63609F5945}">
      <dgm:prSet custT="1"/>
      <dgm:spPr/>
      <dgm:t>
        <a:bodyPr anchor="ctr"/>
        <a:lstStyle/>
        <a:p>
          <a:pPr>
            <a:lnSpc>
              <a:spcPct val="80000"/>
            </a:lnSpc>
            <a:spcAft>
              <a:spcPts val="0"/>
            </a:spcAft>
          </a:pPr>
          <a:r>
            <a:rPr lang="zh-CN" altLang="en-US" sz="1500" dirty="0" smtClean="0">
              <a:solidFill>
                <a:schemeClr val="accent5">
                  <a:lumMod val="50000"/>
                </a:schemeClr>
              </a:solidFill>
              <a:latin typeface="Microsoft YaHei UI" panose="020B0503020204020204" pitchFamily="34" charset="-122"/>
              <a:ea typeface="Microsoft YaHei UI" panose="020B0503020204020204" pitchFamily="34" charset="-122"/>
            </a:rPr>
            <a:t>研究发布指标、指数</a:t>
          </a:r>
          <a:endParaRPr lang="zh-CN" altLang="en-US" sz="1500" dirty="0">
            <a:solidFill>
              <a:schemeClr val="accent5">
                <a:lumMod val="50000"/>
              </a:schemeClr>
            </a:solidFill>
            <a:latin typeface="Microsoft YaHei UI" panose="020B0503020204020204" pitchFamily="34" charset="-122"/>
            <a:ea typeface="Microsoft YaHei UI" panose="020B0503020204020204" pitchFamily="34" charset="-122"/>
          </a:endParaRPr>
        </a:p>
      </dgm:t>
    </dgm:pt>
    <dgm:pt modelId="{AFEEA971-A925-446E-8B4B-F57D63FBEFA1}" type="parTrans" cxnId="{690BCEB2-0E67-40C9-87C2-AAF1C93DCF73}">
      <dgm:prSet/>
      <dgm:spPr/>
      <dgm:t>
        <a:bodyPr/>
        <a:lstStyle/>
        <a:p>
          <a:endParaRPr lang="zh-CN" altLang="en-US"/>
        </a:p>
      </dgm:t>
    </dgm:pt>
    <dgm:pt modelId="{20814DC2-ACE9-405A-848E-2C8FC212275C}" type="sibTrans" cxnId="{690BCEB2-0E67-40C9-87C2-AAF1C93DCF73}">
      <dgm:prSet/>
      <dgm:spPr/>
      <dgm:t>
        <a:bodyPr/>
        <a:lstStyle/>
        <a:p>
          <a:endParaRPr lang="zh-CN" altLang="en-US"/>
        </a:p>
      </dgm:t>
    </dgm:pt>
    <dgm:pt modelId="{A3850C0D-2FB0-4E48-A699-D8B984B4CC41}" type="pres">
      <dgm:prSet presAssocID="{99A740F0-25CA-46CC-98F5-4F57CBD0F36C}" presName="Name0" presStyleCnt="0">
        <dgm:presLayoutVars>
          <dgm:dir/>
          <dgm:animLvl val="lvl"/>
          <dgm:resizeHandles/>
        </dgm:presLayoutVars>
      </dgm:prSet>
      <dgm:spPr/>
      <dgm:t>
        <a:bodyPr/>
        <a:lstStyle/>
        <a:p>
          <a:endParaRPr lang="zh-CN" altLang="en-US"/>
        </a:p>
      </dgm:t>
    </dgm:pt>
    <dgm:pt modelId="{BB4F0547-A84B-4E45-BA10-5E67188245C5}" type="pres">
      <dgm:prSet presAssocID="{188EF91D-0FE0-4949-A3A1-DE9E5469567E}" presName="linNode" presStyleCnt="0"/>
      <dgm:spPr/>
    </dgm:pt>
    <dgm:pt modelId="{890C8BCB-A98A-42B8-B6FD-00896B8B0E2A}" type="pres">
      <dgm:prSet presAssocID="{188EF91D-0FE0-4949-A3A1-DE9E5469567E}" presName="parentShp" presStyleLbl="node1" presStyleIdx="0" presStyleCnt="3" custScaleX="71279" custLinFactX="2579" custLinFactNeighborX="100000" custLinFactNeighborY="-685">
        <dgm:presLayoutVars>
          <dgm:bulletEnabled val="1"/>
        </dgm:presLayoutVars>
      </dgm:prSet>
      <dgm:spPr/>
      <dgm:t>
        <a:bodyPr/>
        <a:lstStyle/>
        <a:p>
          <a:endParaRPr lang="zh-CN" altLang="en-US"/>
        </a:p>
      </dgm:t>
    </dgm:pt>
    <dgm:pt modelId="{B78129C8-1D1E-45B8-8E81-241EA4A50C83}" type="pres">
      <dgm:prSet presAssocID="{188EF91D-0FE0-4949-A3A1-DE9E5469567E}" presName="childShp" presStyleLbl="bgAccFollowNode1" presStyleIdx="0" presStyleCnt="3" custLinFactNeighborX="-70874" custLinFactNeighborY="-685">
        <dgm:presLayoutVars>
          <dgm:bulletEnabled val="1"/>
        </dgm:presLayoutVars>
      </dgm:prSet>
      <dgm:spPr/>
      <dgm:t>
        <a:bodyPr/>
        <a:lstStyle/>
        <a:p>
          <a:endParaRPr lang="zh-CN" altLang="en-US"/>
        </a:p>
      </dgm:t>
    </dgm:pt>
    <dgm:pt modelId="{0323541F-ECC5-4E50-A986-ACB1A0F84FA5}" type="pres">
      <dgm:prSet presAssocID="{50E34CE0-C2D1-4358-BF50-A04D7CC98A0D}" presName="spacing" presStyleCnt="0"/>
      <dgm:spPr/>
    </dgm:pt>
    <dgm:pt modelId="{C77C1246-75C0-48A3-859A-60F172E27155}" type="pres">
      <dgm:prSet presAssocID="{AB3C0BDB-FC38-4D7E-861E-F63690506323}" presName="linNode" presStyleCnt="0"/>
      <dgm:spPr/>
    </dgm:pt>
    <dgm:pt modelId="{2F3A21BE-0A80-4559-AADA-013324645830}" type="pres">
      <dgm:prSet presAssocID="{AB3C0BDB-FC38-4D7E-861E-F63690506323}" presName="parentShp" presStyleLbl="node1" presStyleIdx="1" presStyleCnt="3" custScaleX="71279" custLinFactX="6918" custLinFactNeighborX="100000" custLinFactNeighborY="-1131">
        <dgm:presLayoutVars>
          <dgm:bulletEnabled val="1"/>
        </dgm:presLayoutVars>
      </dgm:prSet>
      <dgm:spPr/>
      <dgm:t>
        <a:bodyPr/>
        <a:lstStyle/>
        <a:p>
          <a:endParaRPr lang="zh-CN" altLang="en-US"/>
        </a:p>
      </dgm:t>
    </dgm:pt>
    <dgm:pt modelId="{B4CFD5A6-3DF8-4FE7-826D-44DE098F34B2}" type="pres">
      <dgm:prSet presAssocID="{AB3C0BDB-FC38-4D7E-861E-F63690506323}" presName="childShp" presStyleLbl="bgAccFollowNode1" presStyleIdx="1" presStyleCnt="3" custLinFactNeighborX="-70874" custLinFactNeighborY="3534">
        <dgm:presLayoutVars>
          <dgm:bulletEnabled val="1"/>
        </dgm:presLayoutVars>
      </dgm:prSet>
      <dgm:spPr/>
      <dgm:t>
        <a:bodyPr/>
        <a:lstStyle/>
        <a:p>
          <a:endParaRPr lang="zh-CN" altLang="en-US"/>
        </a:p>
      </dgm:t>
    </dgm:pt>
    <dgm:pt modelId="{235662B6-C5E6-4298-A498-4C344E251CC2}" type="pres">
      <dgm:prSet presAssocID="{1F6A6DBC-2174-4A4A-B777-EE4BBAAC97D8}" presName="spacing" presStyleCnt="0"/>
      <dgm:spPr/>
    </dgm:pt>
    <dgm:pt modelId="{3CBC795F-E1DB-4405-8D0B-0AF0EC7BBA7C}" type="pres">
      <dgm:prSet presAssocID="{B1DDA8D8-931F-4C16-BADE-28F6EE679EE0}" presName="linNode" presStyleCnt="0"/>
      <dgm:spPr/>
    </dgm:pt>
    <dgm:pt modelId="{D8B12765-5709-450A-9265-EBCA046776C4}" type="pres">
      <dgm:prSet presAssocID="{B1DDA8D8-931F-4C16-BADE-28F6EE679EE0}" presName="parentShp" presStyleLbl="node1" presStyleIdx="2" presStyleCnt="3" custScaleX="71279" custLinFactX="9871" custLinFactNeighborX="100000" custLinFactNeighborY="848">
        <dgm:presLayoutVars>
          <dgm:bulletEnabled val="1"/>
        </dgm:presLayoutVars>
      </dgm:prSet>
      <dgm:spPr/>
      <dgm:t>
        <a:bodyPr/>
        <a:lstStyle/>
        <a:p>
          <a:endParaRPr lang="zh-CN" altLang="en-US"/>
        </a:p>
      </dgm:t>
    </dgm:pt>
    <dgm:pt modelId="{50C9A60E-582A-4A90-95BC-2631F15E7E7D}" type="pres">
      <dgm:prSet presAssocID="{B1DDA8D8-931F-4C16-BADE-28F6EE679EE0}" presName="childShp" presStyleLbl="bgAccFollowNode1" presStyleIdx="2" presStyleCnt="3" custLinFactNeighborX="-70874" custLinFactNeighborY="848">
        <dgm:presLayoutVars>
          <dgm:bulletEnabled val="1"/>
        </dgm:presLayoutVars>
      </dgm:prSet>
      <dgm:spPr/>
      <dgm:t>
        <a:bodyPr/>
        <a:lstStyle/>
        <a:p>
          <a:endParaRPr lang="zh-CN" altLang="en-US"/>
        </a:p>
      </dgm:t>
    </dgm:pt>
  </dgm:ptLst>
  <dgm:cxnLst>
    <dgm:cxn modelId="{3CC6F4DC-5676-46A1-ABB4-464FD13A35B2}" srcId="{188EF91D-0FE0-4949-A3A1-DE9E5469567E}" destId="{C6E5D616-4052-487E-B857-69E9A5B27404}" srcOrd="0" destOrd="0" parTransId="{252D591E-53FE-4A7B-89F7-E9ACD8F35DF4}" sibTransId="{55B83C8A-69A6-4E28-8DAC-DAC95D1B822F}"/>
    <dgm:cxn modelId="{690BCEB2-0E67-40C9-87C2-AAF1C93DCF73}" srcId="{AB3C0BDB-FC38-4D7E-861E-F63690506323}" destId="{B6DFBFA6-150B-4720-9EA7-CA63609F5945}" srcOrd="2" destOrd="0" parTransId="{AFEEA971-A925-446E-8B4B-F57D63FBEFA1}" sibTransId="{20814DC2-ACE9-405A-848E-2C8FC212275C}"/>
    <dgm:cxn modelId="{F3EA8AD4-9597-4D1B-836C-87E9A5F9D956}" srcId="{AB3C0BDB-FC38-4D7E-861E-F63690506323}" destId="{2327C0E4-D3F0-4708-8E71-62B44853A705}" srcOrd="0" destOrd="0" parTransId="{9714FA37-E923-4534-846D-8FDE29EADDCD}" sibTransId="{24A79BC2-6422-4F9D-A243-88932BEF6D3A}"/>
    <dgm:cxn modelId="{488471EB-8505-48B0-8DFD-625023E2494C}" srcId="{99A740F0-25CA-46CC-98F5-4F57CBD0F36C}" destId="{AB3C0BDB-FC38-4D7E-861E-F63690506323}" srcOrd="1" destOrd="0" parTransId="{078E19F1-B303-4CA1-9A05-64527A240392}" sibTransId="{1F6A6DBC-2174-4A4A-B777-EE4BBAAC97D8}"/>
    <dgm:cxn modelId="{EEAA067F-F854-4D81-B999-41343D31D711}" srcId="{99A740F0-25CA-46CC-98F5-4F57CBD0F36C}" destId="{188EF91D-0FE0-4949-A3A1-DE9E5469567E}" srcOrd="0" destOrd="0" parTransId="{D7828B75-2500-46AD-BB14-2D105F92BF6F}" sibTransId="{50E34CE0-C2D1-4358-BF50-A04D7CC98A0D}"/>
    <dgm:cxn modelId="{CD8CC69A-5B1F-4A24-A618-5FA56A253F90}" type="presOf" srcId="{A781CA15-FA86-41D2-97B6-C22AAC7223E1}" destId="{B78129C8-1D1E-45B8-8E81-241EA4A50C83}" srcOrd="0" destOrd="1" presId="urn:microsoft.com/office/officeart/2005/8/layout/vList6"/>
    <dgm:cxn modelId="{FCDB4453-195E-454A-9A72-9F4D58DFF327}" type="presOf" srcId="{0951F38A-EFAC-4A3D-A2EC-A62A41D99E4E}" destId="{B4CFD5A6-3DF8-4FE7-826D-44DE098F34B2}" srcOrd="0" destOrd="1" presId="urn:microsoft.com/office/officeart/2005/8/layout/vList6"/>
    <dgm:cxn modelId="{98FD14AA-52AD-4AD4-80AF-D6BA830F13D4}" srcId="{B1DDA8D8-931F-4C16-BADE-28F6EE679EE0}" destId="{F54ED33F-B539-4B41-AD05-0D72E48A318B}" srcOrd="0" destOrd="0" parTransId="{C90F2A3D-C6C7-40CD-AB16-4061ACB26343}" sibTransId="{24C0E0A0-123B-4A70-BED9-A4D7BDEAB745}"/>
    <dgm:cxn modelId="{C6289209-F59C-454D-B35D-057C4EC07353}" type="presOf" srcId="{2327C0E4-D3F0-4708-8E71-62B44853A705}" destId="{B4CFD5A6-3DF8-4FE7-826D-44DE098F34B2}" srcOrd="0" destOrd="0" presId="urn:microsoft.com/office/officeart/2005/8/layout/vList6"/>
    <dgm:cxn modelId="{133459DE-F6D4-4AC8-9AC8-458D93F05744}" type="presOf" srcId="{9033ED3D-EE1B-43E6-98B0-E49E6EBD7A35}" destId="{50C9A60E-582A-4A90-95BC-2631F15E7E7D}" srcOrd="0" destOrd="1" presId="urn:microsoft.com/office/officeart/2005/8/layout/vList6"/>
    <dgm:cxn modelId="{81516139-8136-4948-B920-EFBC40A75D31}" type="presOf" srcId="{C6E5D616-4052-487E-B857-69E9A5B27404}" destId="{B78129C8-1D1E-45B8-8E81-241EA4A50C83}" srcOrd="0" destOrd="0" presId="urn:microsoft.com/office/officeart/2005/8/layout/vList6"/>
    <dgm:cxn modelId="{39B6C969-0F1E-4E33-B4FE-A611FF82C2BB}" type="presOf" srcId="{B1DDA8D8-931F-4C16-BADE-28F6EE679EE0}" destId="{D8B12765-5709-450A-9265-EBCA046776C4}" srcOrd="0" destOrd="0" presId="urn:microsoft.com/office/officeart/2005/8/layout/vList6"/>
    <dgm:cxn modelId="{75B86A03-805A-4C04-8774-23E27C83AECF}" srcId="{188EF91D-0FE0-4949-A3A1-DE9E5469567E}" destId="{A781CA15-FA86-41D2-97B6-C22AAC7223E1}" srcOrd="1" destOrd="0" parTransId="{F998E269-D389-4134-BD7C-76E267DE2732}" sibTransId="{20C2A58F-BB2A-4711-8D2E-9326FB3A4B00}"/>
    <dgm:cxn modelId="{B442134B-550B-4E26-84B0-A00A4C464D6E}" type="presOf" srcId="{B6DFBFA6-150B-4720-9EA7-CA63609F5945}" destId="{B4CFD5A6-3DF8-4FE7-826D-44DE098F34B2}" srcOrd="0" destOrd="2" presId="urn:microsoft.com/office/officeart/2005/8/layout/vList6"/>
    <dgm:cxn modelId="{B28D19D1-4306-4546-ACEA-ACDB231CC2DB}" type="presOf" srcId="{F54ED33F-B539-4B41-AD05-0D72E48A318B}" destId="{50C9A60E-582A-4A90-95BC-2631F15E7E7D}" srcOrd="0" destOrd="0" presId="urn:microsoft.com/office/officeart/2005/8/layout/vList6"/>
    <dgm:cxn modelId="{E6E638F7-7318-48F4-94D2-3B1165CDFA29}" type="presOf" srcId="{188EF91D-0FE0-4949-A3A1-DE9E5469567E}" destId="{890C8BCB-A98A-42B8-B6FD-00896B8B0E2A}" srcOrd="0" destOrd="0" presId="urn:microsoft.com/office/officeart/2005/8/layout/vList6"/>
    <dgm:cxn modelId="{2AB09EEE-5D0B-4670-A5A5-E20B03BD1040}" type="presOf" srcId="{AB3C0BDB-FC38-4D7E-861E-F63690506323}" destId="{2F3A21BE-0A80-4559-AADA-013324645830}" srcOrd="0" destOrd="0" presId="urn:microsoft.com/office/officeart/2005/8/layout/vList6"/>
    <dgm:cxn modelId="{B36A4D22-A25D-43DA-A282-76129FB2F826}" srcId="{99A740F0-25CA-46CC-98F5-4F57CBD0F36C}" destId="{B1DDA8D8-931F-4C16-BADE-28F6EE679EE0}" srcOrd="2" destOrd="0" parTransId="{416945D8-B36D-4CF1-A4A6-A20688A36A60}" sibTransId="{273AC604-A2CC-47A1-9DAE-194BA3B85CB4}"/>
    <dgm:cxn modelId="{EDB5644A-5311-49C4-B3A8-37D4C7D16721}" srcId="{B1DDA8D8-931F-4C16-BADE-28F6EE679EE0}" destId="{9033ED3D-EE1B-43E6-98B0-E49E6EBD7A35}" srcOrd="1" destOrd="0" parTransId="{2C421893-F456-4BB0-A6B7-BCE31A1B45DE}" sibTransId="{364BE6D1-AB6F-47EF-9948-98A3A9502051}"/>
    <dgm:cxn modelId="{A98A2409-4CEC-445C-A613-FA4A06D21552}" srcId="{AB3C0BDB-FC38-4D7E-861E-F63690506323}" destId="{0951F38A-EFAC-4A3D-A2EC-A62A41D99E4E}" srcOrd="1" destOrd="0" parTransId="{F2BA4C22-24C4-4196-B0A9-72D0D2178B57}" sibTransId="{098C5315-19E5-48A0-A487-E40CDA5FB12A}"/>
    <dgm:cxn modelId="{AF964245-C9A2-476C-B133-1823F17BDDBC}" type="presOf" srcId="{99A740F0-25CA-46CC-98F5-4F57CBD0F36C}" destId="{A3850C0D-2FB0-4E48-A699-D8B984B4CC41}" srcOrd="0" destOrd="0" presId="urn:microsoft.com/office/officeart/2005/8/layout/vList6"/>
    <dgm:cxn modelId="{C2AA7AB5-1647-49D2-9213-CF895346A59F}" type="presParOf" srcId="{A3850C0D-2FB0-4E48-A699-D8B984B4CC41}" destId="{BB4F0547-A84B-4E45-BA10-5E67188245C5}" srcOrd="0" destOrd="0" presId="urn:microsoft.com/office/officeart/2005/8/layout/vList6"/>
    <dgm:cxn modelId="{5C91028F-A403-4E30-8270-E186C0C133BC}" type="presParOf" srcId="{BB4F0547-A84B-4E45-BA10-5E67188245C5}" destId="{890C8BCB-A98A-42B8-B6FD-00896B8B0E2A}" srcOrd="0" destOrd="0" presId="urn:microsoft.com/office/officeart/2005/8/layout/vList6"/>
    <dgm:cxn modelId="{676B3E97-909D-470B-90F3-CD9FCBBA879E}" type="presParOf" srcId="{BB4F0547-A84B-4E45-BA10-5E67188245C5}" destId="{B78129C8-1D1E-45B8-8E81-241EA4A50C83}" srcOrd="1" destOrd="0" presId="urn:microsoft.com/office/officeart/2005/8/layout/vList6"/>
    <dgm:cxn modelId="{4C0C5DD3-B17D-4824-9AD5-C8D79AB0335E}" type="presParOf" srcId="{A3850C0D-2FB0-4E48-A699-D8B984B4CC41}" destId="{0323541F-ECC5-4E50-A986-ACB1A0F84FA5}" srcOrd="1" destOrd="0" presId="urn:microsoft.com/office/officeart/2005/8/layout/vList6"/>
    <dgm:cxn modelId="{D6610303-5B05-40C2-BD8A-E472C9ECF276}" type="presParOf" srcId="{A3850C0D-2FB0-4E48-A699-D8B984B4CC41}" destId="{C77C1246-75C0-48A3-859A-60F172E27155}" srcOrd="2" destOrd="0" presId="urn:microsoft.com/office/officeart/2005/8/layout/vList6"/>
    <dgm:cxn modelId="{BFE4FE7C-01B3-4175-B61E-ECCDA9CB0289}" type="presParOf" srcId="{C77C1246-75C0-48A3-859A-60F172E27155}" destId="{2F3A21BE-0A80-4559-AADA-013324645830}" srcOrd="0" destOrd="0" presId="urn:microsoft.com/office/officeart/2005/8/layout/vList6"/>
    <dgm:cxn modelId="{6D25AE98-4047-4993-A25D-4F8DBD201530}" type="presParOf" srcId="{C77C1246-75C0-48A3-859A-60F172E27155}" destId="{B4CFD5A6-3DF8-4FE7-826D-44DE098F34B2}" srcOrd="1" destOrd="0" presId="urn:microsoft.com/office/officeart/2005/8/layout/vList6"/>
    <dgm:cxn modelId="{17A61CB7-C8AC-4BC9-AD79-C5904112E021}" type="presParOf" srcId="{A3850C0D-2FB0-4E48-A699-D8B984B4CC41}" destId="{235662B6-C5E6-4298-A498-4C344E251CC2}" srcOrd="3" destOrd="0" presId="urn:microsoft.com/office/officeart/2005/8/layout/vList6"/>
    <dgm:cxn modelId="{79504425-DAB9-4319-96BB-ECA74C104DCA}" type="presParOf" srcId="{A3850C0D-2FB0-4E48-A699-D8B984B4CC41}" destId="{3CBC795F-E1DB-4405-8D0B-0AF0EC7BBA7C}" srcOrd="4" destOrd="0" presId="urn:microsoft.com/office/officeart/2005/8/layout/vList6"/>
    <dgm:cxn modelId="{F0B1084C-3723-4D7B-BC94-656DAD8EECFC}" type="presParOf" srcId="{3CBC795F-E1DB-4405-8D0B-0AF0EC7BBA7C}" destId="{D8B12765-5709-450A-9265-EBCA046776C4}" srcOrd="0" destOrd="0" presId="urn:microsoft.com/office/officeart/2005/8/layout/vList6"/>
    <dgm:cxn modelId="{3E798AD4-FCCA-4929-87EF-5B359DAF4D15}" type="presParOf" srcId="{3CBC795F-E1DB-4405-8D0B-0AF0EC7BBA7C}" destId="{50C9A60E-582A-4A90-95BC-2631F15E7E7D}"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zh-CN" altLang="en-US"/>
        </a:p>
      </dgm:t>
    </dgm:pt>
    <dgm:pt modelId="{358A760F-DFB5-4E20-A3B3-10D99DF58B48}">
      <dgm:prSet phldrT="[文本]" custT="1"/>
      <dgm:spPr/>
      <dgm:t>
        <a:bodyPr/>
        <a:lstStyle/>
        <a:p>
          <a:r>
            <a:rPr lang="en-US" altLang="zh-CN" sz="2400" b="1" dirty="0" smtClean="0">
              <a:latin typeface="+mj-ea"/>
              <a:ea typeface="+mj-ea"/>
            </a:rPr>
            <a:t>3.</a:t>
          </a:r>
          <a:r>
            <a:rPr lang="zh-CN" sz="2400" b="1" dirty="0" smtClean="0"/>
            <a:t>建立与市场相适应的工程定额管理制度</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algn="l"/>
          <a:r>
            <a:rPr lang="zh-CN" altLang="zh-CN" sz="1400" b="0" dirty="0" smtClean="0">
              <a:latin typeface="微软雅黑" pitchFamily="34" charset="-122"/>
              <a:ea typeface="微软雅黑" pitchFamily="34" charset="-122"/>
            </a:rPr>
            <a:t>明确</a:t>
          </a:r>
          <a:r>
            <a:rPr lang="zh-CN" altLang="zh-CN" sz="1400" b="0" dirty="0" smtClean="0">
              <a:solidFill>
                <a:srgbClr val="FF0000"/>
              </a:solidFill>
              <a:latin typeface="微软雅黑" pitchFamily="34" charset="-122"/>
              <a:ea typeface="微软雅黑" pitchFamily="34" charset="-122"/>
            </a:rPr>
            <a:t>定额定位</a:t>
          </a:r>
          <a:r>
            <a:rPr lang="zh-CN" altLang="zh-CN" sz="1400" b="0" dirty="0" smtClean="0">
              <a:latin typeface="微软雅黑" pitchFamily="34" charset="-122"/>
              <a:ea typeface="微软雅黑" pitchFamily="34" charset="-122"/>
            </a:rPr>
            <a:t>，发挥其</a:t>
          </a:r>
          <a:r>
            <a:rPr lang="zh-CN" altLang="zh-CN" sz="1400" b="0" dirty="0" smtClean="0">
              <a:solidFill>
                <a:srgbClr val="FF0000"/>
              </a:solidFill>
              <a:latin typeface="微软雅黑" pitchFamily="34" charset="-122"/>
              <a:ea typeface="微软雅黑" pitchFamily="34" charset="-122"/>
            </a:rPr>
            <a:t>在国有投资工程编制估算、概算、最高投标限价中的依据作用</a:t>
          </a:r>
          <a:r>
            <a:rPr lang="zh-CN" altLang="zh-CN" sz="1400" b="0" dirty="0" smtClean="0">
              <a:latin typeface="微软雅黑" pitchFamily="34" charset="-122"/>
              <a:ea typeface="微软雅黑" pitchFamily="34" charset="-122"/>
            </a:rPr>
            <a:t>，以及</a:t>
          </a:r>
          <a:r>
            <a:rPr lang="zh-CN" altLang="zh-CN" sz="1400" b="0" dirty="0" smtClean="0">
              <a:solidFill>
                <a:srgbClr val="FF0000"/>
              </a:solidFill>
              <a:latin typeface="微软雅黑" pitchFamily="34" charset="-122"/>
              <a:ea typeface="微软雅黑" pitchFamily="34" charset="-122"/>
            </a:rPr>
            <a:t>非国有投资工程的参考作用</a:t>
          </a:r>
          <a:r>
            <a:rPr lang="zh-CN" altLang="zh-CN" sz="1400" b="0" dirty="0" smtClean="0">
              <a:latin typeface="微软雅黑" pitchFamily="34" charset="-122"/>
              <a:ea typeface="微软雅黑" pitchFamily="34" charset="-122"/>
            </a:rPr>
            <a:t>。</a:t>
          </a:r>
          <a:endParaRPr lang="zh-CN" altLang="en-US" sz="1400" dirty="0"/>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algn="l"/>
          <a:r>
            <a:rPr lang="zh-CN" altLang="zh-CN" sz="1400" b="0" dirty="0" smtClean="0">
              <a:latin typeface="微软雅黑" pitchFamily="34" charset="-122"/>
              <a:ea typeface="微软雅黑" pitchFamily="34" charset="-122"/>
            </a:rPr>
            <a:t>通过购买服务等多种方式，充分发挥企业、科研院校</a:t>
          </a:r>
          <a:r>
            <a:rPr lang="en-US" altLang="zh-CN" sz="1400" b="0" dirty="0" smtClean="0">
              <a:latin typeface="微软雅黑" pitchFamily="34" charset="-122"/>
              <a:ea typeface="微软雅黑" pitchFamily="34" charset="-122"/>
            </a:rPr>
            <a:t> </a:t>
          </a:r>
          <a:r>
            <a:rPr lang="zh-CN" altLang="zh-CN" sz="1400" b="0" dirty="0" smtClean="0">
              <a:latin typeface="微软雅黑" pitchFamily="34" charset="-122"/>
              <a:ea typeface="微软雅黑" pitchFamily="34" charset="-122"/>
            </a:rPr>
            <a:t>、社团组织等社会力量在定额编制中的基础作用，提高定额编制水平。鼓励企业编制企业定额。</a:t>
          </a:r>
          <a:endParaRPr lang="zh-CN" altLang="en-US" sz="1400" dirty="0"/>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a:ln>
          <a:solidFill>
            <a:srgbClr val="00B050"/>
          </a:solidFill>
        </a:ln>
      </dgm:spPr>
      <dgm:t>
        <a:bodyPr/>
        <a:lstStyle/>
        <a:p>
          <a:pPr algn="l"/>
          <a:r>
            <a:rPr lang="zh-CN" altLang="en-US" sz="1400" b="0" dirty="0" smtClean="0">
              <a:latin typeface="微软雅黑" pitchFamily="34" charset="-122"/>
              <a:ea typeface="微软雅黑" pitchFamily="34" charset="-122"/>
            </a:rPr>
            <a:t>探索和</a:t>
          </a:r>
          <a:r>
            <a:rPr lang="zh-CN" altLang="zh-CN" sz="1400" b="0" dirty="0" smtClean="0">
              <a:latin typeface="微软雅黑" pitchFamily="34" charset="-122"/>
              <a:ea typeface="微软雅黑" pitchFamily="34" charset="-122"/>
            </a:rPr>
            <a:t>改革全统定额发布机制，建立定额全面修订和局部修订相结合的动态调整机制，及时修订不符合市场实际的内容，提高定额时效性。</a:t>
          </a:r>
          <a:endParaRPr lang="zh-CN" altLang="en-US" sz="1400" b="0" dirty="0" smtClean="0">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3901DBB5-A6FC-49DA-9F0C-8E16ED211331}">
      <dgm:prSet custT="1"/>
      <dgm:spPr>
        <a:ln>
          <a:solidFill>
            <a:srgbClr val="FFC000"/>
          </a:solidFill>
        </a:ln>
      </dgm:spPr>
      <dgm:t>
        <a:bodyPr/>
        <a:lstStyle/>
        <a:p>
          <a:pPr algn="l"/>
          <a:r>
            <a:rPr lang="zh-CN" altLang="zh-CN" sz="1400" b="0" dirty="0" smtClean="0">
              <a:latin typeface="微软雅黑" pitchFamily="34" charset="-122"/>
              <a:ea typeface="微软雅黑" pitchFamily="34" charset="-122"/>
            </a:rPr>
            <a:t>指导各地编制有关建筑产业现代化、绿色建筑的定额，发挥定额在新技术、新工艺、新材料、新设备推广应用中的引导作用，促进提高建筑品质，支撑建筑业转型升级。</a:t>
          </a:r>
          <a:endParaRPr lang="zh-CN" altLang="en-US" sz="1400" b="0" dirty="0" smtClean="0">
            <a:latin typeface="微软雅黑" pitchFamily="34" charset="-122"/>
            <a:ea typeface="微软雅黑" pitchFamily="34" charset="-122"/>
          </a:endParaRPr>
        </a:p>
      </dgm:t>
    </dgm:pt>
    <dgm:pt modelId="{DABE951D-D25E-4875-B3A2-41FF9755A369}" type="parTrans" cxnId="{92D5A19A-8A15-4D12-B0C9-7CF6C4E119BC}">
      <dgm:prSet/>
      <dgm:spPr/>
      <dgm:t>
        <a:bodyPr/>
        <a:lstStyle/>
        <a:p>
          <a:endParaRPr lang="zh-CN" altLang="en-US"/>
        </a:p>
      </dgm:t>
    </dgm:pt>
    <dgm:pt modelId="{863DF595-CEBC-4964-9CF6-C49CF366D1C3}" type="sibTrans" cxnId="{92D5A19A-8A15-4D12-B0C9-7CF6C4E119BC}">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406173" custScaleY="117975"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4"/>
      <dgm:spPr/>
      <dgm:t>
        <a:bodyPr/>
        <a:lstStyle/>
        <a:p>
          <a:endParaRPr lang="zh-CN" altLang="en-US"/>
        </a:p>
      </dgm:t>
    </dgm:pt>
    <dgm:pt modelId="{AA9F5D63-C549-432B-9D3F-3E16A10EB4AE}" type="pres">
      <dgm:prSet presAssocID="{FDC684CA-7FDB-4276-9E9F-23027E3000CF}" presName="childText" presStyleLbl="bgAcc1" presStyleIdx="0" presStyleCnt="4" custScaleX="543777">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4"/>
      <dgm:spPr/>
      <dgm:t>
        <a:bodyPr/>
        <a:lstStyle/>
        <a:p>
          <a:endParaRPr lang="zh-CN" altLang="en-US"/>
        </a:p>
      </dgm:t>
    </dgm:pt>
    <dgm:pt modelId="{24DA8397-2A50-4F18-BC64-91AEE591FA8B}" type="pres">
      <dgm:prSet presAssocID="{B41646FD-AA21-4EAD-9373-F0C2CB9DBFC2}" presName="childText" presStyleLbl="bgAcc1" presStyleIdx="1" presStyleCnt="4" custScaleX="543777" custScaleY="94821">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4"/>
      <dgm:spPr/>
      <dgm:t>
        <a:bodyPr/>
        <a:lstStyle/>
        <a:p>
          <a:endParaRPr lang="zh-CN" altLang="en-US"/>
        </a:p>
      </dgm:t>
    </dgm:pt>
    <dgm:pt modelId="{57FDAE13-1C42-419A-8FC6-E5D707E36914}" type="pres">
      <dgm:prSet presAssocID="{496AEDFA-2E89-4245-891F-E7BD0D703F4F}" presName="childText" presStyleLbl="bgAcc1" presStyleIdx="2" presStyleCnt="4" custScaleX="542870" custScaleY="96027">
        <dgm:presLayoutVars>
          <dgm:bulletEnabled val="1"/>
        </dgm:presLayoutVars>
      </dgm:prSet>
      <dgm:spPr/>
      <dgm:t>
        <a:bodyPr/>
        <a:lstStyle/>
        <a:p>
          <a:endParaRPr lang="zh-CN" altLang="en-US"/>
        </a:p>
      </dgm:t>
    </dgm:pt>
    <dgm:pt modelId="{71152AE9-F7D1-4C3D-86BD-FEF36556F913}" type="pres">
      <dgm:prSet presAssocID="{DABE951D-D25E-4875-B3A2-41FF9755A369}" presName="Name13" presStyleLbl="parChTrans1D2" presStyleIdx="3" presStyleCnt="4"/>
      <dgm:spPr/>
      <dgm:t>
        <a:bodyPr/>
        <a:lstStyle/>
        <a:p>
          <a:endParaRPr lang="zh-CN" altLang="en-US"/>
        </a:p>
      </dgm:t>
    </dgm:pt>
    <dgm:pt modelId="{2F13941A-CD8F-41F0-9E57-5243A0C7D4FF}" type="pres">
      <dgm:prSet presAssocID="{3901DBB5-A6FC-49DA-9F0C-8E16ED211331}" presName="childText" presStyleLbl="bgAcc1" presStyleIdx="3" presStyleCnt="4" custScaleX="551917">
        <dgm:presLayoutVars>
          <dgm:bulletEnabled val="1"/>
        </dgm:presLayoutVars>
      </dgm:prSet>
      <dgm:spPr/>
      <dgm:t>
        <a:bodyPr/>
        <a:lstStyle/>
        <a:p>
          <a:endParaRPr lang="zh-CN" altLang="en-US"/>
        </a:p>
      </dgm:t>
    </dgm:pt>
  </dgm:ptLst>
  <dgm:cxnLst>
    <dgm:cxn modelId="{0AC4C9D6-81E8-4F27-8001-5CDFFC5122CF}" type="presOf" srcId="{FBE3915E-7717-4755-BB0E-7E9C80F88098}" destId="{0472B2A0-378C-40A0-B4D5-B9F3D59AC018}" srcOrd="0" destOrd="0" presId="urn:microsoft.com/office/officeart/2005/8/layout/hierarchy3"/>
    <dgm:cxn modelId="{3A676906-6137-459E-BB7B-54C22DE21149}" type="presOf" srcId="{E1964995-E6FD-4200-989A-392F4FB9DF23}" destId="{3C29A3B6-436E-49AC-BCFF-6786654D8A76}" srcOrd="0" destOrd="0" presId="urn:microsoft.com/office/officeart/2005/8/layout/hierarchy3"/>
    <dgm:cxn modelId="{1803EDB9-79D0-4AFF-9E8C-7FC2C852DBC4}" type="presOf" srcId="{DABE951D-D25E-4875-B3A2-41FF9755A369}" destId="{71152AE9-F7D1-4C3D-86BD-FEF36556F913}" srcOrd="0" destOrd="0" presId="urn:microsoft.com/office/officeart/2005/8/layout/hierarchy3"/>
    <dgm:cxn modelId="{085B3CA9-0A23-49E8-831A-23E67F5C79C3}" type="presOf" srcId="{3901DBB5-A6FC-49DA-9F0C-8E16ED211331}" destId="{2F13941A-CD8F-41F0-9E57-5243A0C7D4FF}"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ADC9A76E-CDA6-4938-A7C9-B25FAAAB06C8}" type="presOf" srcId="{FDC684CA-7FDB-4276-9E9F-23027E3000CF}" destId="{AA9F5D63-C549-432B-9D3F-3E16A10EB4AE}" srcOrd="0"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2C1158B6-7B90-4358-8451-DDB9711DB874}" type="presOf" srcId="{358A760F-DFB5-4E20-A3B3-10D99DF58B48}" destId="{0BEAFDC9-AEB8-432B-85B2-715F8DA12DCE}" srcOrd="1" destOrd="0" presId="urn:microsoft.com/office/officeart/2005/8/layout/hierarchy3"/>
    <dgm:cxn modelId="{F2CE2FF0-32F7-4813-87C0-DB06AC295E0F}" type="presOf" srcId="{B41646FD-AA21-4EAD-9373-F0C2CB9DBFC2}" destId="{24DA8397-2A50-4F18-BC64-91AEE591FA8B}"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596BA34E-5F25-4232-A45D-D35C40A0337D}" type="presOf" srcId="{496AEDFA-2E89-4245-891F-E7BD0D703F4F}" destId="{57FDAE13-1C42-419A-8FC6-E5D707E36914}" srcOrd="0" destOrd="0" presId="urn:microsoft.com/office/officeart/2005/8/layout/hierarchy3"/>
    <dgm:cxn modelId="{FD088965-9C4C-4768-93A6-D651449B9AE4}" type="presOf" srcId="{358A760F-DFB5-4E20-A3B3-10D99DF58B48}" destId="{84F60FA0-0CFE-4299-931C-50CD6D9EBCED}" srcOrd="0" destOrd="0" presId="urn:microsoft.com/office/officeart/2005/8/layout/hierarchy3"/>
    <dgm:cxn modelId="{FF78F8EF-5B83-486E-B7FE-8CCF4FF253D0}" type="presOf" srcId="{633F3BFF-B59A-4E8D-9359-BA5ACC4F0B5F}" destId="{879DD295-A588-47D4-A237-F939A2D93A18}" srcOrd="0" destOrd="0" presId="urn:microsoft.com/office/officeart/2005/8/layout/hierarchy3"/>
    <dgm:cxn modelId="{92D5A19A-8A15-4D12-B0C9-7CF6C4E119BC}" srcId="{358A760F-DFB5-4E20-A3B3-10D99DF58B48}" destId="{3901DBB5-A6FC-49DA-9F0C-8E16ED211331}" srcOrd="3" destOrd="0" parTransId="{DABE951D-D25E-4875-B3A2-41FF9755A369}" sibTransId="{863DF595-CEBC-4964-9CF6-C49CF366D1C3}"/>
    <dgm:cxn modelId="{21F0F026-C90A-4D6C-B9BF-619268ADA401}" srcId="{358A760F-DFB5-4E20-A3B3-10D99DF58B48}" destId="{FDC684CA-7FDB-4276-9E9F-23027E3000CF}" srcOrd="0" destOrd="0" parTransId="{E1964995-E6FD-4200-989A-392F4FB9DF23}" sibTransId="{64E71231-A270-4195-B1C6-1310EE0C8EF9}"/>
    <dgm:cxn modelId="{3016FF75-1991-4E20-90E4-3332E28389C9}" type="presOf" srcId="{40F8B23C-DC22-4869-B9FF-8506B98F651F}" destId="{8F9740E4-7819-4C64-BE42-0048EB9F1D8A}" srcOrd="0" destOrd="0" presId="urn:microsoft.com/office/officeart/2005/8/layout/hierarchy3"/>
    <dgm:cxn modelId="{BA6DEDEE-1E40-414C-BF43-51DF8078A045}" type="presParOf" srcId="{8F9740E4-7819-4C64-BE42-0048EB9F1D8A}" destId="{0D609725-2E63-4148-B710-B7A5CC528D40}" srcOrd="0" destOrd="0" presId="urn:microsoft.com/office/officeart/2005/8/layout/hierarchy3"/>
    <dgm:cxn modelId="{ADD7400B-BA16-4C3A-8E86-70221575AC89}" type="presParOf" srcId="{0D609725-2E63-4148-B710-B7A5CC528D40}" destId="{4EA0C6C9-F867-405D-AEC9-5B36D0E03E21}" srcOrd="0" destOrd="0" presId="urn:microsoft.com/office/officeart/2005/8/layout/hierarchy3"/>
    <dgm:cxn modelId="{14257085-88D1-4CD6-BCE4-2075949E420B}" type="presParOf" srcId="{4EA0C6C9-F867-405D-AEC9-5B36D0E03E21}" destId="{84F60FA0-0CFE-4299-931C-50CD6D9EBCED}" srcOrd="0" destOrd="0" presId="urn:microsoft.com/office/officeart/2005/8/layout/hierarchy3"/>
    <dgm:cxn modelId="{2ABFA83D-519F-4686-9D42-E2C982371EF4}" type="presParOf" srcId="{4EA0C6C9-F867-405D-AEC9-5B36D0E03E21}" destId="{0BEAFDC9-AEB8-432B-85B2-715F8DA12DCE}" srcOrd="1" destOrd="0" presId="urn:microsoft.com/office/officeart/2005/8/layout/hierarchy3"/>
    <dgm:cxn modelId="{7373500C-857A-4A0C-9361-1C5BF73DCF9C}" type="presParOf" srcId="{0D609725-2E63-4148-B710-B7A5CC528D40}" destId="{B7A2EBE5-E65D-41DF-B8FA-87A5592EEF1D}" srcOrd="1" destOrd="0" presId="urn:microsoft.com/office/officeart/2005/8/layout/hierarchy3"/>
    <dgm:cxn modelId="{5AE0436A-E852-4530-BB46-0694E498722A}" type="presParOf" srcId="{B7A2EBE5-E65D-41DF-B8FA-87A5592EEF1D}" destId="{3C29A3B6-436E-49AC-BCFF-6786654D8A76}" srcOrd="0" destOrd="0" presId="urn:microsoft.com/office/officeart/2005/8/layout/hierarchy3"/>
    <dgm:cxn modelId="{573CFD06-4DE9-47D8-A297-05834F6A8243}" type="presParOf" srcId="{B7A2EBE5-E65D-41DF-B8FA-87A5592EEF1D}" destId="{AA9F5D63-C549-432B-9D3F-3E16A10EB4AE}" srcOrd="1" destOrd="0" presId="urn:microsoft.com/office/officeart/2005/8/layout/hierarchy3"/>
    <dgm:cxn modelId="{A8605FA4-1FB3-46A9-96D4-C33064492600}" type="presParOf" srcId="{B7A2EBE5-E65D-41DF-B8FA-87A5592EEF1D}" destId="{879DD295-A588-47D4-A237-F939A2D93A18}" srcOrd="2" destOrd="0" presId="urn:microsoft.com/office/officeart/2005/8/layout/hierarchy3"/>
    <dgm:cxn modelId="{643A8536-0E9C-4431-A987-175B4BC12994}" type="presParOf" srcId="{B7A2EBE5-E65D-41DF-B8FA-87A5592EEF1D}" destId="{24DA8397-2A50-4F18-BC64-91AEE591FA8B}" srcOrd="3" destOrd="0" presId="urn:microsoft.com/office/officeart/2005/8/layout/hierarchy3"/>
    <dgm:cxn modelId="{12509178-EB5F-432E-903A-636F574A93DF}" type="presParOf" srcId="{B7A2EBE5-E65D-41DF-B8FA-87A5592EEF1D}" destId="{0472B2A0-378C-40A0-B4D5-B9F3D59AC018}" srcOrd="4" destOrd="0" presId="urn:microsoft.com/office/officeart/2005/8/layout/hierarchy3"/>
    <dgm:cxn modelId="{5D9D3C81-813D-491C-B8A2-ED4746D9C464}" type="presParOf" srcId="{B7A2EBE5-E65D-41DF-B8FA-87A5592EEF1D}" destId="{57FDAE13-1C42-419A-8FC6-E5D707E36914}" srcOrd="5" destOrd="0" presId="urn:microsoft.com/office/officeart/2005/8/layout/hierarchy3"/>
    <dgm:cxn modelId="{7DD2EFCD-B7FD-4C11-B15F-910FAE6707E9}" type="presParOf" srcId="{B7A2EBE5-E65D-41DF-B8FA-87A5592EEF1D}" destId="{71152AE9-F7D1-4C3D-86BD-FEF36556F913}" srcOrd="6" destOrd="0" presId="urn:microsoft.com/office/officeart/2005/8/layout/hierarchy3"/>
    <dgm:cxn modelId="{7C40A82F-A608-430E-8CDE-4AC20B1D5FDC}" type="presParOf" srcId="{B7A2EBE5-E65D-41DF-B8FA-87A5592EEF1D}" destId="{2F13941A-CD8F-41F0-9E57-5243A0C7D4FF}"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1636CF-F66B-46B3-828B-24BCC8BBBDA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F894A38A-4698-441A-AFBF-575F8E601906}">
      <dgm:prSet phldrT="[文本]" custT="1"/>
      <dgm:spPr/>
      <dgm:t>
        <a:bodyPr/>
        <a:lstStyle/>
        <a:p>
          <a:r>
            <a:rPr lang="zh-CN" altLang="en-US" sz="2000" b="0" dirty="0" smtClean="0">
              <a:solidFill>
                <a:srgbClr val="FF0000"/>
              </a:solidFill>
              <a:latin typeface="微软雅黑" pitchFamily="34" charset="-122"/>
              <a:ea typeface="微软雅黑" pitchFamily="34" charset="-122"/>
            </a:rPr>
            <a:t>投资背景</a:t>
          </a:r>
          <a:r>
            <a:rPr lang="en-US" altLang="zh-CN" sz="2000" b="0" dirty="0" smtClean="0">
              <a:solidFill>
                <a:srgbClr val="FF0000"/>
              </a:solidFill>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工程建设完全是国家计划管理</a:t>
          </a:r>
        </a:p>
        <a:p>
          <a:r>
            <a:rPr lang="zh-CN" altLang="en-US" sz="2000" b="0" dirty="0" smtClean="0">
              <a:latin typeface="微软雅黑" pitchFamily="34" charset="-122"/>
              <a:ea typeface="微软雅黑" pitchFamily="34" charset="-122"/>
            </a:rPr>
            <a:t>政府是建设项目的唯一的投资主体</a:t>
          </a:r>
        </a:p>
        <a:p>
          <a:r>
            <a:rPr lang="zh-CN" altLang="en-US" sz="2000" b="0" dirty="0" smtClean="0">
              <a:latin typeface="微软雅黑" pitchFamily="34" charset="-122"/>
              <a:ea typeface="微软雅黑" pitchFamily="34" charset="-122"/>
            </a:rPr>
            <a:t>实行长期的价格管制（价格高度统一）</a:t>
          </a:r>
          <a:endParaRPr lang="zh-CN" altLang="en-US" sz="2000" dirty="0"/>
        </a:p>
      </dgm:t>
    </dgm:pt>
    <dgm:pt modelId="{1E4292B6-4ECC-4C56-9F8E-C001EF8A98FC}" type="parTrans" cxnId="{B60AD99D-7D8F-433A-8AC4-D5741A5C804D}">
      <dgm:prSet/>
      <dgm:spPr/>
      <dgm:t>
        <a:bodyPr/>
        <a:lstStyle/>
        <a:p>
          <a:endParaRPr lang="zh-CN" altLang="en-US"/>
        </a:p>
      </dgm:t>
    </dgm:pt>
    <dgm:pt modelId="{08954BBD-EBDF-496D-BA06-0DD4391EF5D1}" type="sibTrans" cxnId="{B60AD99D-7D8F-433A-8AC4-D5741A5C804D}">
      <dgm:prSet/>
      <dgm:spPr/>
      <dgm:t>
        <a:bodyPr/>
        <a:lstStyle/>
        <a:p>
          <a:endParaRPr lang="zh-CN" altLang="en-US"/>
        </a:p>
      </dgm:t>
    </dgm:pt>
    <dgm:pt modelId="{F4FB129B-4AE5-4E35-87D5-637022EC896D}">
      <dgm:prSet phldrT="[文本]" custT="1"/>
      <dgm:spPr/>
      <dgm:t>
        <a:bodyPr/>
        <a:lstStyle/>
        <a:p>
          <a:r>
            <a:rPr lang="zh-CN" altLang="en-US" sz="2000" b="0" dirty="0" smtClean="0">
              <a:solidFill>
                <a:srgbClr val="FF0000"/>
              </a:solidFill>
              <a:latin typeface="微软雅黑" pitchFamily="34" charset="-122"/>
              <a:ea typeface="微软雅黑" pitchFamily="34" charset="-122"/>
            </a:rPr>
            <a:t>投资原则</a:t>
          </a:r>
          <a:r>
            <a:rPr lang="en-US" altLang="zh-CN" sz="2000" b="0" dirty="0" smtClean="0">
              <a:solidFill>
                <a:srgbClr val="FF0000"/>
              </a:solidFill>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尽量地节约（</a:t>
          </a:r>
          <a:r>
            <a:rPr lang="zh-CN" altLang="en-US" sz="2000" b="0" dirty="0" smtClean="0">
              <a:solidFill>
                <a:srgbClr val="FF0000"/>
              </a:solidFill>
              <a:latin typeface="微软雅黑" pitchFamily="34" charset="-122"/>
              <a:ea typeface="微软雅黑" pitchFamily="34" charset="-122"/>
            </a:rPr>
            <a:t>多快好省</a:t>
          </a:r>
          <a:r>
            <a:rPr lang="zh-CN" altLang="en-US" sz="2000" b="0" dirty="0" smtClean="0">
              <a:latin typeface="微软雅黑" pitchFamily="34" charset="-122"/>
              <a:ea typeface="微软雅黑" pitchFamily="34" charset="-122"/>
            </a:rPr>
            <a:t>）</a:t>
          </a:r>
          <a:endParaRPr lang="zh-CN" altLang="en-US" sz="2000" dirty="0"/>
        </a:p>
      </dgm:t>
    </dgm:pt>
    <dgm:pt modelId="{183ABAC9-6E48-49A5-9E0A-E26789D22582}" type="parTrans" cxnId="{8AF8CE71-7B64-466B-9594-785560C57EBF}">
      <dgm:prSet/>
      <dgm:spPr/>
      <dgm:t>
        <a:bodyPr/>
        <a:lstStyle/>
        <a:p>
          <a:endParaRPr lang="zh-CN" altLang="en-US"/>
        </a:p>
      </dgm:t>
    </dgm:pt>
    <dgm:pt modelId="{5B615743-6B71-4919-8016-ADA4B1E37AC6}" type="sibTrans" cxnId="{8AF8CE71-7B64-466B-9594-785560C57EBF}">
      <dgm:prSet/>
      <dgm:spPr/>
      <dgm:t>
        <a:bodyPr/>
        <a:lstStyle/>
        <a:p>
          <a:endParaRPr lang="zh-CN" altLang="en-US"/>
        </a:p>
      </dgm:t>
    </dgm:pt>
    <dgm:pt modelId="{5CA56F53-2853-4CC2-A878-A06374D8330F}">
      <dgm:prSet phldrT="[文本]" custT="1"/>
      <dgm:spPr/>
      <dgm:t>
        <a:bodyPr/>
        <a:lstStyle/>
        <a:p>
          <a:r>
            <a:rPr lang="zh-CN" altLang="en-US" sz="2000" b="0" dirty="0" smtClean="0">
              <a:solidFill>
                <a:srgbClr val="FF0000"/>
              </a:solidFill>
              <a:latin typeface="微软雅黑" pitchFamily="34" charset="-122"/>
              <a:ea typeface="微软雅黑" pitchFamily="34" charset="-122"/>
            </a:rPr>
            <a:t>计价手段</a:t>
          </a:r>
          <a:r>
            <a:rPr lang="en-US" altLang="zh-CN" sz="2000" b="0" dirty="0" smtClean="0">
              <a:solidFill>
                <a:srgbClr val="FF0000"/>
              </a:solidFill>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估算、概算、预算（编制主体为设计院）</a:t>
          </a:r>
        </a:p>
        <a:p>
          <a:r>
            <a:rPr lang="zh-CN" altLang="en-US" sz="2000" b="0" dirty="0" smtClean="0">
              <a:latin typeface="微软雅黑" pitchFamily="34" charset="-122"/>
              <a:ea typeface="微软雅黑" pitchFamily="34" charset="-122"/>
            </a:rPr>
            <a:t>工程结算多退少补（编制主体为施工单位）</a:t>
          </a:r>
          <a:endParaRPr lang="zh-CN" altLang="en-US" sz="2000" dirty="0"/>
        </a:p>
      </dgm:t>
    </dgm:pt>
    <dgm:pt modelId="{6799D9D0-D35C-48F3-88AD-2277C3CB64E5}" type="parTrans" cxnId="{EC1DA4B6-090B-4846-B045-E2F309717C68}">
      <dgm:prSet/>
      <dgm:spPr/>
      <dgm:t>
        <a:bodyPr/>
        <a:lstStyle/>
        <a:p>
          <a:endParaRPr lang="zh-CN" altLang="en-US"/>
        </a:p>
      </dgm:t>
    </dgm:pt>
    <dgm:pt modelId="{EC06AFC6-D32C-424E-AC1F-66CA41A25A51}" type="sibTrans" cxnId="{EC1DA4B6-090B-4846-B045-E2F309717C68}">
      <dgm:prSet/>
      <dgm:spPr/>
      <dgm:t>
        <a:bodyPr/>
        <a:lstStyle/>
        <a:p>
          <a:endParaRPr lang="zh-CN" altLang="en-US"/>
        </a:p>
      </dgm:t>
    </dgm:pt>
    <dgm:pt modelId="{B05E2105-D868-4154-AEC8-7E494FCEA245}">
      <dgm:prSet phldrT="[文本]" custT="1"/>
      <dgm:spPr/>
      <dgm:t>
        <a:bodyPr/>
        <a:lstStyle/>
        <a:p>
          <a:r>
            <a:rPr lang="zh-CN" altLang="en-US" sz="2000" b="0" dirty="0" smtClean="0">
              <a:solidFill>
                <a:srgbClr val="FF0000"/>
              </a:solidFill>
              <a:latin typeface="微软雅黑" pitchFamily="34" charset="-122"/>
              <a:ea typeface="微软雅黑" pitchFamily="34" charset="-122"/>
            </a:rPr>
            <a:t>计价依据</a:t>
          </a:r>
          <a:r>
            <a:rPr lang="en-US" altLang="zh-CN" sz="2000" b="0" dirty="0" smtClean="0">
              <a:solidFill>
                <a:srgbClr val="FF0000"/>
              </a:solidFill>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使用统一的计价指标和定额进行工程计价</a:t>
          </a:r>
          <a:endParaRPr lang="zh-CN" altLang="en-US" sz="2000" dirty="0"/>
        </a:p>
      </dgm:t>
    </dgm:pt>
    <dgm:pt modelId="{DBD333A7-00EB-476B-BF51-C5ED6C7820A9}" type="parTrans" cxnId="{14B2B33E-D3A1-411D-8103-F1B59FCA0A14}">
      <dgm:prSet/>
      <dgm:spPr/>
      <dgm:t>
        <a:bodyPr/>
        <a:lstStyle/>
        <a:p>
          <a:endParaRPr lang="zh-CN" altLang="en-US"/>
        </a:p>
      </dgm:t>
    </dgm:pt>
    <dgm:pt modelId="{99DB473F-46E1-407D-B34F-C20F076DB9D4}" type="sibTrans" cxnId="{14B2B33E-D3A1-411D-8103-F1B59FCA0A14}">
      <dgm:prSet/>
      <dgm:spPr/>
      <dgm:t>
        <a:bodyPr/>
        <a:lstStyle/>
        <a:p>
          <a:endParaRPr lang="zh-CN" altLang="en-US"/>
        </a:p>
      </dgm:t>
    </dgm:pt>
    <dgm:pt modelId="{54CA4683-645D-40BE-B8A9-7A02FC7BFE53}" type="pres">
      <dgm:prSet presAssocID="{351636CF-F66B-46B3-828B-24BCC8BBBDA9}" presName="matrix" presStyleCnt="0">
        <dgm:presLayoutVars>
          <dgm:chMax val="1"/>
          <dgm:dir/>
          <dgm:resizeHandles val="exact"/>
        </dgm:presLayoutVars>
      </dgm:prSet>
      <dgm:spPr/>
      <dgm:t>
        <a:bodyPr/>
        <a:lstStyle/>
        <a:p>
          <a:endParaRPr lang="zh-CN" altLang="en-US"/>
        </a:p>
      </dgm:t>
    </dgm:pt>
    <dgm:pt modelId="{B4FA2AE4-F217-4670-87DC-5B05DC8A168F}" type="pres">
      <dgm:prSet presAssocID="{351636CF-F66B-46B3-828B-24BCC8BBBDA9}" presName="axisShape" presStyleLbl="bgShp" presStyleIdx="0" presStyleCnt="1" custScaleX="90910" custScaleY="84849" custLinFactNeighborX="14654" custLinFactNeighborY="1288"/>
      <dgm:spPr/>
    </dgm:pt>
    <dgm:pt modelId="{CD498F06-5DF0-4DCE-AD57-52D1D0CF5290}" type="pres">
      <dgm:prSet presAssocID="{351636CF-F66B-46B3-828B-24BCC8BBBDA9}" presName="rect1" presStyleLbl="node1" presStyleIdx="0" presStyleCnt="4" custScaleX="283259" custScaleY="117424" custLinFactNeighborX="-72526" custLinFactNeighborY="-8106">
        <dgm:presLayoutVars>
          <dgm:chMax val="0"/>
          <dgm:chPref val="0"/>
          <dgm:bulletEnabled val="1"/>
        </dgm:presLayoutVars>
      </dgm:prSet>
      <dgm:spPr/>
      <dgm:t>
        <a:bodyPr/>
        <a:lstStyle/>
        <a:p>
          <a:endParaRPr lang="zh-CN" altLang="en-US"/>
        </a:p>
      </dgm:t>
    </dgm:pt>
    <dgm:pt modelId="{9D03614A-91EA-4002-A98A-D2B971FE1FAA}" type="pres">
      <dgm:prSet presAssocID="{351636CF-F66B-46B3-828B-24BCC8BBBDA9}" presName="rect2" presStyleLbl="node1" presStyleIdx="1" presStyleCnt="4" custScaleX="166780" custScaleY="110984" custLinFactNeighborX="75888" custLinFactNeighborY="-3750">
        <dgm:presLayoutVars>
          <dgm:chMax val="0"/>
          <dgm:chPref val="0"/>
          <dgm:bulletEnabled val="1"/>
        </dgm:presLayoutVars>
      </dgm:prSet>
      <dgm:spPr/>
      <dgm:t>
        <a:bodyPr/>
        <a:lstStyle/>
        <a:p>
          <a:endParaRPr lang="zh-CN" altLang="en-US"/>
        </a:p>
      </dgm:t>
    </dgm:pt>
    <dgm:pt modelId="{1F6E661F-3776-4B0F-BBD7-5EFF027A1457}" type="pres">
      <dgm:prSet presAssocID="{351636CF-F66B-46B3-828B-24BCC8BBBDA9}" presName="rect3" presStyleLbl="node1" presStyleIdx="2" presStyleCnt="4" custScaleX="284457" custScaleY="100000" custLinFactNeighborX="-69230" custLinFactNeighborY="7917">
        <dgm:presLayoutVars>
          <dgm:chMax val="0"/>
          <dgm:chPref val="0"/>
          <dgm:bulletEnabled val="1"/>
        </dgm:presLayoutVars>
      </dgm:prSet>
      <dgm:spPr/>
      <dgm:t>
        <a:bodyPr/>
        <a:lstStyle/>
        <a:p>
          <a:endParaRPr lang="zh-CN" altLang="en-US"/>
        </a:p>
      </dgm:t>
    </dgm:pt>
    <dgm:pt modelId="{69670FA3-1C61-47A6-B4A1-2E0413A770BB}" type="pres">
      <dgm:prSet presAssocID="{351636CF-F66B-46B3-828B-24BCC8BBBDA9}" presName="rect4" presStyleLbl="node1" presStyleIdx="3" presStyleCnt="4" custScaleX="165153" custLinFactNeighborX="75612" custLinFactNeighborY="2046">
        <dgm:presLayoutVars>
          <dgm:chMax val="0"/>
          <dgm:chPref val="0"/>
          <dgm:bulletEnabled val="1"/>
        </dgm:presLayoutVars>
      </dgm:prSet>
      <dgm:spPr/>
      <dgm:t>
        <a:bodyPr/>
        <a:lstStyle/>
        <a:p>
          <a:endParaRPr lang="zh-CN" altLang="en-US"/>
        </a:p>
      </dgm:t>
    </dgm:pt>
  </dgm:ptLst>
  <dgm:cxnLst>
    <dgm:cxn modelId="{B60AD99D-7D8F-433A-8AC4-D5741A5C804D}" srcId="{351636CF-F66B-46B3-828B-24BCC8BBBDA9}" destId="{F894A38A-4698-441A-AFBF-575F8E601906}" srcOrd="0" destOrd="0" parTransId="{1E4292B6-4ECC-4C56-9F8E-C001EF8A98FC}" sibTransId="{08954BBD-EBDF-496D-BA06-0DD4391EF5D1}"/>
    <dgm:cxn modelId="{8AF8CE71-7B64-466B-9594-785560C57EBF}" srcId="{351636CF-F66B-46B3-828B-24BCC8BBBDA9}" destId="{F4FB129B-4AE5-4E35-87D5-637022EC896D}" srcOrd="1" destOrd="0" parTransId="{183ABAC9-6E48-49A5-9E0A-E26789D22582}" sibTransId="{5B615743-6B71-4919-8016-ADA4B1E37AC6}"/>
    <dgm:cxn modelId="{FE8C98A6-3FDA-4DBD-BAB4-322DCCA87B5F}" type="presOf" srcId="{351636CF-F66B-46B3-828B-24BCC8BBBDA9}" destId="{54CA4683-645D-40BE-B8A9-7A02FC7BFE53}" srcOrd="0" destOrd="0" presId="urn:microsoft.com/office/officeart/2005/8/layout/matrix2"/>
    <dgm:cxn modelId="{14B2B33E-D3A1-411D-8103-F1B59FCA0A14}" srcId="{351636CF-F66B-46B3-828B-24BCC8BBBDA9}" destId="{B05E2105-D868-4154-AEC8-7E494FCEA245}" srcOrd="3" destOrd="0" parTransId="{DBD333A7-00EB-476B-BF51-C5ED6C7820A9}" sibTransId="{99DB473F-46E1-407D-B34F-C20F076DB9D4}"/>
    <dgm:cxn modelId="{5B722CB1-374F-401F-904A-38B33FBD41F9}" type="presOf" srcId="{F4FB129B-4AE5-4E35-87D5-637022EC896D}" destId="{9D03614A-91EA-4002-A98A-D2B971FE1FAA}" srcOrd="0" destOrd="0" presId="urn:microsoft.com/office/officeart/2005/8/layout/matrix2"/>
    <dgm:cxn modelId="{EC1DA4B6-090B-4846-B045-E2F309717C68}" srcId="{351636CF-F66B-46B3-828B-24BCC8BBBDA9}" destId="{5CA56F53-2853-4CC2-A878-A06374D8330F}" srcOrd="2" destOrd="0" parTransId="{6799D9D0-D35C-48F3-88AD-2277C3CB64E5}" sibTransId="{EC06AFC6-D32C-424E-AC1F-66CA41A25A51}"/>
    <dgm:cxn modelId="{A4BD698D-DDC6-4833-A233-BF78BE9E0F70}" type="presOf" srcId="{F894A38A-4698-441A-AFBF-575F8E601906}" destId="{CD498F06-5DF0-4DCE-AD57-52D1D0CF5290}" srcOrd="0" destOrd="0" presId="urn:microsoft.com/office/officeart/2005/8/layout/matrix2"/>
    <dgm:cxn modelId="{CECBB556-5BF6-471A-AD1A-918CD3A77BCD}" type="presOf" srcId="{B05E2105-D868-4154-AEC8-7E494FCEA245}" destId="{69670FA3-1C61-47A6-B4A1-2E0413A770BB}" srcOrd="0" destOrd="0" presId="urn:microsoft.com/office/officeart/2005/8/layout/matrix2"/>
    <dgm:cxn modelId="{027195AA-9D40-4253-B623-040C857C4C13}" type="presOf" srcId="{5CA56F53-2853-4CC2-A878-A06374D8330F}" destId="{1F6E661F-3776-4B0F-BBD7-5EFF027A1457}" srcOrd="0" destOrd="0" presId="urn:microsoft.com/office/officeart/2005/8/layout/matrix2"/>
    <dgm:cxn modelId="{0C3D7398-5CF8-46D9-A63B-884D97E7C0AF}" type="presParOf" srcId="{54CA4683-645D-40BE-B8A9-7A02FC7BFE53}" destId="{B4FA2AE4-F217-4670-87DC-5B05DC8A168F}" srcOrd="0" destOrd="0" presId="urn:microsoft.com/office/officeart/2005/8/layout/matrix2"/>
    <dgm:cxn modelId="{8AD73516-B5BE-42DC-B2F7-4DD25372BD0C}" type="presParOf" srcId="{54CA4683-645D-40BE-B8A9-7A02FC7BFE53}" destId="{CD498F06-5DF0-4DCE-AD57-52D1D0CF5290}" srcOrd="1" destOrd="0" presId="urn:microsoft.com/office/officeart/2005/8/layout/matrix2"/>
    <dgm:cxn modelId="{14B466CB-AB4E-41A3-9FEF-280ED025594A}" type="presParOf" srcId="{54CA4683-645D-40BE-B8A9-7A02FC7BFE53}" destId="{9D03614A-91EA-4002-A98A-D2B971FE1FAA}" srcOrd="2" destOrd="0" presId="urn:microsoft.com/office/officeart/2005/8/layout/matrix2"/>
    <dgm:cxn modelId="{98C248A3-A23D-4D79-B31E-0140D5D8A4DE}" type="presParOf" srcId="{54CA4683-645D-40BE-B8A9-7A02FC7BFE53}" destId="{1F6E661F-3776-4B0F-BBD7-5EFF027A1457}" srcOrd="3" destOrd="0" presId="urn:microsoft.com/office/officeart/2005/8/layout/matrix2"/>
    <dgm:cxn modelId="{E9BDB464-5581-4AA7-8FE9-A811668EC4B7}" type="presParOf" srcId="{54CA4683-645D-40BE-B8A9-7A02FC7BFE53}" destId="{69670FA3-1C61-47A6-B4A1-2E0413A770BB}" srcOrd="4" destOrd="0" presId="urn:microsoft.com/office/officeart/2005/8/layout/matrix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9DEE3A0-4303-499C-885E-F8551FA20260}" type="doc">
      <dgm:prSet loTypeId="urn:microsoft.com/office/officeart/2005/8/layout/vList3#2" loCatId="list" qsTypeId="urn:microsoft.com/office/officeart/2005/8/quickstyle/simple1" qsCatId="simple" csTypeId="urn:microsoft.com/office/officeart/2005/8/colors/accent5_2" csCatId="accent5" phldr="1"/>
      <dgm:spPr/>
    </dgm:pt>
    <dgm:pt modelId="{CBEA8132-DAD7-41A7-BAE7-B7BAF46A02B2}">
      <dgm:prSet phldrT="[文本]" custT="1"/>
      <dgm:spPr/>
      <dgm:t>
        <a:bodyPr/>
        <a:lstStyle/>
        <a:p>
          <a:r>
            <a:rPr lang="zh-CN" altLang="en-US" sz="2800" dirty="0" smtClean="0">
              <a:latin typeface="Microsoft YaHei UI" panose="020B0503020204020204" pitchFamily="34" charset="-122"/>
              <a:ea typeface="Microsoft YaHei UI" panose="020B0503020204020204" pitchFamily="34" charset="-122"/>
            </a:rPr>
            <a:t>明确地位和内容</a:t>
          </a:r>
          <a:endParaRPr lang="zh-CN" altLang="en-US" sz="2800" dirty="0">
            <a:latin typeface="Microsoft YaHei UI" panose="020B0503020204020204" pitchFamily="34" charset="-122"/>
            <a:ea typeface="Microsoft YaHei UI" panose="020B0503020204020204" pitchFamily="34" charset="-122"/>
          </a:endParaRPr>
        </a:p>
      </dgm:t>
    </dgm:pt>
    <dgm:pt modelId="{7146DB37-F004-49D4-9ACC-EC8489CBAB94}" type="parTrans" cxnId="{A6EF7C5C-1137-41DD-9D01-4F391F864BC2}">
      <dgm:prSet/>
      <dgm:spPr/>
      <dgm:t>
        <a:bodyPr/>
        <a:lstStyle/>
        <a:p>
          <a:endParaRPr lang="zh-CN" altLang="en-US" sz="2800"/>
        </a:p>
      </dgm:t>
    </dgm:pt>
    <dgm:pt modelId="{2A36E5A0-C798-4969-9C93-16E999E6E408}" type="sibTrans" cxnId="{A6EF7C5C-1137-41DD-9D01-4F391F864BC2}">
      <dgm:prSet/>
      <dgm:spPr/>
      <dgm:t>
        <a:bodyPr/>
        <a:lstStyle/>
        <a:p>
          <a:endParaRPr lang="zh-CN" altLang="en-US" sz="2800"/>
        </a:p>
      </dgm:t>
    </dgm:pt>
    <dgm:pt modelId="{D609ECC4-8380-47E8-B97E-7BFFF9DE0618}">
      <dgm:prSet phldrT="[文本]" custT="1"/>
      <dgm:spPr/>
      <dgm:t>
        <a:bodyPr/>
        <a:lstStyle/>
        <a:p>
          <a:r>
            <a:rPr lang="zh-CN" altLang="en-US" sz="2800" dirty="0" smtClean="0">
              <a:latin typeface="Microsoft YaHei UI" panose="020B0503020204020204" pitchFamily="34" charset="-122"/>
              <a:ea typeface="Microsoft YaHei UI" panose="020B0503020204020204" pitchFamily="34" charset="-122"/>
            </a:rPr>
            <a:t>统一编制规则</a:t>
          </a:r>
          <a:endParaRPr lang="zh-CN" altLang="en-US" sz="2800" dirty="0">
            <a:latin typeface="Microsoft YaHei UI" panose="020B0503020204020204" pitchFamily="34" charset="-122"/>
            <a:ea typeface="Microsoft YaHei UI" panose="020B0503020204020204" pitchFamily="34" charset="-122"/>
          </a:endParaRPr>
        </a:p>
      </dgm:t>
    </dgm:pt>
    <dgm:pt modelId="{EADF6DB6-8144-457D-8F06-A18772EB29F6}" type="parTrans" cxnId="{C17F7FF4-54B1-4208-AFD7-6E4EC911AFA6}">
      <dgm:prSet/>
      <dgm:spPr/>
      <dgm:t>
        <a:bodyPr/>
        <a:lstStyle/>
        <a:p>
          <a:endParaRPr lang="zh-CN" altLang="en-US" sz="2800"/>
        </a:p>
      </dgm:t>
    </dgm:pt>
    <dgm:pt modelId="{9235C585-4260-49C0-9947-F4435D9F8F0C}" type="sibTrans" cxnId="{C17F7FF4-54B1-4208-AFD7-6E4EC911AFA6}">
      <dgm:prSet/>
      <dgm:spPr/>
      <dgm:t>
        <a:bodyPr/>
        <a:lstStyle/>
        <a:p>
          <a:endParaRPr lang="zh-CN" altLang="en-US" sz="2800"/>
        </a:p>
      </dgm:t>
    </dgm:pt>
    <dgm:pt modelId="{1B457B62-1310-448F-8A14-BF4C033C6846}">
      <dgm:prSet phldrT="[文本]" custT="1"/>
      <dgm:spPr/>
      <dgm:t>
        <a:bodyPr/>
        <a:lstStyle/>
        <a:p>
          <a:r>
            <a:rPr lang="zh-CN" altLang="en-US" sz="2800" dirty="0" smtClean="0">
              <a:latin typeface="Microsoft YaHei UI" panose="020B0503020204020204" pitchFamily="34" charset="-122"/>
              <a:ea typeface="Microsoft YaHei UI" panose="020B0503020204020204" pitchFamily="34" charset="-122"/>
            </a:rPr>
            <a:t>创新修编方式</a:t>
          </a:r>
          <a:endParaRPr lang="zh-CN" altLang="en-US" sz="2800" dirty="0">
            <a:latin typeface="Microsoft YaHei UI" panose="020B0503020204020204" pitchFamily="34" charset="-122"/>
            <a:ea typeface="Microsoft YaHei UI" panose="020B0503020204020204" pitchFamily="34" charset="-122"/>
          </a:endParaRPr>
        </a:p>
      </dgm:t>
    </dgm:pt>
    <dgm:pt modelId="{E277E575-2C9B-4B8E-A41B-DAF8023001B2}" type="parTrans" cxnId="{B6A35AB0-E6D7-4A9D-A796-31B9ADF2FF28}">
      <dgm:prSet/>
      <dgm:spPr/>
      <dgm:t>
        <a:bodyPr/>
        <a:lstStyle/>
        <a:p>
          <a:endParaRPr lang="zh-CN" altLang="en-US" sz="2800"/>
        </a:p>
      </dgm:t>
    </dgm:pt>
    <dgm:pt modelId="{A70D1510-7EAF-4047-ACA8-1ED1DA3BB16A}" type="sibTrans" cxnId="{B6A35AB0-E6D7-4A9D-A796-31B9ADF2FF28}">
      <dgm:prSet/>
      <dgm:spPr/>
      <dgm:t>
        <a:bodyPr/>
        <a:lstStyle/>
        <a:p>
          <a:endParaRPr lang="zh-CN" altLang="en-US" sz="2800"/>
        </a:p>
      </dgm:t>
    </dgm:pt>
    <dgm:pt modelId="{BB5C3F45-F28C-4B96-B2CE-F8A4DE75E31E}">
      <dgm:prSet phldrT="[文本]" custT="1"/>
      <dgm:spPr/>
      <dgm:t>
        <a:bodyPr/>
        <a:lstStyle/>
        <a:p>
          <a:r>
            <a:rPr lang="zh-CN" altLang="en-US" sz="2800" dirty="0" smtClean="0">
              <a:latin typeface="Microsoft YaHei UI" panose="020B0503020204020204" pitchFamily="34" charset="-122"/>
              <a:ea typeface="Microsoft YaHei UI" panose="020B0503020204020204" pitchFamily="34" charset="-122"/>
            </a:rPr>
            <a:t>改革发布机制</a:t>
          </a:r>
          <a:endParaRPr lang="zh-CN" altLang="en-US" sz="2800" dirty="0">
            <a:latin typeface="Microsoft YaHei UI" panose="020B0503020204020204" pitchFamily="34" charset="-122"/>
            <a:ea typeface="Microsoft YaHei UI" panose="020B0503020204020204" pitchFamily="34" charset="-122"/>
          </a:endParaRPr>
        </a:p>
      </dgm:t>
    </dgm:pt>
    <dgm:pt modelId="{576251E9-B566-4102-8B64-D3172E7F26F6}" type="parTrans" cxnId="{C3A21B24-B197-4C82-B1A0-4A5ACC8D3787}">
      <dgm:prSet/>
      <dgm:spPr/>
      <dgm:t>
        <a:bodyPr/>
        <a:lstStyle/>
        <a:p>
          <a:endParaRPr lang="zh-CN" altLang="en-US" sz="2800"/>
        </a:p>
      </dgm:t>
    </dgm:pt>
    <dgm:pt modelId="{01F5F6B0-E0AB-4A38-80B7-4E65B3AAE2CA}" type="sibTrans" cxnId="{C3A21B24-B197-4C82-B1A0-4A5ACC8D3787}">
      <dgm:prSet/>
      <dgm:spPr/>
      <dgm:t>
        <a:bodyPr/>
        <a:lstStyle/>
        <a:p>
          <a:endParaRPr lang="zh-CN" altLang="en-US" sz="2800"/>
        </a:p>
      </dgm:t>
    </dgm:pt>
    <dgm:pt modelId="{03B83CA1-B75E-4684-ACB8-152B9E394EE4}">
      <dgm:prSet phldrT="[文本]" custT="1"/>
      <dgm:spPr/>
      <dgm:t>
        <a:bodyPr/>
        <a:lstStyle/>
        <a:p>
          <a:r>
            <a:rPr lang="zh-CN" altLang="en-US" sz="2800" dirty="0" smtClean="0">
              <a:latin typeface="Microsoft YaHei UI" panose="020B0503020204020204" pitchFamily="34" charset="-122"/>
              <a:ea typeface="Microsoft YaHei UI" panose="020B0503020204020204" pitchFamily="34" charset="-122"/>
            </a:rPr>
            <a:t>建立动态调整机制</a:t>
          </a:r>
          <a:endParaRPr lang="zh-CN" altLang="en-US" sz="2800" dirty="0">
            <a:latin typeface="Microsoft YaHei UI" panose="020B0503020204020204" pitchFamily="34" charset="-122"/>
            <a:ea typeface="Microsoft YaHei UI" panose="020B0503020204020204" pitchFamily="34" charset="-122"/>
          </a:endParaRPr>
        </a:p>
      </dgm:t>
    </dgm:pt>
    <dgm:pt modelId="{28AF2AB5-BC78-4EB1-99DF-0B16B8781C04}" type="parTrans" cxnId="{1CBA30C7-0150-4B1E-AF16-3D0A3B24CC9E}">
      <dgm:prSet/>
      <dgm:spPr/>
      <dgm:t>
        <a:bodyPr/>
        <a:lstStyle/>
        <a:p>
          <a:endParaRPr lang="zh-CN" altLang="en-US"/>
        </a:p>
      </dgm:t>
    </dgm:pt>
    <dgm:pt modelId="{20FC7C5C-467E-4A02-B0CE-165ABB86BF00}" type="sibTrans" cxnId="{1CBA30C7-0150-4B1E-AF16-3D0A3B24CC9E}">
      <dgm:prSet/>
      <dgm:spPr/>
      <dgm:t>
        <a:bodyPr/>
        <a:lstStyle/>
        <a:p>
          <a:endParaRPr lang="zh-CN" altLang="en-US"/>
        </a:p>
      </dgm:t>
    </dgm:pt>
    <dgm:pt modelId="{4DE6583C-B7C0-4D2C-BDEC-CEF462E4D3EB}" type="pres">
      <dgm:prSet presAssocID="{09DEE3A0-4303-499C-885E-F8551FA20260}" presName="linearFlow" presStyleCnt="0">
        <dgm:presLayoutVars>
          <dgm:dir/>
          <dgm:resizeHandles val="exact"/>
        </dgm:presLayoutVars>
      </dgm:prSet>
      <dgm:spPr/>
    </dgm:pt>
    <dgm:pt modelId="{2DCA9743-297B-4CF8-B80D-5F345AA1AD18}" type="pres">
      <dgm:prSet presAssocID="{CBEA8132-DAD7-41A7-BAE7-B7BAF46A02B2}" presName="composite" presStyleCnt="0"/>
      <dgm:spPr/>
    </dgm:pt>
    <dgm:pt modelId="{F7D59A11-6D6E-4A1C-94E1-8207C9969E5A}" type="pres">
      <dgm:prSet presAssocID="{CBEA8132-DAD7-41A7-BAE7-B7BAF46A02B2}" presName="imgShp" presStyleLbl="fgImgPlace1" presStyleIdx="0" presStyleCnt="5" custLinFactNeighborX="-6594" custLinFactNeighborY="4114">
        <dgm:style>
          <a:lnRef idx="1">
            <a:schemeClr val="accent4"/>
          </a:lnRef>
          <a:fillRef idx="2">
            <a:schemeClr val="accent4"/>
          </a:fillRef>
          <a:effectRef idx="1">
            <a:schemeClr val="accent4"/>
          </a:effectRef>
          <a:fontRef idx="minor">
            <a:schemeClr val="dk1"/>
          </a:fontRef>
        </dgm:style>
      </dgm:prSet>
      <dgm:spPr>
        <a:prstGeom prst="ellipse">
          <a:avLst/>
        </a:prstGeom>
        <a:solidFill>
          <a:schemeClr val="accent5">
            <a:lumMod val="75000"/>
          </a:schemeClr>
        </a:solidFill>
        <a:ln w="19050">
          <a:solidFill>
            <a:schemeClr val="bg1"/>
          </a:solidFill>
        </a:ln>
        <a:effectLst/>
      </dgm:spPr>
    </dgm:pt>
    <dgm:pt modelId="{AC738694-22E0-423F-8A5D-8C85D8733552}" type="pres">
      <dgm:prSet presAssocID="{CBEA8132-DAD7-41A7-BAE7-B7BAF46A02B2}" presName="txShp" presStyleLbl="node1" presStyleIdx="0" presStyleCnt="5">
        <dgm:presLayoutVars>
          <dgm:bulletEnabled val="1"/>
        </dgm:presLayoutVars>
      </dgm:prSet>
      <dgm:spPr/>
      <dgm:t>
        <a:bodyPr/>
        <a:lstStyle/>
        <a:p>
          <a:endParaRPr lang="zh-CN" altLang="en-US"/>
        </a:p>
      </dgm:t>
    </dgm:pt>
    <dgm:pt modelId="{AC852ED7-F592-442C-BA8C-37E15075FABD}" type="pres">
      <dgm:prSet presAssocID="{2A36E5A0-C798-4969-9C93-16E999E6E408}" presName="spacing" presStyleCnt="0"/>
      <dgm:spPr/>
    </dgm:pt>
    <dgm:pt modelId="{1E8C4707-DAF6-44E2-8520-7FB6F8E4E497}" type="pres">
      <dgm:prSet presAssocID="{BB5C3F45-F28C-4B96-B2CE-F8A4DE75E31E}" presName="composite" presStyleCnt="0"/>
      <dgm:spPr/>
    </dgm:pt>
    <dgm:pt modelId="{F8AC1022-8A11-4222-9962-C24B83F4EA22}" type="pres">
      <dgm:prSet presAssocID="{BB5C3F45-F28C-4B96-B2CE-F8A4DE75E31E}" presName="imgShp" presStyleLbl="fgImgPlace1" presStyleIdx="1" presStyleCnt="5"/>
      <dgm:spPr>
        <a:solidFill>
          <a:schemeClr val="accent5">
            <a:lumMod val="75000"/>
          </a:schemeClr>
        </a:solidFill>
      </dgm:spPr>
    </dgm:pt>
    <dgm:pt modelId="{3851C435-97B3-4848-9097-A4792D7DDE44}" type="pres">
      <dgm:prSet presAssocID="{BB5C3F45-F28C-4B96-B2CE-F8A4DE75E31E}" presName="txShp" presStyleLbl="node1" presStyleIdx="1" presStyleCnt="5">
        <dgm:presLayoutVars>
          <dgm:bulletEnabled val="1"/>
        </dgm:presLayoutVars>
      </dgm:prSet>
      <dgm:spPr/>
      <dgm:t>
        <a:bodyPr/>
        <a:lstStyle/>
        <a:p>
          <a:endParaRPr lang="zh-CN" altLang="en-US"/>
        </a:p>
      </dgm:t>
    </dgm:pt>
    <dgm:pt modelId="{C6AFAB83-27E6-4285-A35F-EA0F4C062FF1}" type="pres">
      <dgm:prSet presAssocID="{01F5F6B0-E0AB-4A38-80B7-4E65B3AAE2CA}" presName="spacing" presStyleCnt="0"/>
      <dgm:spPr/>
    </dgm:pt>
    <dgm:pt modelId="{06307A22-B870-4800-8229-AFC45647537A}" type="pres">
      <dgm:prSet presAssocID="{D609ECC4-8380-47E8-B97E-7BFFF9DE0618}" presName="composite" presStyleCnt="0"/>
      <dgm:spPr/>
    </dgm:pt>
    <dgm:pt modelId="{C5B6F0DB-6A14-4407-B00F-7CD12C0853B5}" type="pres">
      <dgm:prSet presAssocID="{D609ECC4-8380-47E8-B97E-7BFFF9DE0618}" presName="imgShp" presStyleLbl="fgImgPlace1" presStyleIdx="2" presStyleCnt="5"/>
      <dgm:spPr>
        <a:solidFill>
          <a:schemeClr val="accent5">
            <a:lumMod val="75000"/>
          </a:schemeClr>
        </a:solidFill>
      </dgm:spPr>
    </dgm:pt>
    <dgm:pt modelId="{284802BA-ECEC-4B8B-BAF7-A9F10FC0286D}" type="pres">
      <dgm:prSet presAssocID="{D609ECC4-8380-47E8-B97E-7BFFF9DE0618}" presName="txShp" presStyleLbl="node1" presStyleIdx="2" presStyleCnt="5">
        <dgm:presLayoutVars>
          <dgm:bulletEnabled val="1"/>
        </dgm:presLayoutVars>
      </dgm:prSet>
      <dgm:spPr/>
      <dgm:t>
        <a:bodyPr/>
        <a:lstStyle/>
        <a:p>
          <a:endParaRPr lang="zh-CN" altLang="en-US"/>
        </a:p>
      </dgm:t>
    </dgm:pt>
    <dgm:pt modelId="{EC2474F6-E051-4FB7-A449-546BD5696DD2}" type="pres">
      <dgm:prSet presAssocID="{9235C585-4260-49C0-9947-F4435D9F8F0C}" presName="spacing" presStyleCnt="0"/>
      <dgm:spPr/>
    </dgm:pt>
    <dgm:pt modelId="{9B73AD64-F5C1-49CD-BEE4-F13352E280E4}" type="pres">
      <dgm:prSet presAssocID="{1B457B62-1310-448F-8A14-BF4C033C6846}" presName="composite" presStyleCnt="0"/>
      <dgm:spPr/>
    </dgm:pt>
    <dgm:pt modelId="{FD38A89C-7D02-467B-AA40-9CB7DE9E3210}" type="pres">
      <dgm:prSet presAssocID="{1B457B62-1310-448F-8A14-BF4C033C6846}" presName="imgShp" presStyleLbl="fgImgPlace1" presStyleIdx="3" presStyleCnt="5"/>
      <dgm:spPr>
        <a:solidFill>
          <a:schemeClr val="accent5">
            <a:lumMod val="75000"/>
          </a:schemeClr>
        </a:solidFill>
      </dgm:spPr>
      <dgm:t>
        <a:bodyPr/>
        <a:lstStyle/>
        <a:p>
          <a:endParaRPr lang="zh-CN" altLang="en-US"/>
        </a:p>
      </dgm:t>
    </dgm:pt>
    <dgm:pt modelId="{D35BBB29-F17C-4C7E-82FC-64D5DAB77154}" type="pres">
      <dgm:prSet presAssocID="{1B457B62-1310-448F-8A14-BF4C033C6846}" presName="txShp" presStyleLbl="node1" presStyleIdx="3" presStyleCnt="5">
        <dgm:presLayoutVars>
          <dgm:bulletEnabled val="1"/>
        </dgm:presLayoutVars>
      </dgm:prSet>
      <dgm:spPr/>
      <dgm:t>
        <a:bodyPr/>
        <a:lstStyle/>
        <a:p>
          <a:endParaRPr lang="zh-CN" altLang="en-US"/>
        </a:p>
      </dgm:t>
    </dgm:pt>
    <dgm:pt modelId="{CDACDA84-F8BC-4FE4-80DE-7196CC56ADDE}" type="pres">
      <dgm:prSet presAssocID="{A70D1510-7EAF-4047-ACA8-1ED1DA3BB16A}" presName="spacing" presStyleCnt="0"/>
      <dgm:spPr/>
    </dgm:pt>
    <dgm:pt modelId="{2FFE7912-D163-483E-87FA-81D9E992ED83}" type="pres">
      <dgm:prSet presAssocID="{03B83CA1-B75E-4684-ACB8-152B9E394EE4}" presName="composite" presStyleCnt="0"/>
      <dgm:spPr/>
    </dgm:pt>
    <dgm:pt modelId="{8FACDFB3-3992-444F-B7A1-D1A6C49E2B8C}" type="pres">
      <dgm:prSet presAssocID="{03B83CA1-B75E-4684-ACB8-152B9E394EE4}" presName="imgShp" presStyleLbl="fgImgPlace1" presStyleIdx="4" presStyleCnt="5"/>
      <dgm:spPr>
        <a:solidFill>
          <a:schemeClr val="accent5">
            <a:lumMod val="75000"/>
          </a:schemeClr>
        </a:solidFill>
      </dgm:spPr>
    </dgm:pt>
    <dgm:pt modelId="{9BC37BD0-4C6A-4BE9-9BBB-F118338BE269}" type="pres">
      <dgm:prSet presAssocID="{03B83CA1-B75E-4684-ACB8-152B9E394EE4}" presName="txShp" presStyleLbl="node1" presStyleIdx="4" presStyleCnt="5">
        <dgm:presLayoutVars>
          <dgm:bulletEnabled val="1"/>
        </dgm:presLayoutVars>
      </dgm:prSet>
      <dgm:spPr/>
      <dgm:t>
        <a:bodyPr/>
        <a:lstStyle/>
        <a:p>
          <a:endParaRPr lang="zh-CN" altLang="en-US"/>
        </a:p>
      </dgm:t>
    </dgm:pt>
  </dgm:ptLst>
  <dgm:cxnLst>
    <dgm:cxn modelId="{8EA67DFE-3F2D-463C-8A6A-2ADB22636371}" type="presOf" srcId="{BB5C3F45-F28C-4B96-B2CE-F8A4DE75E31E}" destId="{3851C435-97B3-4848-9097-A4792D7DDE44}" srcOrd="0" destOrd="0" presId="urn:microsoft.com/office/officeart/2005/8/layout/vList3#2"/>
    <dgm:cxn modelId="{B6A35AB0-E6D7-4A9D-A796-31B9ADF2FF28}" srcId="{09DEE3A0-4303-499C-885E-F8551FA20260}" destId="{1B457B62-1310-448F-8A14-BF4C033C6846}" srcOrd="3" destOrd="0" parTransId="{E277E575-2C9B-4B8E-A41B-DAF8023001B2}" sibTransId="{A70D1510-7EAF-4047-ACA8-1ED1DA3BB16A}"/>
    <dgm:cxn modelId="{C3A21B24-B197-4C82-B1A0-4A5ACC8D3787}" srcId="{09DEE3A0-4303-499C-885E-F8551FA20260}" destId="{BB5C3F45-F28C-4B96-B2CE-F8A4DE75E31E}" srcOrd="1" destOrd="0" parTransId="{576251E9-B566-4102-8B64-D3172E7F26F6}" sibTransId="{01F5F6B0-E0AB-4A38-80B7-4E65B3AAE2CA}"/>
    <dgm:cxn modelId="{1CBA30C7-0150-4B1E-AF16-3D0A3B24CC9E}" srcId="{09DEE3A0-4303-499C-885E-F8551FA20260}" destId="{03B83CA1-B75E-4684-ACB8-152B9E394EE4}" srcOrd="4" destOrd="0" parTransId="{28AF2AB5-BC78-4EB1-99DF-0B16B8781C04}" sibTransId="{20FC7C5C-467E-4A02-B0CE-165ABB86BF00}"/>
    <dgm:cxn modelId="{47D9C7F8-35C9-4F18-B157-2EED1539031D}" type="presOf" srcId="{D609ECC4-8380-47E8-B97E-7BFFF9DE0618}" destId="{284802BA-ECEC-4B8B-BAF7-A9F10FC0286D}" srcOrd="0" destOrd="0" presId="urn:microsoft.com/office/officeart/2005/8/layout/vList3#2"/>
    <dgm:cxn modelId="{C17F7FF4-54B1-4208-AFD7-6E4EC911AFA6}" srcId="{09DEE3A0-4303-499C-885E-F8551FA20260}" destId="{D609ECC4-8380-47E8-B97E-7BFFF9DE0618}" srcOrd="2" destOrd="0" parTransId="{EADF6DB6-8144-457D-8F06-A18772EB29F6}" sibTransId="{9235C585-4260-49C0-9947-F4435D9F8F0C}"/>
    <dgm:cxn modelId="{618CF356-AB40-42B1-BF46-7C1D05B22E84}" type="presOf" srcId="{1B457B62-1310-448F-8A14-BF4C033C6846}" destId="{D35BBB29-F17C-4C7E-82FC-64D5DAB77154}" srcOrd="0" destOrd="0" presId="urn:microsoft.com/office/officeart/2005/8/layout/vList3#2"/>
    <dgm:cxn modelId="{A6EF7C5C-1137-41DD-9D01-4F391F864BC2}" srcId="{09DEE3A0-4303-499C-885E-F8551FA20260}" destId="{CBEA8132-DAD7-41A7-BAE7-B7BAF46A02B2}" srcOrd="0" destOrd="0" parTransId="{7146DB37-F004-49D4-9ACC-EC8489CBAB94}" sibTransId="{2A36E5A0-C798-4969-9C93-16E999E6E408}"/>
    <dgm:cxn modelId="{5E555B9B-4BEE-45DB-940B-4CF303994858}" type="presOf" srcId="{CBEA8132-DAD7-41A7-BAE7-B7BAF46A02B2}" destId="{AC738694-22E0-423F-8A5D-8C85D8733552}" srcOrd="0" destOrd="0" presId="urn:microsoft.com/office/officeart/2005/8/layout/vList3#2"/>
    <dgm:cxn modelId="{A5F21C38-82DF-405D-9556-DBA5A516EBBE}" type="presOf" srcId="{09DEE3A0-4303-499C-885E-F8551FA20260}" destId="{4DE6583C-B7C0-4D2C-BDEC-CEF462E4D3EB}" srcOrd="0" destOrd="0" presId="urn:microsoft.com/office/officeart/2005/8/layout/vList3#2"/>
    <dgm:cxn modelId="{8DBAB3DD-AD0D-4765-8202-5D3EC3A62B56}" type="presOf" srcId="{03B83CA1-B75E-4684-ACB8-152B9E394EE4}" destId="{9BC37BD0-4C6A-4BE9-9BBB-F118338BE269}" srcOrd="0" destOrd="0" presId="urn:microsoft.com/office/officeart/2005/8/layout/vList3#2"/>
    <dgm:cxn modelId="{E63FFC8A-3236-4A66-92E3-38AEFF610E59}" type="presParOf" srcId="{4DE6583C-B7C0-4D2C-BDEC-CEF462E4D3EB}" destId="{2DCA9743-297B-4CF8-B80D-5F345AA1AD18}" srcOrd="0" destOrd="0" presId="urn:microsoft.com/office/officeart/2005/8/layout/vList3#2"/>
    <dgm:cxn modelId="{F1B31512-21D0-44F7-86CB-8605309268B1}" type="presParOf" srcId="{2DCA9743-297B-4CF8-B80D-5F345AA1AD18}" destId="{F7D59A11-6D6E-4A1C-94E1-8207C9969E5A}" srcOrd="0" destOrd="0" presId="urn:microsoft.com/office/officeart/2005/8/layout/vList3#2"/>
    <dgm:cxn modelId="{2D7B7E75-E94D-4603-95A2-456FFE56C4A8}" type="presParOf" srcId="{2DCA9743-297B-4CF8-B80D-5F345AA1AD18}" destId="{AC738694-22E0-423F-8A5D-8C85D8733552}" srcOrd="1" destOrd="0" presId="urn:microsoft.com/office/officeart/2005/8/layout/vList3#2"/>
    <dgm:cxn modelId="{4CA64E77-F2DA-4ABF-A93D-2AFDA6F417B0}" type="presParOf" srcId="{4DE6583C-B7C0-4D2C-BDEC-CEF462E4D3EB}" destId="{AC852ED7-F592-442C-BA8C-37E15075FABD}" srcOrd="1" destOrd="0" presId="urn:microsoft.com/office/officeart/2005/8/layout/vList3#2"/>
    <dgm:cxn modelId="{A8CF5148-05A7-481B-B662-C56971D9C5C0}" type="presParOf" srcId="{4DE6583C-B7C0-4D2C-BDEC-CEF462E4D3EB}" destId="{1E8C4707-DAF6-44E2-8520-7FB6F8E4E497}" srcOrd="2" destOrd="0" presId="urn:microsoft.com/office/officeart/2005/8/layout/vList3#2"/>
    <dgm:cxn modelId="{6B091A44-FED8-49F1-97D6-340AF96F61EF}" type="presParOf" srcId="{1E8C4707-DAF6-44E2-8520-7FB6F8E4E497}" destId="{F8AC1022-8A11-4222-9962-C24B83F4EA22}" srcOrd="0" destOrd="0" presId="urn:microsoft.com/office/officeart/2005/8/layout/vList3#2"/>
    <dgm:cxn modelId="{CA37A397-B0AB-41D9-99CA-766418B6B73C}" type="presParOf" srcId="{1E8C4707-DAF6-44E2-8520-7FB6F8E4E497}" destId="{3851C435-97B3-4848-9097-A4792D7DDE44}" srcOrd="1" destOrd="0" presId="urn:microsoft.com/office/officeart/2005/8/layout/vList3#2"/>
    <dgm:cxn modelId="{74633B8C-872E-46E8-9A65-42D33FE83A44}" type="presParOf" srcId="{4DE6583C-B7C0-4D2C-BDEC-CEF462E4D3EB}" destId="{C6AFAB83-27E6-4285-A35F-EA0F4C062FF1}" srcOrd="3" destOrd="0" presId="urn:microsoft.com/office/officeart/2005/8/layout/vList3#2"/>
    <dgm:cxn modelId="{48C40A20-A449-4FE8-8647-7917FFDB3A07}" type="presParOf" srcId="{4DE6583C-B7C0-4D2C-BDEC-CEF462E4D3EB}" destId="{06307A22-B870-4800-8229-AFC45647537A}" srcOrd="4" destOrd="0" presId="urn:microsoft.com/office/officeart/2005/8/layout/vList3#2"/>
    <dgm:cxn modelId="{A06BE769-E546-4F0B-9E79-6F53C6A8AE54}" type="presParOf" srcId="{06307A22-B870-4800-8229-AFC45647537A}" destId="{C5B6F0DB-6A14-4407-B00F-7CD12C0853B5}" srcOrd="0" destOrd="0" presId="urn:microsoft.com/office/officeart/2005/8/layout/vList3#2"/>
    <dgm:cxn modelId="{F3346894-68F0-42E4-978A-7B6367256FFD}" type="presParOf" srcId="{06307A22-B870-4800-8229-AFC45647537A}" destId="{284802BA-ECEC-4B8B-BAF7-A9F10FC0286D}" srcOrd="1" destOrd="0" presId="urn:microsoft.com/office/officeart/2005/8/layout/vList3#2"/>
    <dgm:cxn modelId="{0DF46EA0-5F2E-487C-9B1C-019323BCC0B7}" type="presParOf" srcId="{4DE6583C-B7C0-4D2C-BDEC-CEF462E4D3EB}" destId="{EC2474F6-E051-4FB7-A449-546BD5696DD2}" srcOrd="5" destOrd="0" presId="urn:microsoft.com/office/officeart/2005/8/layout/vList3#2"/>
    <dgm:cxn modelId="{6547BEDA-5FDA-403C-A03A-F13F3FAD75E6}" type="presParOf" srcId="{4DE6583C-B7C0-4D2C-BDEC-CEF462E4D3EB}" destId="{9B73AD64-F5C1-49CD-BEE4-F13352E280E4}" srcOrd="6" destOrd="0" presId="urn:microsoft.com/office/officeart/2005/8/layout/vList3#2"/>
    <dgm:cxn modelId="{EF78C697-352B-4EF2-9F7C-0BDBFFD0DBC1}" type="presParOf" srcId="{9B73AD64-F5C1-49CD-BEE4-F13352E280E4}" destId="{FD38A89C-7D02-467B-AA40-9CB7DE9E3210}" srcOrd="0" destOrd="0" presId="urn:microsoft.com/office/officeart/2005/8/layout/vList3#2"/>
    <dgm:cxn modelId="{56BE9D3E-90C6-4D45-BD1E-E2BA7CAB2D8C}" type="presParOf" srcId="{9B73AD64-F5C1-49CD-BEE4-F13352E280E4}" destId="{D35BBB29-F17C-4C7E-82FC-64D5DAB77154}" srcOrd="1" destOrd="0" presId="urn:microsoft.com/office/officeart/2005/8/layout/vList3#2"/>
    <dgm:cxn modelId="{8FA8028C-73B7-4AD0-9615-D7A430358AC8}" type="presParOf" srcId="{4DE6583C-B7C0-4D2C-BDEC-CEF462E4D3EB}" destId="{CDACDA84-F8BC-4FE4-80DE-7196CC56ADDE}" srcOrd="7" destOrd="0" presId="urn:microsoft.com/office/officeart/2005/8/layout/vList3#2"/>
    <dgm:cxn modelId="{96E984B2-15A6-4543-8EDA-8BC36D28C13C}" type="presParOf" srcId="{4DE6583C-B7C0-4D2C-BDEC-CEF462E4D3EB}" destId="{2FFE7912-D163-483E-87FA-81D9E992ED83}" srcOrd="8" destOrd="0" presId="urn:microsoft.com/office/officeart/2005/8/layout/vList3#2"/>
    <dgm:cxn modelId="{97F99B73-6654-437C-900C-0030A258BEC2}" type="presParOf" srcId="{2FFE7912-D163-483E-87FA-81D9E992ED83}" destId="{8FACDFB3-3992-444F-B7A1-D1A6C49E2B8C}" srcOrd="0" destOrd="0" presId="urn:microsoft.com/office/officeart/2005/8/layout/vList3#2"/>
    <dgm:cxn modelId="{ED006C8B-2751-49BA-8182-06D147098BE1}" type="presParOf" srcId="{2FFE7912-D163-483E-87FA-81D9E992ED83}" destId="{9BC37BD0-4C6A-4BE9-9BBB-F118338BE269}"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5" csCatId="colorful" phldr="1"/>
      <dgm:spPr/>
      <dgm:t>
        <a:bodyPr/>
        <a:lstStyle/>
        <a:p>
          <a:endParaRPr lang="zh-CN" altLang="en-US"/>
        </a:p>
      </dgm:t>
    </dgm:pt>
    <dgm:pt modelId="{358A760F-DFB5-4E20-A3B3-10D99DF58B48}">
      <dgm:prSet phldrT="[文本]" custT="1"/>
      <dgm:spPr/>
      <dgm:t>
        <a:bodyPr/>
        <a:lstStyle/>
        <a:p>
          <a:r>
            <a:rPr lang="en-US" altLang="zh-CN" sz="2400" b="1" dirty="0" smtClean="0">
              <a:latin typeface="+mj-ea"/>
              <a:ea typeface="+mj-ea"/>
            </a:rPr>
            <a:t>4.</a:t>
          </a:r>
          <a:r>
            <a:rPr lang="zh-CN" sz="2400" b="1" dirty="0" smtClean="0"/>
            <a:t>改革工程造价信息服务方式</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marL="108000" algn="l"/>
          <a:r>
            <a:rPr lang="zh-CN" altLang="zh-CN" sz="1400" b="0" dirty="0" smtClean="0">
              <a:latin typeface="微软雅黑" pitchFamily="34" charset="-122"/>
              <a:ea typeface="微软雅黑" pitchFamily="34" charset="-122"/>
            </a:rPr>
            <a:t>理清政府与市场服务边界，建立政府公共服务的工料机信息目录，</a:t>
          </a:r>
          <a:r>
            <a:rPr lang="zh-CN" altLang="zh-CN" sz="1400" b="0" dirty="0" smtClean="0">
              <a:solidFill>
                <a:srgbClr val="C00000"/>
              </a:solidFill>
              <a:latin typeface="微软雅黑" pitchFamily="34" charset="-122"/>
              <a:ea typeface="微软雅黑" pitchFamily="34" charset="-122"/>
            </a:rPr>
            <a:t>鼓励社会力量开展工程造价信息服务。探索工程造价信息政府购买服务。</a:t>
          </a:r>
          <a:endParaRPr lang="zh-CN" altLang="en-US" sz="1400" dirty="0"/>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marL="108000" algn="l"/>
          <a:r>
            <a:rPr lang="zh-CN" altLang="zh-CN" sz="1400" b="0" dirty="0" smtClean="0">
              <a:latin typeface="微软雅黑" pitchFamily="34" charset="-122"/>
              <a:ea typeface="微软雅黑" pitchFamily="34" charset="-122"/>
            </a:rPr>
            <a:t>研究建立工程造价信息化标准体系，编制工程造价数据交换标准，打破信息孤岛，奠定造价信息数据共享基础。</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dgm:t>
        <a:bodyPr/>
        <a:lstStyle/>
        <a:p>
          <a:pPr marL="108000" algn="l"/>
          <a:r>
            <a:rPr lang="zh-CN" altLang="zh-CN" sz="1400" b="0" dirty="0" smtClean="0">
              <a:latin typeface="微软雅黑" pitchFamily="34" charset="-122"/>
              <a:ea typeface="微软雅黑" pitchFamily="34" charset="-122"/>
            </a:rPr>
            <a:t>建立国家工程造价数据库，引导地方开展工程造价数据积累，提升公共服务能力。</a:t>
          </a:r>
          <a:endParaRPr lang="zh-CN" altLang="en-US" sz="1400" b="0" dirty="0" smtClean="0">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3901DBB5-A6FC-49DA-9F0C-8E16ED211331}">
      <dgm:prSet custT="1"/>
      <dgm:spPr>
        <a:ln>
          <a:solidFill>
            <a:srgbClr val="00B0F0"/>
          </a:solidFill>
        </a:ln>
      </dgm:spPr>
      <dgm:t>
        <a:bodyPr/>
        <a:lstStyle/>
        <a:p>
          <a:pPr marL="108000" algn="l"/>
          <a:r>
            <a:rPr lang="zh-CN" altLang="zh-CN" sz="1400" b="0" dirty="0" smtClean="0">
              <a:latin typeface="微软雅黑" pitchFamily="34" charset="-122"/>
              <a:ea typeface="微软雅黑" pitchFamily="34" charset="-122"/>
            </a:rPr>
            <a:t>制定工程造价指标指数编制标准，指导各地开展造价指标指数测算发布工作。</a:t>
          </a:r>
          <a:endParaRPr lang="zh-CN" altLang="en-US" sz="1400" b="0" dirty="0" smtClean="0">
            <a:latin typeface="微软雅黑" pitchFamily="34" charset="-122"/>
            <a:ea typeface="微软雅黑" pitchFamily="34" charset="-122"/>
          </a:endParaRPr>
        </a:p>
      </dgm:t>
    </dgm:pt>
    <dgm:pt modelId="{DABE951D-D25E-4875-B3A2-41FF9755A369}" type="parTrans" cxnId="{92D5A19A-8A15-4D12-B0C9-7CF6C4E119BC}">
      <dgm:prSet/>
      <dgm:spPr/>
      <dgm:t>
        <a:bodyPr/>
        <a:lstStyle/>
        <a:p>
          <a:endParaRPr lang="zh-CN" altLang="en-US"/>
        </a:p>
      </dgm:t>
    </dgm:pt>
    <dgm:pt modelId="{863DF595-CEBC-4964-9CF6-C49CF366D1C3}" type="sibTrans" cxnId="{92D5A19A-8A15-4D12-B0C9-7CF6C4E119BC}">
      <dgm:prSet/>
      <dgm:spPr/>
      <dgm:t>
        <a:bodyPr/>
        <a:lstStyle/>
        <a:p>
          <a:endParaRPr lang="zh-CN" altLang="en-US"/>
        </a:p>
      </dgm:t>
    </dgm:pt>
    <dgm:pt modelId="{57590261-2280-44D2-AF74-C1DC2BB2433D}">
      <dgm:prSet custT="1">
        <dgm:style>
          <a:lnRef idx="2">
            <a:schemeClr val="accent2"/>
          </a:lnRef>
          <a:fillRef idx="1">
            <a:schemeClr val="lt1"/>
          </a:fillRef>
          <a:effectRef idx="0">
            <a:schemeClr val="accent2"/>
          </a:effectRef>
          <a:fontRef idx="minor">
            <a:schemeClr val="dk1"/>
          </a:fontRef>
        </dgm:style>
      </dgm:prSet>
      <dgm:spPr/>
      <dgm:t>
        <a:bodyPr/>
        <a:lstStyle/>
        <a:p>
          <a:pPr marL="108000" algn="l"/>
          <a:r>
            <a:rPr lang="zh-CN" altLang="zh-CN" sz="1400" b="0" dirty="0" smtClean="0">
              <a:latin typeface="微软雅黑" pitchFamily="34" charset="-122"/>
              <a:ea typeface="微软雅黑" pitchFamily="34" charset="-122"/>
            </a:rPr>
            <a:t>鼓励各地开展工程计价依据电子化服务模式研究，探索计价定额信息化服务形式。</a:t>
          </a:r>
          <a:endParaRPr lang="zh-CN" altLang="en-US" sz="1400" b="0" dirty="0" smtClean="0">
            <a:latin typeface="微软雅黑" pitchFamily="34" charset="-122"/>
            <a:ea typeface="微软雅黑" pitchFamily="34" charset="-122"/>
          </a:endParaRPr>
        </a:p>
      </dgm:t>
    </dgm:pt>
    <dgm:pt modelId="{8CB0BAC4-B5E9-4C13-8ADB-4A15412FBF10}" type="parTrans" cxnId="{CA8D2402-1ED0-4BFA-9E62-37FC6AA8D230}">
      <dgm:prSet/>
      <dgm:spPr/>
      <dgm:t>
        <a:bodyPr/>
        <a:lstStyle/>
        <a:p>
          <a:endParaRPr lang="zh-CN" altLang="en-US"/>
        </a:p>
      </dgm:t>
    </dgm:pt>
    <dgm:pt modelId="{19AB4AA2-425F-4227-9D8A-1F9F45039D49}" type="sibTrans" cxnId="{CA8D2402-1ED0-4BFA-9E62-37FC6AA8D230}">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t>
        <a:bodyPr/>
        <a:lstStyle/>
        <a:p>
          <a:endParaRPr lang="zh-CN" altLang="en-US"/>
        </a:p>
      </dgm:t>
    </dgm:pt>
    <dgm:pt modelId="{4EA0C6C9-F867-405D-AEC9-5B36D0E03E21}" type="pres">
      <dgm:prSet presAssocID="{358A760F-DFB5-4E20-A3B3-10D99DF58B48}" presName="rootComposite" presStyleCnt="0"/>
      <dgm:spPr/>
      <dgm:t>
        <a:bodyPr/>
        <a:lstStyle/>
        <a:p>
          <a:endParaRPr lang="zh-CN" altLang="en-US"/>
        </a:p>
      </dgm:t>
    </dgm:pt>
    <dgm:pt modelId="{84F60FA0-0CFE-4299-931C-50CD6D9EBCED}" type="pres">
      <dgm:prSet presAssocID="{358A760F-DFB5-4E20-A3B3-10D99DF58B48}" presName="rootText" presStyleLbl="node1" presStyleIdx="0" presStyleCnt="1" custScaleX="389050" custScaleY="123263"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t>
        <a:bodyPr/>
        <a:lstStyle/>
        <a:p>
          <a:endParaRPr lang="zh-CN" altLang="en-US"/>
        </a:p>
      </dgm:t>
    </dgm:pt>
    <dgm:pt modelId="{3C29A3B6-436E-49AC-BCFF-6786654D8A76}" type="pres">
      <dgm:prSet presAssocID="{E1964995-E6FD-4200-989A-392F4FB9DF23}" presName="Name13" presStyleLbl="parChTrans1D2" presStyleIdx="0" presStyleCnt="5"/>
      <dgm:spPr/>
      <dgm:t>
        <a:bodyPr/>
        <a:lstStyle/>
        <a:p>
          <a:endParaRPr lang="zh-CN" altLang="en-US"/>
        </a:p>
      </dgm:t>
    </dgm:pt>
    <dgm:pt modelId="{AA9F5D63-C549-432B-9D3F-3E16A10EB4AE}" type="pres">
      <dgm:prSet presAssocID="{FDC684CA-7FDB-4276-9E9F-23027E3000CF}" presName="childText" presStyleLbl="bgAcc1" presStyleIdx="0" presStyleCnt="5" custScaleX="694968">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5"/>
      <dgm:spPr/>
      <dgm:t>
        <a:bodyPr/>
        <a:lstStyle/>
        <a:p>
          <a:endParaRPr lang="zh-CN" altLang="en-US"/>
        </a:p>
      </dgm:t>
    </dgm:pt>
    <dgm:pt modelId="{24DA8397-2A50-4F18-BC64-91AEE591FA8B}" type="pres">
      <dgm:prSet presAssocID="{B41646FD-AA21-4EAD-9373-F0C2CB9DBFC2}" presName="childText" presStyleLbl="bgAcc1" presStyleIdx="1" presStyleCnt="5" custScaleX="683699" custScaleY="94821">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5"/>
      <dgm:spPr/>
      <dgm:t>
        <a:bodyPr/>
        <a:lstStyle/>
        <a:p>
          <a:endParaRPr lang="zh-CN" altLang="en-US"/>
        </a:p>
      </dgm:t>
    </dgm:pt>
    <dgm:pt modelId="{57FDAE13-1C42-419A-8FC6-E5D707E36914}" type="pres">
      <dgm:prSet presAssocID="{496AEDFA-2E89-4245-891F-E7BD0D703F4F}" presName="childText" presStyleLbl="bgAcc1" presStyleIdx="2" presStyleCnt="5" custScaleX="692829" custScaleY="96027">
        <dgm:presLayoutVars>
          <dgm:bulletEnabled val="1"/>
        </dgm:presLayoutVars>
      </dgm:prSet>
      <dgm:spPr/>
      <dgm:t>
        <a:bodyPr/>
        <a:lstStyle/>
        <a:p>
          <a:endParaRPr lang="zh-CN" altLang="en-US"/>
        </a:p>
      </dgm:t>
    </dgm:pt>
    <dgm:pt modelId="{71152AE9-F7D1-4C3D-86BD-FEF36556F913}" type="pres">
      <dgm:prSet presAssocID="{DABE951D-D25E-4875-B3A2-41FF9755A369}" presName="Name13" presStyleLbl="parChTrans1D2" presStyleIdx="3" presStyleCnt="5"/>
      <dgm:spPr/>
      <dgm:t>
        <a:bodyPr/>
        <a:lstStyle/>
        <a:p>
          <a:endParaRPr lang="zh-CN" altLang="en-US"/>
        </a:p>
      </dgm:t>
    </dgm:pt>
    <dgm:pt modelId="{2F13941A-CD8F-41F0-9E57-5243A0C7D4FF}" type="pres">
      <dgm:prSet presAssocID="{3901DBB5-A6FC-49DA-9F0C-8E16ED211331}" presName="childText" presStyleLbl="bgAcc1" presStyleIdx="3" presStyleCnt="5" custScaleX="688011">
        <dgm:presLayoutVars>
          <dgm:bulletEnabled val="1"/>
        </dgm:presLayoutVars>
      </dgm:prSet>
      <dgm:spPr/>
      <dgm:t>
        <a:bodyPr/>
        <a:lstStyle/>
        <a:p>
          <a:endParaRPr lang="zh-CN" altLang="en-US"/>
        </a:p>
      </dgm:t>
    </dgm:pt>
    <dgm:pt modelId="{2779BA64-E37D-474C-B3AE-FF6125C78B46}" type="pres">
      <dgm:prSet presAssocID="{8CB0BAC4-B5E9-4C13-8ADB-4A15412FBF10}" presName="Name13" presStyleLbl="parChTrans1D2" presStyleIdx="4" presStyleCnt="5"/>
      <dgm:spPr/>
      <dgm:t>
        <a:bodyPr/>
        <a:lstStyle/>
        <a:p>
          <a:endParaRPr lang="zh-CN" altLang="en-US"/>
        </a:p>
      </dgm:t>
    </dgm:pt>
    <dgm:pt modelId="{766D86B0-C859-46DC-9DD4-7E2796694170}" type="pres">
      <dgm:prSet presAssocID="{57590261-2280-44D2-AF74-C1DC2BB2433D}" presName="childText" presStyleLbl="bgAcc1" presStyleIdx="4" presStyleCnt="5" custScaleX="690690">
        <dgm:presLayoutVars>
          <dgm:bulletEnabled val="1"/>
        </dgm:presLayoutVars>
      </dgm:prSet>
      <dgm:spPr/>
      <dgm:t>
        <a:bodyPr/>
        <a:lstStyle/>
        <a:p>
          <a:endParaRPr lang="zh-CN" altLang="en-US"/>
        </a:p>
      </dgm:t>
    </dgm:pt>
  </dgm:ptLst>
  <dgm:cxnLst>
    <dgm:cxn modelId="{A97AF3C3-4186-4AEB-966B-21E13C1BB5F4}" type="presOf" srcId="{633F3BFF-B59A-4E8D-9359-BA5ACC4F0B5F}" destId="{879DD295-A588-47D4-A237-F939A2D93A18}"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5F736AB3-EC3A-44D8-A187-05EA7913D5F1}" type="presOf" srcId="{496AEDFA-2E89-4245-891F-E7BD0D703F4F}" destId="{57FDAE13-1C42-419A-8FC6-E5D707E36914}" srcOrd="0" destOrd="0" presId="urn:microsoft.com/office/officeart/2005/8/layout/hierarchy3"/>
    <dgm:cxn modelId="{1F314218-855A-4F91-A699-6A742965A2E7}" type="presOf" srcId="{3901DBB5-A6FC-49DA-9F0C-8E16ED211331}" destId="{2F13941A-CD8F-41F0-9E57-5243A0C7D4FF}" srcOrd="0" destOrd="0" presId="urn:microsoft.com/office/officeart/2005/8/layout/hierarchy3"/>
    <dgm:cxn modelId="{55F35DA5-67D7-4727-A97C-7068164D330F}" type="presOf" srcId="{E1964995-E6FD-4200-989A-392F4FB9DF23}" destId="{3C29A3B6-436E-49AC-BCFF-6786654D8A76}" srcOrd="0"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B85FAAA4-4FDC-4D99-AEFB-D28027953AA5}" type="presOf" srcId="{358A760F-DFB5-4E20-A3B3-10D99DF58B48}" destId="{84F60FA0-0CFE-4299-931C-50CD6D9EBCED}"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B3376DD1-E802-48AA-9762-99A16A252321}" type="presOf" srcId="{B41646FD-AA21-4EAD-9373-F0C2CB9DBFC2}" destId="{24DA8397-2A50-4F18-BC64-91AEE591FA8B}" srcOrd="0" destOrd="0" presId="urn:microsoft.com/office/officeart/2005/8/layout/hierarchy3"/>
    <dgm:cxn modelId="{B6EDB82B-F061-4D6C-9203-E0E69207C416}" type="presOf" srcId="{40F8B23C-DC22-4869-B9FF-8506B98F651F}" destId="{8F9740E4-7819-4C64-BE42-0048EB9F1D8A}" srcOrd="0" destOrd="0" presId="urn:microsoft.com/office/officeart/2005/8/layout/hierarchy3"/>
    <dgm:cxn modelId="{829569FB-2BD9-4304-98D6-7E92727BD75F}" type="presOf" srcId="{358A760F-DFB5-4E20-A3B3-10D99DF58B48}" destId="{0BEAFDC9-AEB8-432B-85B2-715F8DA12DCE}" srcOrd="1" destOrd="0" presId="urn:microsoft.com/office/officeart/2005/8/layout/hierarchy3"/>
    <dgm:cxn modelId="{DC40829E-6F3F-4AF7-9C81-F67B821DBB46}" type="presOf" srcId="{FBE3915E-7717-4755-BB0E-7E9C80F88098}" destId="{0472B2A0-378C-40A0-B4D5-B9F3D59AC018}" srcOrd="0" destOrd="0" presId="urn:microsoft.com/office/officeart/2005/8/layout/hierarchy3"/>
    <dgm:cxn modelId="{0F21413D-C1B4-46E8-A1A9-F3BB63991BC0}" type="presOf" srcId="{DABE951D-D25E-4875-B3A2-41FF9755A369}" destId="{71152AE9-F7D1-4C3D-86BD-FEF36556F913}" srcOrd="0" destOrd="0" presId="urn:microsoft.com/office/officeart/2005/8/layout/hierarchy3"/>
    <dgm:cxn modelId="{ECDCB66F-DBDD-4559-8E04-5EB4077B7F1E}" type="presOf" srcId="{57590261-2280-44D2-AF74-C1DC2BB2433D}" destId="{766D86B0-C859-46DC-9DD4-7E2796694170}" srcOrd="0" destOrd="0" presId="urn:microsoft.com/office/officeart/2005/8/layout/hierarchy3"/>
    <dgm:cxn modelId="{30C95049-FC9E-4F72-A785-AD1D1425292A}" type="presOf" srcId="{8CB0BAC4-B5E9-4C13-8ADB-4A15412FBF10}" destId="{2779BA64-E37D-474C-B3AE-FF6125C78B46}" srcOrd="0" destOrd="0" presId="urn:microsoft.com/office/officeart/2005/8/layout/hierarchy3"/>
    <dgm:cxn modelId="{92D5A19A-8A15-4D12-B0C9-7CF6C4E119BC}" srcId="{358A760F-DFB5-4E20-A3B3-10D99DF58B48}" destId="{3901DBB5-A6FC-49DA-9F0C-8E16ED211331}" srcOrd="3" destOrd="0" parTransId="{DABE951D-D25E-4875-B3A2-41FF9755A369}" sibTransId="{863DF595-CEBC-4964-9CF6-C49CF366D1C3}"/>
    <dgm:cxn modelId="{0BF7A71B-E466-4C00-A6E0-652FE1A29313}" type="presOf" srcId="{FDC684CA-7FDB-4276-9E9F-23027E3000CF}" destId="{AA9F5D63-C549-432B-9D3F-3E16A10EB4AE}" srcOrd="0" destOrd="0" presId="urn:microsoft.com/office/officeart/2005/8/layout/hierarchy3"/>
    <dgm:cxn modelId="{CA8D2402-1ED0-4BFA-9E62-37FC6AA8D230}" srcId="{358A760F-DFB5-4E20-A3B3-10D99DF58B48}" destId="{57590261-2280-44D2-AF74-C1DC2BB2433D}" srcOrd="4" destOrd="0" parTransId="{8CB0BAC4-B5E9-4C13-8ADB-4A15412FBF10}" sibTransId="{19AB4AA2-425F-4227-9D8A-1F9F45039D49}"/>
    <dgm:cxn modelId="{21F0F026-C90A-4D6C-B9BF-619268ADA401}" srcId="{358A760F-DFB5-4E20-A3B3-10D99DF58B48}" destId="{FDC684CA-7FDB-4276-9E9F-23027E3000CF}" srcOrd="0" destOrd="0" parTransId="{E1964995-E6FD-4200-989A-392F4FB9DF23}" sibTransId="{64E71231-A270-4195-B1C6-1310EE0C8EF9}"/>
    <dgm:cxn modelId="{67B54ACB-7A67-4BEE-AD97-078D365516EE}" type="presParOf" srcId="{8F9740E4-7819-4C64-BE42-0048EB9F1D8A}" destId="{0D609725-2E63-4148-B710-B7A5CC528D40}" srcOrd="0" destOrd="0" presId="urn:microsoft.com/office/officeart/2005/8/layout/hierarchy3"/>
    <dgm:cxn modelId="{1D09F9BC-9701-45CB-AE41-175622B9CD16}" type="presParOf" srcId="{0D609725-2E63-4148-B710-B7A5CC528D40}" destId="{4EA0C6C9-F867-405D-AEC9-5B36D0E03E21}" srcOrd="0" destOrd="0" presId="urn:microsoft.com/office/officeart/2005/8/layout/hierarchy3"/>
    <dgm:cxn modelId="{865F2DAF-7178-4790-B660-B8DB3083DB36}" type="presParOf" srcId="{4EA0C6C9-F867-405D-AEC9-5B36D0E03E21}" destId="{84F60FA0-0CFE-4299-931C-50CD6D9EBCED}" srcOrd="0" destOrd="0" presId="urn:microsoft.com/office/officeart/2005/8/layout/hierarchy3"/>
    <dgm:cxn modelId="{93F8918A-7B72-4219-A8A5-C261CDA60864}" type="presParOf" srcId="{4EA0C6C9-F867-405D-AEC9-5B36D0E03E21}" destId="{0BEAFDC9-AEB8-432B-85B2-715F8DA12DCE}" srcOrd="1" destOrd="0" presId="urn:microsoft.com/office/officeart/2005/8/layout/hierarchy3"/>
    <dgm:cxn modelId="{31163D7C-C57B-4282-905F-C21CA5C0378F}" type="presParOf" srcId="{0D609725-2E63-4148-B710-B7A5CC528D40}" destId="{B7A2EBE5-E65D-41DF-B8FA-87A5592EEF1D}" srcOrd="1" destOrd="0" presId="urn:microsoft.com/office/officeart/2005/8/layout/hierarchy3"/>
    <dgm:cxn modelId="{8DF696A6-5DDF-4515-95A0-2604C28A9DC3}" type="presParOf" srcId="{B7A2EBE5-E65D-41DF-B8FA-87A5592EEF1D}" destId="{3C29A3B6-436E-49AC-BCFF-6786654D8A76}" srcOrd="0" destOrd="0" presId="urn:microsoft.com/office/officeart/2005/8/layout/hierarchy3"/>
    <dgm:cxn modelId="{45201227-7FC2-484D-AE62-0883E345ED6A}" type="presParOf" srcId="{B7A2EBE5-E65D-41DF-B8FA-87A5592EEF1D}" destId="{AA9F5D63-C549-432B-9D3F-3E16A10EB4AE}" srcOrd="1" destOrd="0" presId="urn:microsoft.com/office/officeart/2005/8/layout/hierarchy3"/>
    <dgm:cxn modelId="{21D4E948-AB35-4949-975D-985ED5B12461}" type="presParOf" srcId="{B7A2EBE5-E65D-41DF-B8FA-87A5592EEF1D}" destId="{879DD295-A588-47D4-A237-F939A2D93A18}" srcOrd="2" destOrd="0" presId="urn:microsoft.com/office/officeart/2005/8/layout/hierarchy3"/>
    <dgm:cxn modelId="{EA10BC3A-57CA-4987-8CCF-4294CBECDB2C}" type="presParOf" srcId="{B7A2EBE5-E65D-41DF-B8FA-87A5592EEF1D}" destId="{24DA8397-2A50-4F18-BC64-91AEE591FA8B}" srcOrd="3" destOrd="0" presId="urn:microsoft.com/office/officeart/2005/8/layout/hierarchy3"/>
    <dgm:cxn modelId="{2ADCA726-23C9-4F8F-AF32-353FC9327CC4}" type="presParOf" srcId="{B7A2EBE5-E65D-41DF-B8FA-87A5592EEF1D}" destId="{0472B2A0-378C-40A0-B4D5-B9F3D59AC018}" srcOrd="4" destOrd="0" presId="urn:microsoft.com/office/officeart/2005/8/layout/hierarchy3"/>
    <dgm:cxn modelId="{69CBC328-F92C-46DC-BBF1-F03214818E13}" type="presParOf" srcId="{B7A2EBE5-E65D-41DF-B8FA-87A5592EEF1D}" destId="{57FDAE13-1C42-419A-8FC6-E5D707E36914}" srcOrd="5" destOrd="0" presId="urn:microsoft.com/office/officeart/2005/8/layout/hierarchy3"/>
    <dgm:cxn modelId="{17BBC1BD-392C-4240-9699-358474CB6605}" type="presParOf" srcId="{B7A2EBE5-E65D-41DF-B8FA-87A5592EEF1D}" destId="{71152AE9-F7D1-4C3D-86BD-FEF36556F913}" srcOrd="6" destOrd="0" presId="urn:microsoft.com/office/officeart/2005/8/layout/hierarchy3"/>
    <dgm:cxn modelId="{A267C2C6-08E3-475E-8B9D-9A1F0706BFC7}" type="presParOf" srcId="{B7A2EBE5-E65D-41DF-B8FA-87A5592EEF1D}" destId="{2F13941A-CD8F-41F0-9E57-5243A0C7D4FF}" srcOrd="7" destOrd="0" presId="urn:microsoft.com/office/officeart/2005/8/layout/hierarchy3"/>
    <dgm:cxn modelId="{A6436F09-6E18-4ECC-92F2-EF5B71822FA7}" type="presParOf" srcId="{B7A2EBE5-E65D-41DF-B8FA-87A5592EEF1D}" destId="{2779BA64-E37D-474C-B3AE-FF6125C78B46}" srcOrd="8" destOrd="0" presId="urn:microsoft.com/office/officeart/2005/8/layout/hierarchy3"/>
    <dgm:cxn modelId="{3DA80D1B-EFCC-44EA-9870-0DAC590714F7}" type="presParOf" srcId="{B7A2EBE5-E65D-41DF-B8FA-87A5592EEF1D}" destId="{766D86B0-C859-46DC-9DD4-7E2796694170}" srcOrd="9"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zh-CN" altLang="en-US"/>
        </a:p>
      </dgm:t>
    </dgm:pt>
    <dgm:pt modelId="{358A760F-DFB5-4E20-A3B3-10D99DF58B48}">
      <dgm:prSet phldrT="[文本]" custT="1"/>
      <dgm:spPr>
        <a:solidFill>
          <a:schemeClr val="accent2">
            <a:lumMod val="75000"/>
          </a:schemeClr>
        </a:solidFill>
      </dgm:spPr>
      <dgm:t>
        <a:bodyPr/>
        <a:lstStyle/>
        <a:p>
          <a:r>
            <a:rPr lang="en-US" altLang="zh-CN" sz="2400" b="1" dirty="0" smtClean="0">
              <a:latin typeface="+mj-ea"/>
              <a:ea typeface="+mj-ea"/>
            </a:rPr>
            <a:t>5.</a:t>
          </a:r>
          <a:r>
            <a:rPr lang="zh-CN" sz="2400" b="1" dirty="0" smtClean="0"/>
            <a:t>完善工程全过程造价服务和计价活动监管机制</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建立部门协调机制，</a:t>
          </a:r>
          <a:r>
            <a:rPr lang="zh-CN" altLang="en-US" sz="1400" b="0" dirty="0" smtClean="0">
              <a:latin typeface="微软雅黑" pitchFamily="34" charset="-122"/>
              <a:ea typeface="微软雅黑" pitchFamily="34" charset="-122"/>
            </a:rPr>
            <a:t>推行</a:t>
          </a:r>
          <a:r>
            <a:rPr lang="zh-CN" altLang="zh-CN" sz="1400" b="0" dirty="0" smtClean="0">
              <a:latin typeface="微软雅黑" pitchFamily="34" charset="-122"/>
              <a:ea typeface="微软雅黑" pitchFamily="34" charset="-122"/>
            </a:rPr>
            <a:t>国有投资工程造价全过程管理制度，实现工程项目前期估算概算与最高投标限价、合同价、结算价政策衔接，造价与招投标、合同的管理制度协调，形成制度合力。</a:t>
          </a:r>
          <a:endParaRPr lang="zh-CN" altLang="en-US" sz="1400" dirty="0"/>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完善建设工程价款结算办法，转变结算方式，推行过程中结算，简化竣工结算。将竣工结算书作为竣工验收备案的必备文件，引导工程竣工结算按约定及时办理，遏制工程款拖欠。</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a:ln>
          <a:solidFill>
            <a:srgbClr val="00B050"/>
          </a:solidFill>
        </a:ln>
      </dgm:spPr>
      <dgm:t>
        <a:bodyPr/>
        <a:lstStyle/>
        <a:p>
          <a:pPr marL="72000" algn="l">
            <a:spcAft>
              <a:spcPts val="0"/>
            </a:spcAft>
          </a:pPr>
          <a:r>
            <a:rPr lang="zh-CN" altLang="zh-CN" sz="1400" b="0" dirty="0" smtClean="0">
              <a:latin typeface="微软雅黑" pitchFamily="34" charset="-122"/>
              <a:ea typeface="微软雅黑" pitchFamily="34" charset="-122"/>
            </a:rPr>
            <a:t>改革工程造价纠纷调节机制，鼓励各地联合行业组织成立专家委员会进行造价纠纷专业调解。加强对国有投资工程执行计价标准的监督检查，规范计价行为。</a:t>
          </a:r>
          <a:endParaRPr lang="zh-CN" altLang="en-US" sz="1400" b="0" dirty="0" smtClean="0">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3901DBB5-A6FC-49DA-9F0C-8E16ED211331}">
      <dgm:prSet custT="1"/>
      <dgm:spPr>
        <a:ln>
          <a:solidFill>
            <a:srgbClr val="FFC000"/>
          </a:solidFill>
        </a:ln>
      </dgm:spPr>
      <dgm:t>
        <a:bodyPr/>
        <a:lstStyle/>
        <a:p>
          <a:pPr marL="72000" algn="l">
            <a:spcAft>
              <a:spcPts val="0"/>
            </a:spcAft>
          </a:pPr>
          <a:r>
            <a:rPr lang="zh-CN" altLang="en-US" sz="1400" b="0" dirty="0" smtClean="0">
              <a:latin typeface="微软雅黑" pitchFamily="34" charset="-122"/>
              <a:ea typeface="微软雅黑" pitchFamily="34" charset="-122"/>
            </a:rPr>
            <a:t>加强对工程计价活动及参与计价活动的工程建设各方主体、从业人员的监督检查。</a:t>
          </a:r>
        </a:p>
      </dgm:t>
    </dgm:pt>
    <dgm:pt modelId="{DABE951D-D25E-4875-B3A2-41FF9755A369}" type="parTrans" cxnId="{92D5A19A-8A15-4D12-B0C9-7CF6C4E119BC}">
      <dgm:prSet/>
      <dgm:spPr/>
      <dgm:t>
        <a:bodyPr/>
        <a:lstStyle/>
        <a:p>
          <a:endParaRPr lang="zh-CN" altLang="en-US"/>
        </a:p>
      </dgm:t>
    </dgm:pt>
    <dgm:pt modelId="{863DF595-CEBC-4964-9CF6-C49CF366D1C3}" type="sibTrans" cxnId="{92D5A19A-8A15-4D12-B0C9-7CF6C4E119BC}">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506457" custScaleY="117975"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4"/>
      <dgm:spPr/>
      <dgm:t>
        <a:bodyPr/>
        <a:lstStyle/>
        <a:p>
          <a:endParaRPr lang="zh-CN" altLang="en-US"/>
        </a:p>
      </dgm:t>
    </dgm:pt>
    <dgm:pt modelId="{AA9F5D63-C549-432B-9D3F-3E16A10EB4AE}" type="pres">
      <dgm:prSet presAssocID="{FDC684CA-7FDB-4276-9E9F-23027E3000CF}" presName="childText" presStyleLbl="bgAcc1" presStyleIdx="0" presStyleCnt="4" custScaleX="658374">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4"/>
      <dgm:spPr/>
      <dgm:t>
        <a:bodyPr/>
        <a:lstStyle/>
        <a:p>
          <a:endParaRPr lang="zh-CN" altLang="en-US"/>
        </a:p>
      </dgm:t>
    </dgm:pt>
    <dgm:pt modelId="{24DA8397-2A50-4F18-BC64-91AEE591FA8B}" type="pres">
      <dgm:prSet presAssocID="{B41646FD-AA21-4EAD-9373-F0C2CB9DBFC2}" presName="childText" presStyleLbl="bgAcc1" presStyleIdx="1" presStyleCnt="4" custScaleX="659759" custScaleY="94821">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4"/>
      <dgm:spPr/>
      <dgm:t>
        <a:bodyPr/>
        <a:lstStyle/>
        <a:p>
          <a:endParaRPr lang="zh-CN" altLang="en-US"/>
        </a:p>
      </dgm:t>
    </dgm:pt>
    <dgm:pt modelId="{57FDAE13-1C42-419A-8FC6-E5D707E36914}" type="pres">
      <dgm:prSet presAssocID="{496AEDFA-2E89-4245-891F-E7BD0D703F4F}" presName="childText" presStyleLbl="bgAcc1" presStyleIdx="2" presStyleCnt="4" custScaleX="658731" custScaleY="96027">
        <dgm:presLayoutVars>
          <dgm:bulletEnabled val="1"/>
        </dgm:presLayoutVars>
      </dgm:prSet>
      <dgm:spPr/>
      <dgm:t>
        <a:bodyPr/>
        <a:lstStyle/>
        <a:p>
          <a:endParaRPr lang="zh-CN" altLang="en-US"/>
        </a:p>
      </dgm:t>
    </dgm:pt>
    <dgm:pt modelId="{71152AE9-F7D1-4C3D-86BD-FEF36556F913}" type="pres">
      <dgm:prSet presAssocID="{DABE951D-D25E-4875-B3A2-41FF9755A369}" presName="Name13" presStyleLbl="parChTrans1D2" presStyleIdx="3" presStyleCnt="4"/>
      <dgm:spPr/>
      <dgm:t>
        <a:bodyPr/>
        <a:lstStyle/>
        <a:p>
          <a:endParaRPr lang="zh-CN" altLang="en-US"/>
        </a:p>
      </dgm:t>
    </dgm:pt>
    <dgm:pt modelId="{2F13941A-CD8F-41F0-9E57-5243A0C7D4FF}" type="pres">
      <dgm:prSet presAssocID="{3901DBB5-A6FC-49DA-9F0C-8E16ED211331}" presName="childText" presStyleLbl="bgAcc1" presStyleIdx="3" presStyleCnt="4" custScaleX="658374">
        <dgm:presLayoutVars>
          <dgm:bulletEnabled val="1"/>
        </dgm:presLayoutVars>
      </dgm:prSet>
      <dgm:spPr/>
      <dgm:t>
        <a:bodyPr/>
        <a:lstStyle/>
        <a:p>
          <a:endParaRPr lang="zh-CN" altLang="en-US"/>
        </a:p>
      </dgm:t>
    </dgm:pt>
  </dgm:ptLst>
  <dgm:cxnLst>
    <dgm:cxn modelId="{3D04E8F9-782E-47C3-A612-0E032DA91FB9}" type="presOf" srcId="{496AEDFA-2E89-4245-891F-E7BD0D703F4F}" destId="{57FDAE13-1C42-419A-8FC6-E5D707E36914}" srcOrd="0" destOrd="0" presId="urn:microsoft.com/office/officeart/2005/8/layout/hierarchy3"/>
    <dgm:cxn modelId="{8FA164B9-E41B-4A7B-8449-611A31AA0807}" type="presOf" srcId="{358A760F-DFB5-4E20-A3B3-10D99DF58B48}" destId="{84F60FA0-0CFE-4299-931C-50CD6D9EBCED}" srcOrd="0" destOrd="0" presId="urn:microsoft.com/office/officeart/2005/8/layout/hierarchy3"/>
    <dgm:cxn modelId="{C5FB741F-478A-41C5-8E93-1B27A1FB54A0}" type="presOf" srcId="{B41646FD-AA21-4EAD-9373-F0C2CB9DBFC2}" destId="{24DA8397-2A50-4F18-BC64-91AEE591FA8B}" srcOrd="0" destOrd="0" presId="urn:microsoft.com/office/officeart/2005/8/layout/hierarchy3"/>
    <dgm:cxn modelId="{CE677207-8E7A-4224-95B0-29776F1EE623}" type="presOf" srcId="{E1964995-E6FD-4200-989A-392F4FB9DF23}" destId="{3C29A3B6-436E-49AC-BCFF-6786654D8A76}"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13DC87C4-9E45-483F-96E1-945E82DF9A0A}" type="presOf" srcId="{DABE951D-D25E-4875-B3A2-41FF9755A369}" destId="{71152AE9-F7D1-4C3D-86BD-FEF36556F913}" srcOrd="0" destOrd="0" presId="urn:microsoft.com/office/officeart/2005/8/layout/hierarchy3"/>
    <dgm:cxn modelId="{7B8AD285-F2C1-4AD9-9283-220CA808D2EF}" type="presOf" srcId="{3901DBB5-A6FC-49DA-9F0C-8E16ED211331}" destId="{2F13941A-CD8F-41F0-9E57-5243A0C7D4FF}" srcOrd="0" destOrd="0" presId="urn:microsoft.com/office/officeart/2005/8/layout/hierarchy3"/>
    <dgm:cxn modelId="{A41B1364-83D2-4567-A45E-6FCD5C0ECA00}" type="presOf" srcId="{40F8B23C-DC22-4869-B9FF-8506B98F651F}" destId="{8F9740E4-7819-4C64-BE42-0048EB9F1D8A}" srcOrd="0"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FFE3608B-DEFB-4E45-A8B1-41700F265A24}" type="presOf" srcId="{FBE3915E-7717-4755-BB0E-7E9C80F88098}" destId="{0472B2A0-378C-40A0-B4D5-B9F3D59AC018}"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C6BE2DA9-512B-4F5D-BA56-BD15E8B0222A}" type="presOf" srcId="{358A760F-DFB5-4E20-A3B3-10D99DF58B48}" destId="{0BEAFDC9-AEB8-432B-85B2-715F8DA12DCE}" srcOrd="1" destOrd="0" presId="urn:microsoft.com/office/officeart/2005/8/layout/hierarchy3"/>
    <dgm:cxn modelId="{92D5A19A-8A15-4D12-B0C9-7CF6C4E119BC}" srcId="{358A760F-DFB5-4E20-A3B3-10D99DF58B48}" destId="{3901DBB5-A6FC-49DA-9F0C-8E16ED211331}" srcOrd="3" destOrd="0" parTransId="{DABE951D-D25E-4875-B3A2-41FF9755A369}" sibTransId="{863DF595-CEBC-4964-9CF6-C49CF366D1C3}"/>
    <dgm:cxn modelId="{36574480-C48C-4400-9718-655A3CBB4D08}" type="presOf" srcId="{633F3BFF-B59A-4E8D-9359-BA5ACC4F0B5F}" destId="{879DD295-A588-47D4-A237-F939A2D93A18}" srcOrd="0" destOrd="0" presId="urn:microsoft.com/office/officeart/2005/8/layout/hierarchy3"/>
    <dgm:cxn modelId="{9C90CD83-A9BD-4147-9E56-49B5723D5DA8}" type="presOf" srcId="{FDC684CA-7FDB-4276-9E9F-23027E3000CF}" destId="{AA9F5D63-C549-432B-9D3F-3E16A10EB4AE}"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1E1C20D9-9E3A-40BD-9EF5-AD2F71107F59}" type="presParOf" srcId="{8F9740E4-7819-4C64-BE42-0048EB9F1D8A}" destId="{0D609725-2E63-4148-B710-B7A5CC528D40}" srcOrd="0" destOrd="0" presId="urn:microsoft.com/office/officeart/2005/8/layout/hierarchy3"/>
    <dgm:cxn modelId="{F5C602C8-E8DB-432D-AF11-1868C51D3645}" type="presParOf" srcId="{0D609725-2E63-4148-B710-B7A5CC528D40}" destId="{4EA0C6C9-F867-405D-AEC9-5B36D0E03E21}" srcOrd="0" destOrd="0" presId="urn:microsoft.com/office/officeart/2005/8/layout/hierarchy3"/>
    <dgm:cxn modelId="{4F4C09EC-B7CF-4DF5-8EA9-EA2C29DB1DFD}" type="presParOf" srcId="{4EA0C6C9-F867-405D-AEC9-5B36D0E03E21}" destId="{84F60FA0-0CFE-4299-931C-50CD6D9EBCED}" srcOrd="0" destOrd="0" presId="urn:microsoft.com/office/officeart/2005/8/layout/hierarchy3"/>
    <dgm:cxn modelId="{38A55ADA-2AC1-457B-B385-CFEAF3265FF7}" type="presParOf" srcId="{4EA0C6C9-F867-405D-AEC9-5B36D0E03E21}" destId="{0BEAFDC9-AEB8-432B-85B2-715F8DA12DCE}" srcOrd="1" destOrd="0" presId="urn:microsoft.com/office/officeart/2005/8/layout/hierarchy3"/>
    <dgm:cxn modelId="{F7596D91-22E2-4908-A1AE-30D8E0D80B22}" type="presParOf" srcId="{0D609725-2E63-4148-B710-B7A5CC528D40}" destId="{B7A2EBE5-E65D-41DF-B8FA-87A5592EEF1D}" srcOrd="1" destOrd="0" presId="urn:microsoft.com/office/officeart/2005/8/layout/hierarchy3"/>
    <dgm:cxn modelId="{90D5258A-B207-4206-9C83-68D5FE89ACF8}" type="presParOf" srcId="{B7A2EBE5-E65D-41DF-B8FA-87A5592EEF1D}" destId="{3C29A3B6-436E-49AC-BCFF-6786654D8A76}" srcOrd="0" destOrd="0" presId="urn:microsoft.com/office/officeart/2005/8/layout/hierarchy3"/>
    <dgm:cxn modelId="{6B06FC74-0E54-4740-BBB4-F1F6C1EAAB6A}" type="presParOf" srcId="{B7A2EBE5-E65D-41DF-B8FA-87A5592EEF1D}" destId="{AA9F5D63-C549-432B-9D3F-3E16A10EB4AE}" srcOrd="1" destOrd="0" presId="urn:microsoft.com/office/officeart/2005/8/layout/hierarchy3"/>
    <dgm:cxn modelId="{0FA264DC-ADB7-4943-9D12-E75B759DA67A}" type="presParOf" srcId="{B7A2EBE5-E65D-41DF-B8FA-87A5592EEF1D}" destId="{879DD295-A588-47D4-A237-F939A2D93A18}" srcOrd="2" destOrd="0" presId="urn:microsoft.com/office/officeart/2005/8/layout/hierarchy3"/>
    <dgm:cxn modelId="{E94CB516-306F-4FF1-B932-F0168250340C}" type="presParOf" srcId="{B7A2EBE5-E65D-41DF-B8FA-87A5592EEF1D}" destId="{24DA8397-2A50-4F18-BC64-91AEE591FA8B}" srcOrd="3" destOrd="0" presId="urn:microsoft.com/office/officeart/2005/8/layout/hierarchy3"/>
    <dgm:cxn modelId="{C79CC6E1-CB73-4BAF-9022-26685786780D}" type="presParOf" srcId="{B7A2EBE5-E65D-41DF-B8FA-87A5592EEF1D}" destId="{0472B2A0-378C-40A0-B4D5-B9F3D59AC018}" srcOrd="4" destOrd="0" presId="urn:microsoft.com/office/officeart/2005/8/layout/hierarchy3"/>
    <dgm:cxn modelId="{98C61605-5373-40F5-976E-B93208CA4E73}" type="presParOf" srcId="{B7A2EBE5-E65D-41DF-B8FA-87A5592EEF1D}" destId="{57FDAE13-1C42-419A-8FC6-E5D707E36914}" srcOrd="5" destOrd="0" presId="urn:microsoft.com/office/officeart/2005/8/layout/hierarchy3"/>
    <dgm:cxn modelId="{4FF88E08-D165-401A-BE92-64C0D0F36956}" type="presParOf" srcId="{B7A2EBE5-E65D-41DF-B8FA-87A5592EEF1D}" destId="{71152AE9-F7D1-4C3D-86BD-FEF36556F913}" srcOrd="6" destOrd="0" presId="urn:microsoft.com/office/officeart/2005/8/layout/hierarchy3"/>
    <dgm:cxn modelId="{9FCBE6E9-E922-485E-AA27-E7CA1615B43A}" type="presParOf" srcId="{B7A2EBE5-E65D-41DF-B8FA-87A5592EEF1D}" destId="{2F13941A-CD8F-41F0-9E57-5243A0C7D4FF}"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zh-CN" altLang="en-US"/>
        </a:p>
      </dgm:t>
    </dgm:pt>
    <dgm:pt modelId="{358A760F-DFB5-4E20-A3B3-10D99DF58B48}">
      <dgm:prSet phldrT="[文本]" custT="1"/>
      <dgm:spPr>
        <a:solidFill>
          <a:schemeClr val="accent2"/>
        </a:solidFill>
      </dgm:spPr>
      <dgm:t>
        <a:bodyPr/>
        <a:lstStyle/>
        <a:p>
          <a:r>
            <a:rPr lang="en-US" altLang="zh-CN" sz="2400" b="1" dirty="0" smtClean="0">
              <a:latin typeface="+mj-ea"/>
              <a:ea typeface="+mj-ea"/>
            </a:rPr>
            <a:t>6.</a:t>
          </a:r>
          <a:r>
            <a:rPr lang="zh-CN" sz="2400" b="1" dirty="0" smtClean="0"/>
            <a:t>推进工程造价咨询行政审批制度改革</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探索造价工程师交由行业协会管理。</a:t>
          </a:r>
          <a:endParaRPr lang="zh-CN" altLang="en-US" sz="1400" b="0" dirty="0">
            <a:latin typeface="微软雅黑" pitchFamily="34" charset="-122"/>
            <a:ea typeface="微软雅黑" pitchFamily="34" charset="-122"/>
          </a:endParaRPr>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将甲级工程造价咨询企业资质认定中的延续、变更等事项交由省级住房城乡建设主管部门负责。</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a:ln>
          <a:solidFill>
            <a:srgbClr val="00B050"/>
          </a:solidFill>
        </a:ln>
      </dgm:spPr>
      <dgm:t>
        <a:bodyPr/>
        <a:lstStyle/>
        <a:p>
          <a:pPr marL="72000" algn="l">
            <a:spcAft>
              <a:spcPts val="0"/>
            </a:spcAft>
          </a:pPr>
          <a:r>
            <a:rPr lang="zh-CN" altLang="en-US" sz="1400" b="0" dirty="0" smtClean="0">
              <a:latin typeface="微软雅黑" pitchFamily="34" charset="-122"/>
              <a:ea typeface="微软雅黑" pitchFamily="34" charset="-122"/>
            </a:rPr>
            <a:t>放宽行业准入条件，完善资质标准，调整乙级企业承接业务的范围，加强资质动态监管，强化执业责任，健全清出制度。</a:t>
          </a: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3901DBB5-A6FC-49DA-9F0C-8E16ED211331}">
      <dgm:prSet custT="1"/>
      <dgm:spPr>
        <a:ln>
          <a:solidFill>
            <a:srgbClr val="FFC000"/>
          </a:solidFill>
        </a:ln>
      </dgm:spPr>
      <dgm:t>
        <a:bodyPr/>
        <a:lstStyle/>
        <a:p>
          <a:pPr marL="72000" algn="l">
            <a:spcAft>
              <a:spcPts val="0"/>
            </a:spcAft>
          </a:pPr>
          <a:r>
            <a:rPr lang="zh-CN" altLang="en-US" sz="1400" b="0" dirty="0" smtClean="0">
              <a:latin typeface="微软雅黑" pitchFamily="34" charset="-122"/>
              <a:ea typeface="微软雅黑" pitchFamily="34" charset="-122"/>
            </a:rPr>
            <a:t>推广合伙制企业，鼓励造价咨询企业多元化发展</a:t>
          </a:r>
          <a:r>
            <a:rPr lang="en-US" altLang="zh-CN" sz="1400" b="0" dirty="0" smtClean="0">
              <a:latin typeface="微软雅黑" pitchFamily="34" charset="-122"/>
              <a:ea typeface="微软雅黑" pitchFamily="34" charset="-122"/>
            </a:rPr>
            <a:t>,</a:t>
          </a:r>
          <a:r>
            <a:rPr lang="zh-CN" altLang="en-US" sz="1400" b="0" dirty="0" smtClean="0">
              <a:latin typeface="微软雅黑" pitchFamily="34" charset="-122"/>
              <a:ea typeface="微软雅黑" pitchFamily="34" charset="-122"/>
            </a:rPr>
            <a:t>加强造价咨询企业跨省设立分支机构管理，打击分支机构和造价工程师挂靠现象。</a:t>
          </a:r>
        </a:p>
      </dgm:t>
    </dgm:pt>
    <dgm:pt modelId="{DABE951D-D25E-4875-B3A2-41FF9755A369}" type="parTrans" cxnId="{92D5A19A-8A15-4D12-B0C9-7CF6C4E119BC}">
      <dgm:prSet/>
      <dgm:spPr/>
      <dgm:t>
        <a:bodyPr/>
        <a:lstStyle/>
        <a:p>
          <a:endParaRPr lang="zh-CN" altLang="en-US"/>
        </a:p>
      </dgm:t>
    </dgm:pt>
    <dgm:pt modelId="{863DF595-CEBC-4964-9CF6-C49CF366D1C3}" type="sibTrans" cxnId="{92D5A19A-8A15-4D12-B0C9-7CF6C4E119BC}">
      <dgm:prSet/>
      <dgm:spPr/>
      <dgm:t>
        <a:bodyPr/>
        <a:lstStyle/>
        <a:p>
          <a:endParaRPr lang="zh-CN" altLang="en-US"/>
        </a:p>
      </dgm:t>
    </dgm:pt>
    <dgm:pt modelId="{51FAB58F-814E-4C07-82DC-1008529E9A51}">
      <dgm:prSet custT="1"/>
      <dgm:spPr/>
      <dgm:t>
        <a:bodyPr/>
        <a:lstStyle/>
        <a:p>
          <a:pPr marL="72000" algn="l">
            <a:spcAft>
              <a:spcPts val="0"/>
            </a:spcAft>
          </a:pPr>
          <a:r>
            <a:rPr lang="zh-CN" altLang="en-US" sz="1400" b="0" dirty="0" smtClean="0">
              <a:latin typeface="微软雅黑" pitchFamily="34" charset="-122"/>
              <a:ea typeface="微软雅黑" pitchFamily="34" charset="-122"/>
            </a:rPr>
            <a:t>简化跨省承揽业务备案手续，清除地方、行业壁垒。简化申请资质资格的材料要求，推行电子化评审，加大公开公示力度。 </a:t>
          </a:r>
        </a:p>
      </dgm:t>
    </dgm:pt>
    <dgm:pt modelId="{FD55DFC9-374F-4850-A321-C9385FC5531B}" type="parTrans" cxnId="{F2C8DA24-9E5F-4009-9B9E-2C57FF74B89C}">
      <dgm:prSet/>
      <dgm:spPr/>
      <dgm:t>
        <a:bodyPr/>
        <a:lstStyle/>
        <a:p>
          <a:endParaRPr lang="zh-CN" altLang="en-US"/>
        </a:p>
      </dgm:t>
    </dgm:pt>
    <dgm:pt modelId="{4A4707FD-AA3F-4F38-9830-120519CB37EF}" type="sibTrans" cxnId="{F2C8DA24-9E5F-4009-9B9E-2C57FF74B89C}">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480021" custScaleY="117975"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5"/>
      <dgm:spPr/>
      <dgm:t>
        <a:bodyPr/>
        <a:lstStyle/>
        <a:p>
          <a:endParaRPr lang="zh-CN" altLang="en-US"/>
        </a:p>
      </dgm:t>
    </dgm:pt>
    <dgm:pt modelId="{AA9F5D63-C549-432B-9D3F-3E16A10EB4AE}" type="pres">
      <dgm:prSet presAssocID="{FDC684CA-7FDB-4276-9E9F-23027E3000CF}" presName="childText" presStyleLbl="bgAcc1" presStyleIdx="0" presStyleCnt="5" custScaleX="754399">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5"/>
      <dgm:spPr/>
      <dgm:t>
        <a:bodyPr/>
        <a:lstStyle/>
        <a:p>
          <a:endParaRPr lang="zh-CN" altLang="en-US"/>
        </a:p>
      </dgm:t>
    </dgm:pt>
    <dgm:pt modelId="{24DA8397-2A50-4F18-BC64-91AEE591FA8B}" type="pres">
      <dgm:prSet presAssocID="{B41646FD-AA21-4EAD-9373-F0C2CB9DBFC2}" presName="childText" presStyleLbl="bgAcc1" presStyleIdx="1" presStyleCnt="5" custScaleX="752433" custScaleY="94821">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5"/>
      <dgm:spPr/>
      <dgm:t>
        <a:bodyPr/>
        <a:lstStyle/>
        <a:p>
          <a:endParaRPr lang="zh-CN" altLang="en-US"/>
        </a:p>
      </dgm:t>
    </dgm:pt>
    <dgm:pt modelId="{57FDAE13-1C42-419A-8FC6-E5D707E36914}" type="pres">
      <dgm:prSet presAssocID="{496AEDFA-2E89-4245-891F-E7BD0D703F4F}" presName="childText" presStyleLbl="bgAcc1" presStyleIdx="2" presStyleCnt="5" custScaleX="754399" custScaleY="96027">
        <dgm:presLayoutVars>
          <dgm:bulletEnabled val="1"/>
        </dgm:presLayoutVars>
      </dgm:prSet>
      <dgm:spPr/>
      <dgm:t>
        <a:bodyPr/>
        <a:lstStyle/>
        <a:p>
          <a:endParaRPr lang="zh-CN" altLang="en-US"/>
        </a:p>
      </dgm:t>
    </dgm:pt>
    <dgm:pt modelId="{71152AE9-F7D1-4C3D-86BD-FEF36556F913}" type="pres">
      <dgm:prSet presAssocID="{DABE951D-D25E-4875-B3A2-41FF9755A369}" presName="Name13" presStyleLbl="parChTrans1D2" presStyleIdx="3" presStyleCnt="5"/>
      <dgm:spPr/>
      <dgm:t>
        <a:bodyPr/>
        <a:lstStyle/>
        <a:p>
          <a:endParaRPr lang="zh-CN" altLang="en-US"/>
        </a:p>
      </dgm:t>
    </dgm:pt>
    <dgm:pt modelId="{2F13941A-CD8F-41F0-9E57-5243A0C7D4FF}" type="pres">
      <dgm:prSet presAssocID="{3901DBB5-A6FC-49DA-9F0C-8E16ED211331}" presName="childText" presStyleLbl="bgAcc1" presStyleIdx="3" presStyleCnt="5" custScaleX="752624">
        <dgm:presLayoutVars>
          <dgm:bulletEnabled val="1"/>
        </dgm:presLayoutVars>
      </dgm:prSet>
      <dgm:spPr/>
      <dgm:t>
        <a:bodyPr/>
        <a:lstStyle/>
        <a:p>
          <a:endParaRPr lang="zh-CN" altLang="en-US"/>
        </a:p>
      </dgm:t>
    </dgm:pt>
    <dgm:pt modelId="{9203DD3E-AAA5-471D-92D0-7B5E473E069B}" type="pres">
      <dgm:prSet presAssocID="{FD55DFC9-374F-4850-A321-C9385FC5531B}" presName="Name13" presStyleLbl="parChTrans1D2" presStyleIdx="4" presStyleCnt="5"/>
      <dgm:spPr/>
      <dgm:t>
        <a:bodyPr/>
        <a:lstStyle/>
        <a:p>
          <a:endParaRPr lang="zh-CN" altLang="en-US"/>
        </a:p>
      </dgm:t>
    </dgm:pt>
    <dgm:pt modelId="{6CA6C07E-767D-4659-8E7C-61444FBC6417}" type="pres">
      <dgm:prSet presAssocID="{51FAB58F-814E-4C07-82DC-1008529E9A51}" presName="childText" presStyleLbl="bgAcc1" presStyleIdx="4" presStyleCnt="5" custScaleX="752432">
        <dgm:presLayoutVars>
          <dgm:bulletEnabled val="1"/>
        </dgm:presLayoutVars>
      </dgm:prSet>
      <dgm:spPr/>
      <dgm:t>
        <a:bodyPr/>
        <a:lstStyle/>
        <a:p>
          <a:endParaRPr lang="zh-CN" altLang="en-US"/>
        </a:p>
      </dgm:t>
    </dgm:pt>
  </dgm:ptLst>
  <dgm:cxnLst>
    <dgm:cxn modelId="{C4BAAB91-F1E5-440E-BDBA-99D86D4C0C3C}" type="presOf" srcId="{FDC684CA-7FDB-4276-9E9F-23027E3000CF}" destId="{AA9F5D63-C549-432B-9D3F-3E16A10EB4AE}" srcOrd="0" destOrd="0" presId="urn:microsoft.com/office/officeart/2005/8/layout/hierarchy3"/>
    <dgm:cxn modelId="{79D0C1E2-0ED9-44D6-93C3-C5D42B05814D}" type="presOf" srcId="{633F3BFF-B59A-4E8D-9359-BA5ACC4F0B5F}" destId="{879DD295-A588-47D4-A237-F939A2D93A18}" srcOrd="0" destOrd="0" presId="urn:microsoft.com/office/officeart/2005/8/layout/hierarchy3"/>
    <dgm:cxn modelId="{514A0463-B7CA-4E96-8320-21F88FD7410F}" type="presOf" srcId="{B41646FD-AA21-4EAD-9373-F0C2CB9DBFC2}" destId="{24DA8397-2A50-4F18-BC64-91AEE591FA8B}" srcOrd="0" destOrd="0" presId="urn:microsoft.com/office/officeart/2005/8/layout/hierarchy3"/>
    <dgm:cxn modelId="{60560BA9-A26B-4A42-88D1-9288889B00FB}" srcId="{358A760F-DFB5-4E20-A3B3-10D99DF58B48}" destId="{496AEDFA-2E89-4245-891F-E7BD0D703F4F}" srcOrd="2" destOrd="0" parTransId="{FBE3915E-7717-4755-BB0E-7E9C80F88098}" sibTransId="{63CC532C-7E96-4E1B-97BE-3DB71D01664F}"/>
    <dgm:cxn modelId="{03EBA05D-C9D7-4196-98B5-A013A4B2D107}" type="presOf" srcId="{DABE951D-D25E-4875-B3A2-41FF9755A369}" destId="{71152AE9-F7D1-4C3D-86BD-FEF36556F913}" srcOrd="0" destOrd="0" presId="urn:microsoft.com/office/officeart/2005/8/layout/hierarchy3"/>
    <dgm:cxn modelId="{1B9A8FFF-67BB-4224-A38D-1F8E7845AF34}" type="presOf" srcId="{496AEDFA-2E89-4245-891F-E7BD0D703F4F}" destId="{57FDAE13-1C42-419A-8FC6-E5D707E36914}" srcOrd="0" destOrd="0" presId="urn:microsoft.com/office/officeart/2005/8/layout/hierarchy3"/>
    <dgm:cxn modelId="{1348B941-9E85-4D21-A870-A641165354D5}" type="presOf" srcId="{358A760F-DFB5-4E20-A3B3-10D99DF58B48}" destId="{84F60FA0-0CFE-4299-931C-50CD6D9EBCED}" srcOrd="0" destOrd="0" presId="urn:microsoft.com/office/officeart/2005/8/layout/hierarchy3"/>
    <dgm:cxn modelId="{1D12E668-359A-4213-997F-EC380A1B8EDF}" type="presOf" srcId="{51FAB58F-814E-4C07-82DC-1008529E9A51}" destId="{6CA6C07E-767D-4659-8E7C-61444FBC6417}" srcOrd="0" destOrd="0" presId="urn:microsoft.com/office/officeart/2005/8/layout/hierarchy3"/>
    <dgm:cxn modelId="{55DDBBFA-C65B-4006-AA5E-C982F98FB241}" type="presOf" srcId="{358A760F-DFB5-4E20-A3B3-10D99DF58B48}" destId="{0BEAFDC9-AEB8-432B-85B2-715F8DA12DCE}" srcOrd="1" destOrd="0" presId="urn:microsoft.com/office/officeart/2005/8/layout/hierarchy3"/>
    <dgm:cxn modelId="{E51560F6-CDEB-49C3-952E-904D9577D2CF}" type="presOf" srcId="{FD55DFC9-374F-4850-A321-C9385FC5531B}" destId="{9203DD3E-AAA5-471D-92D0-7B5E473E069B}"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3892D355-27C1-418E-AA2C-11882CF366E8}" type="presOf" srcId="{3901DBB5-A6FC-49DA-9F0C-8E16ED211331}" destId="{2F13941A-CD8F-41F0-9E57-5243A0C7D4FF}" srcOrd="0" destOrd="0" presId="urn:microsoft.com/office/officeart/2005/8/layout/hierarchy3"/>
    <dgm:cxn modelId="{F2C8DA24-9E5F-4009-9B9E-2C57FF74B89C}" srcId="{358A760F-DFB5-4E20-A3B3-10D99DF58B48}" destId="{51FAB58F-814E-4C07-82DC-1008529E9A51}" srcOrd="4" destOrd="0" parTransId="{FD55DFC9-374F-4850-A321-C9385FC5531B}" sibTransId="{4A4707FD-AA3F-4F38-9830-120519CB37EF}"/>
    <dgm:cxn modelId="{EFF461F6-996D-42A6-9AF4-F33779E592D4}" srcId="{40F8B23C-DC22-4869-B9FF-8506B98F651F}" destId="{358A760F-DFB5-4E20-A3B3-10D99DF58B48}" srcOrd="0" destOrd="0" parTransId="{BF407704-1C92-4A9E-A4EF-997FC3A881E9}" sibTransId="{73737634-BBEF-48C9-A749-0BC2A7C56818}"/>
    <dgm:cxn modelId="{3200F00B-8BBD-4E23-A3B1-86DDC9966F8D}" type="presOf" srcId="{40F8B23C-DC22-4869-B9FF-8506B98F651F}" destId="{8F9740E4-7819-4C64-BE42-0048EB9F1D8A}" srcOrd="0" destOrd="0" presId="urn:microsoft.com/office/officeart/2005/8/layout/hierarchy3"/>
    <dgm:cxn modelId="{CE6BC010-5F37-40F9-BF75-B21A7C69085D}" type="presOf" srcId="{FBE3915E-7717-4755-BB0E-7E9C80F88098}" destId="{0472B2A0-378C-40A0-B4D5-B9F3D59AC018}" srcOrd="0" destOrd="0" presId="urn:microsoft.com/office/officeart/2005/8/layout/hierarchy3"/>
    <dgm:cxn modelId="{9813FACF-69DF-4BC0-BCD7-1C6E3BF43371}" type="presOf" srcId="{E1964995-E6FD-4200-989A-392F4FB9DF23}" destId="{3C29A3B6-436E-49AC-BCFF-6786654D8A76}"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92D5A19A-8A15-4D12-B0C9-7CF6C4E119BC}" srcId="{358A760F-DFB5-4E20-A3B3-10D99DF58B48}" destId="{3901DBB5-A6FC-49DA-9F0C-8E16ED211331}" srcOrd="3" destOrd="0" parTransId="{DABE951D-D25E-4875-B3A2-41FF9755A369}" sibTransId="{863DF595-CEBC-4964-9CF6-C49CF366D1C3}"/>
    <dgm:cxn modelId="{17ADBEF7-FF50-47DF-A8DC-955043E2DEBA}" type="presParOf" srcId="{8F9740E4-7819-4C64-BE42-0048EB9F1D8A}" destId="{0D609725-2E63-4148-B710-B7A5CC528D40}" srcOrd="0" destOrd="0" presId="urn:microsoft.com/office/officeart/2005/8/layout/hierarchy3"/>
    <dgm:cxn modelId="{5652E1BC-DF60-444C-B8F7-FA0C6B8EEB40}" type="presParOf" srcId="{0D609725-2E63-4148-B710-B7A5CC528D40}" destId="{4EA0C6C9-F867-405D-AEC9-5B36D0E03E21}" srcOrd="0" destOrd="0" presId="urn:microsoft.com/office/officeart/2005/8/layout/hierarchy3"/>
    <dgm:cxn modelId="{6063BC92-C877-4703-8C9A-5E5D363A1CB9}" type="presParOf" srcId="{4EA0C6C9-F867-405D-AEC9-5B36D0E03E21}" destId="{84F60FA0-0CFE-4299-931C-50CD6D9EBCED}" srcOrd="0" destOrd="0" presId="urn:microsoft.com/office/officeart/2005/8/layout/hierarchy3"/>
    <dgm:cxn modelId="{39EA4FCB-7C01-4D47-A7DF-ECD96759094C}" type="presParOf" srcId="{4EA0C6C9-F867-405D-AEC9-5B36D0E03E21}" destId="{0BEAFDC9-AEB8-432B-85B2-715F8DA12DCE}" srcOrd="1" destOrd="0" presId="urn:microsoft.com/office/officeart/2005/8/layout/hierarchy3"/>
    <dgm:cxn modelId="{D3A87D12-2B29-4F54-8FB8-017757051698}" type="presParOf" srcId="{0D609725-2E63-4148-B710-B7A5CC528D40}" destId="{B7A2EBE5-E65D-41DF-B8FA-87A5592EEF1D}" srcOrd="1" destOrd="0" presId="urn:microsoft.com/office/officeart/2005/8/layout/hierarchy3"/>
    <dgm:cxn modelId="{825E0189-3615-4521-8757-ADBC948E9391}" type="presParOf" srcId="{B7A2EBE5-E65D-41DF-B8FA-87A5592EEF1D}" destId="{3C29A3B6-436E-49AC-BCFF-6786654D8A76}" srcOrd="0" destOrd="0" presId="urn:microsoft.com/office/officeart/2005/8/layout/hierarchy3"/>
    <dgm:cxn modelId="{AA130EC0-7FF9-4B01-A174-FFAA924E057B}" type="presParOf" srcId="{B7A2EBE5-E65D-41DF-B8FA-87A5592EEF1D}" destId="{AA9F5D63-C549-432B-9D3F-3E16A10EB4AE}" srcOrd="1" destOrd="0" presId="urn:microsoft.com/office/officeart/2005/8/layout/hierarchy3"/>
    <dgm:cxn modelId="{5FDC18E2-2E43-4402-9DC2-58D4705E8DB8}" type="presParOf" srcId="{B7A2EBE5-E65D-41DF-B8FA-87A5592EEF1D}" destId="{879DD295-A588-47D4-A237-F939A2D93A18}" srcOrd="2" destOrd="0" presId="urn:microsoft.com/office/officeart/2005/8/layout/hierarchy3"/>
    <dgm:cxn modelId="{022F2568-F99D-486A-AC87-135E64A21558}" type="presParOf" srcId="{B7A2EBE5-E65D-41DF-B8FA-87A5592EEF1D}" destId="{24DA8397-2A50-4F18-BC64-91AEE591FA8B}" srcOrd="3" destOrd="0" presId="urn:microsoft.com/office/officeart/2005/8/layout/hierarchy3"/>
    <dgm:cxn modelId="{4AAB021F-A506-4717-BB3D-2DDFF606EF97}" type="presParOf" srcId="{B7A2EBE5-E65D-41DF-B8FA-87A5592EEF1D}" destId="{0472B2A0-378C-40A0-B4D5-B9F3D59AC018}" srcOrd="4" destOrd="0" presId="urn:microsoft.com/office/officeart/2005/8/layout/hierarchy3"/>
    <dgm:cxn modelId="{2B72FDC0-AC4A-41CC-B520-58BE0F592DC6}" type="presParOf" srcId="{B7A2EBE5-E65D-41DF-B8FA-87A5592EEF1D}" destId="{57FDAE13-1C42-419A-8FC6-E5D707E36914}" srcOrd="5" destOrd="0" presId="urn:microsoft.com/office/officeart/2005/8/layout/hierarchy3"/>
    <dgm:cxn modelId="{D397CCDB-AB07-44E8-89DA-B767336F1C66}" type="presParOf" srcId="{B7A2EBE5-E65D-41DF-B8FA-87A5592EEF1D}" destId="{71152AE9-F7D1-4C3D-86BD-FEF36556F913}" srcOrd="6" destOrd="0" presId="urn:microsoft.com/office/officeart/2005/8/layout/hierarchy3"/>
    <dgm:cxn modelId="{4FC30FEF-B6F2-4785-9A66-F4183ABC8F9F}" type="presParOf" srcId="{B7A2EBE5-E65D-41DF-B8FA-87A5592EEF1D}" destId="{2F13941A-CD8F-41F0-9E57-5243A0C7D4FF}" srcOrd="7" destOrd="0" presId="urn:microsoft.com/office/officeart/2005/8/layout/hierarchy3"/>
    <dgm:cxn modelId="{0434815B-4F50-4223-9187-C1DE7F33E247}" type="presParOf" srcId="{B7A2EBE5-E65D-41DF-B8FA-87A5592EEF1D}" destId="{9203DD3E-AAA5-471D-92D0-7B5E473E069B}" srcOrd="8" destOrd="0" presId="urn:microsoft.com/office/officeart/2005/8/layout/hierarchy3"/>
    <dgm:cxn modelId="{D12A6524-389E-4AED-A297-6136E1C1D194}" type="presParOf" srcId="{B7A2EBE5-E65D-41DF-B8FA-87A5592EEF1D}" destId="{6CA6C07E-767D-4659-8E7C-61444FBC6417}"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zh-CN" altLang="en-US"/>
        </a:p>
      </dgm:t>
    </dgm:pt>
    <dgm:pt modelId="{358A760F-DFB5-4E20-A3B3-10D99DF58B48}">
      <dgm:prSet phldrT="[文本]" custT="1"/>
      <dgm:spPr>
        <a:solidFill>
          <a:schemeClr val="accent3"/>
        </a:solidFill>
      </dgm:spPr>
      <dgm:t>
        <a:bodyPr/>
        <a:lstStyle/>
        <a:p>
          <a:r>
            <a:rPr lang="en-US" altLang="zh-CN" sz="2400" b="1" dirty="0" smtClean="0">
              <a:latin typeface="+mj-ea"/>
              <a:ea typeface="+mj-ea"/>
            </a:rPr>
            <a:t>7.</a:t>
          </a:r>
          <a:r>
            <a:rPr lang="zh-CN" sz="2400" b="1" dirty="0" smtClean="0"/>
            <a:t>推进造价咨询诚信体系建设</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加快造价咨询企业执业标准及执业守则建设，指导各地</a:t>
          </a:r>
          <a:r>
            <a:rPr lang="zh-CN" altLang="zh-CN" sz="1400" b="0" dirty="0" smtClean="0">
              <a:solidFill>
                <a:srgbClr val="C00000"/>
              </a:solidFill>
              <a:latin typeface="微软雅黑" pitchFamily="34" charset="-122"/>
              <a:ea typeface="微软雅黑" pitchFamily="34" charset="-122"/>
            </a:rPr>
            <a:t>开展执业质量动态监管</a:t>
          </a:r>
          <a:r>
            <a:rPr lang="zh-CN" altLang="zh-CN" sz="1400" b="0" dirty="0" smtClean="0">
              <a:latin typeface="微软雅黑" pitchFamily="34" charset="-122"/>
              <a:ea typeface="微软雅黑" pitchFamily="34" charset="-122"/>
            </a:rPr>
            <a:t>。整合资质资格管理系统与信用信息系统，</a:t>
          </a:r>
          <a:r>
            <a:rPr lang="zh-CN" altLang="zh-CN" sz="1400" b="0" dirty="0" smtClean="0">
              <a:solidFill>
                <a:srgbClr val="C00000"/>
              </a:solidFill>
              <a:latin typeface="微软雅黑" pitchFamily="34" charset="-122"/>
              <a:ea typeface="微软雅黑" pitchFamily="34" charset="-122"/>
            </a:rPr>
            <a:t>搭建统一的信息平台</a:t>
          </a:r>
          <a:r>
            <a:rPr lang="zh-CN" altLang="zh-CN" sz="1400" b="0" dirty="0" smtClean="0">
              <a:latin typeface="微软雅黑" pitchFamily="34" charset="-122"/>
              <a:ea typeface="微软雅黑" pitchFamily="34" charset="-122"/>
            </a:rPr>
            <a:t>。</a:t>
          </a:r>
          <a:endParaRPr lang="zh-CN" altLang="en-US" sz="1400" b="0" dirty="0">
            <a:latin typeface="微软雅黑" pitchFamily="34" charset="-122"/>
            <a:ea typeface="微软雅黑" pitchFamily="34" charset="-122"/>
          </a:endParaRPr>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marL="72000" algn="l">
            <a:spcAft>
              <a:spcPts val="0"/>
            </a:spcAft>
          </a:pPr>
          <a:r>
            <a:rPr lang="zh-CN" altLang="zh-CN" sz="1400" b="0" dirty="0" smtClean="0">
              <a:latin typeface="微软雅黑" pitchFamily="34" charset="-122"/>
              <a:ea typeface="微软雅黑" pitchFamily="34" charset="-122"/>
            </a:rPr>
            <a:t>各地要依托统一信息平台，开展不良行为记录，建立信用档案，适时公开不良行为，形成有效的社会监督机制。加强信息资源整合，逐步</a:t>
          </a:r>
          <a:r>
            <a:rPr lang="zh-CN" altLang="zh-CN" sz="1400" b="0" dirty="0" smtClean="0">
              <a:solidFill>
                <a:srgbClr val="C00000"/>
              </a:solidFill>
              <a:latin typeface="微软雅黑" pitchFamily="34" charset="-122"/>
              <a:ea typeface="微软雅黑" pitchFamily="34" charset="-122"/>
            </a:rPr>
            <a:t>建立</a:t>
          </a:r>
          <a:r>
            <a:rPr lang="zh-CN" altLang="zh-CN" sz="1400" b="0" dirty="0" smtClean="0">
              <a:latin typeface="微软雅黑" pitchFamily="34" charset="-122"/>
              <a:ea typeface="微软雅黑" pitchFamily="34" charset="-122"/>
            </a:rPr>
            <a:t>与工商、税务、社保等部门的</a:t>
          </a:r>
          <a:r>
            <a:rPr lang="zh-CN" altLang="zh-CN" sz="1400" b="0" dirty="0" smtClean="0">
              <a:solidFill>
                <a:srgbClr val="C00000"/>
              </a:solidFill>
              <a:latin typeface="微软雅黑" pitchFamily="34" charset="-122"/>
              <a:ea typeface="微软雅黑" pitchFamily="34" charset="-122"/>
            </a:rPr>
            <a:t>信用信息共享机制</a:t>
          </a:r>
          <a:r>
            <a:rPr lang="zh-CN" altLang="zh-CN" sz="1400" b="0" dirty="0" smtClean="0">
              <a:latin typeface="微软雅黑" pitchFamily="34" charset="-122"/>
              <a:ea typeface="微软雅黑" pitchFamily="34" charset="-122"/>
            </a:rPr>
            <a:t>。</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a:ln>
          <a:solidFill>
            <a:srgbClr val="00B050"/>
          </a:solidFill>
        </a:ln>
      </dgm:spPr>
      <dgm:t>
        <a:bodyPr/>
        <a:lstStyle/>
        <a:p>
          <a:pPr marL="72000" algn="l">
            <a:spcAft>
              <a:spcPts val="0"/>
            </a:spcAft>
          </a:pPr>
          <a:r>
            <a:rPr lang="zh-CN" altLang="zh-CN" sz="1400" b="0" dirty="0" smtClean="0">
              <a:latin typeface="微软雅黑" pitchFamily="34" charset="-122"/>
              <a:ea typeface="微软雅黑" pitchFamily="34" charset="-122"/>
            </a:rPr>
            <a:t>各地可结合本地实际，探索开展以企业和从业人员执业行为和执业质量为主要内容的评价，并与资质资格审批联动，建立“褒扬守信、惩戒失信”的环境。</a:t>
          </a:r>
          <a:r>
            <a:rPr lang="zh-CN" altLang="zh-CN" sz="1400" b="0" dirty="0" smtClean="0">
              <a:solidFill>
                <a:srgbClr val="C00000"/>
              </a:solidFill>
              <a:latin typeface="微软雅黑" pitchFamily="34" charset="-122"/>
              <a:ea typeface="微软雅黑" pitchFamily="34" charset="-122"/>
            </a:rPr>
            <a:t>鼓励行业组织开展社会信用评价</a:t>
          </a:r>
          <a:r>
            <a:rPr lang="zh-CN" altLang="zh-CN" sz="1400" b="0" dirty="0" smtClean="0">
              <a:latin typeface="微软雅黑" pitchFamily="34" charset="-122"/>
              <a:ea typeface="微软雅黑" pitchFamily="34" charset="-122"/>
            </a:rPr>
            <a:t>。</a:t>
          </a:r>
          <a:endParaRPr lang="zh-CN" altLang="en-US" sz="1400" b="0" dirty="0" smtClean="0">
            <a:latin typeface="微软雅黑" pitchFamily="34" charset="-122"/>
            <a:ea typeface="微软雅黑" pitchFamily="34" charset="-122"/>
          </a:endParaRP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292563" custScaleY="102854"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3"/>
      <dgm:spPr/>
      <dgm:t>
        <a:bodyPr/>
        <a:lstStyle/>
        <a:p>
          <a:endParaRPr lang="zh-CN" altLang="en-US"/>
        </a:p>
      </dgm:t>
    </dgm:pt>
    <dgm:pt modelId="{AA9F5D63-C549-432B-9D3F-3E16A10EB4AE}" type="pres">
      <dgm:prSet presAssocID="{FDC684CA-7FDB-4276-9E9F-23027E3000CF}" presName="childText" presStyleLbl="bgAcc1" presStyleIdx="0" presStyleCnt="3" custScaleX="596086" custScaleY="122570">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3"/>
      <dgm:spPr/>
      <dgm:t>
        <a:bodyPr/>
        <a:lstStyle/>
        <a:p>
          <a:endParaRPr lang="zh-CN" altLang="en-US"/>
        </a:p>
      </dgm:t>
    </dgm:pt>
    <dgm:pt modelId="{24DA8397-2A50-4F18-BC64-91AEE591FA8B}" type="pres">
      <dgm:prSet presAssocID="{B41646FD-AA21-4EAD-9373-F0C2CB9DBFC2}" presName="childText" presStyleLbl="bgAcc1" presStyleIdx="1" presStyleCnt="3" custScaleX="596086" custScaleY="118614">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3"/>
      <dgm:spPr/>
      <dgm:t>
        <a:bodyPr/>
        <a:lstStyle/>
        <a:p>
          <a:endParaRPr lang="zh-CN" altLang="en-US"/>
        </a:p>
      </dgm:t>
    </dgm:pt>
    <dgm:pt modelId="{57FDAE13-1C42-419A-8FC6-E5D707E36914}" type="pres">
      <dgm:prSet presAssocID="{496AEDFA-2E89-4245-891F-E7BD0D703F4F}" presName="childText" presStyleLbl="bgAcc1" presStyleIdx="2" presStyleCnt="3" custScaleX="598262" custScaleY="117408">
        <dgm:presLayoutVars>
          <dgm:bulletEnabled val="1"/>
        </dgm:presLayoutVars>
      </dgm:prSet>
      <dgm:spPr/>
      <dgm:t>
        <a:bodyPr/>
        <a:lstStyle/>
        <a:p>
          <a:endParaRPr lang="zh-CN" altLang="en-US"/>
        </a:p>
      </dgm:t>
    </dgm:pt>
  </dgm:ptLst>
  <dgm:cxnLst>
    <dgm:cxn modelId="{576BD507-BAD1-495E-BF7F-C1EC69E4D4CF}" type="presOf" srcId="{E1964995-E6FD-4200-989A-392F4FB9DF23}" destId="{3C29A3B6-436E-49AC-BCFF-6786654D8A76}" srcOrd="0" destOrd="0" presId="urn:microsoft.com/office/officeart/2005/8/layout/hierarchy3"/>
    <dgm:cxn modelId="{DE00A705-A282-49B5-A096-B33BD0167F78}" type="presOf" srcId="{358A760F-DFB5-4E20-A3B3-10D99DF58B48}" destId="{0BEAFDC9-AEB8-432B-85B2-715F8DA12DCE}" srcOrd="1" destOrd="0" presId="urn:microsoft.com/office/officeart/2005/8/layout/hierarchy3"/>
    <dgm:cxn modelId="{25C5EFF7-B4CC-48E3-A0C3-E0BA2928C47D}" type="presOf" srcId="{633F3BFF-B59A-4E8D-9359-BA5ACC4F0B5F}" destId="{879DD295-A588-47D4-A237-F939A2D93A18}" srcOrd="0" destOrd="0" presId="urn:microsoft.com/office/officeart/2005/8/layout/hierarchy3"/>
    <dgm:cxn modelId="{E1E58DB5-0F80-4C41-BBAE-E77842B6E781}" type="presOf" srcId="{40F8B23C-DC22-4869-B9FF-8506B98F651F}" destId="{8F9740E4-7819-4C64-BE42-0048EB9F1D8A}"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4900E59D-D71F-4E62-9751-E62FD14E55CF}" type="presOf" srcId="{B41646FD-AA21-4EAD-9373-F0C2CB9DBFC2}" destId="{24DA8397-2A50-4F18-BC64-91AEE591FA8B}" srcOrd="0"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60560BA9-A26B-4A42-88D1-9288889B00FB}" srcId="{358A760F-DFB5-4E20-A3B3-10D99DF58B48}" destId="{496AEDFA-2E89-4245-891F-E7BD0D703F4F}" srcOrd="2" destOrd="0" parTransId="{FBE3915E-7717-4755-BB0E-7E9C80F88098}" sibTransId="{63CC532C-7E96-4E1B-97BE-3DB71D01664F}"/>
    <dgm:cxn modelId="{C9C1784B-076F-44FD-B520-FFE8258365D8}" type="presOf" srcId="{FDC684CA-7FDB-4276-9E9F-23027E3000CF}" destId="{AA9F5D63-C549-432B-9D3F-3E16A10EB4AE}" srcOrd="0" destOrd="0" presId="urn:microsoft.com/office/officeart/2005/8/layout/hierarchy3"/>
    <dgm:cxn modelId="{5FE5F038-5865-4196-BD8E-5970C47149C1}" type="presOf" srcId="{FBE3915E-7717-4755-BB0E-7E9C80F88098}" destId="{0472B2A0-378C-40A0-B4D5-B9F3D59AC018}" srcOrd="0" destOrd="0" presId="urn:microsoft.com/office/officeart/2005/8/layout/hierarchy3"/>
    <dgm:cxn modelId="{4B320A9C-CF91-4096-B65A-D047E87038AF}" type="presOf" srcId="{358A760F-DFB5-4E20-A3B3-10D99DF58B48}" destId="{84F60FA0-0CFE-4299-931C-50CD6D9EBCED}" srcOrd="0" destOrd="0" presId="urn:microsoft.com/office/officeart/2005/8/layout/hierarchy3"/>
    <dgm:cxn modelId="{EFD05E3A-0197-4B41-994B-478BBF4361E2}" type="presOf" srcId="{496AEDFA-2E89-4245-891F-E7BD0D703F4F}" destId="{57FDAE13-1C42-419A-8FC6-E5D707E36914}"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FFB5803A-C038-49D0-9336-296B47330F87}" type="presParOf" srcId="{8F9740E4-7819-4C64-BE42-0048EB9F1D8A}" destId="{0D609725-2E63-4148-B710-B7A5CC528D40}" srcOrd="0" destOrd="0" presId="urn:microsoft.com/office/officeart/2005/8/layout/hierarchy3"/>
    <dgm:cxn modelId="{DABD2DFE-461F-4302-BDF8-0FEBFEA18AE5}" type="presParOf" srcId="{0D609725-2E63-4148-B710-B7A5CC528D40}" destId="{4EA0C6C9-F867-405D-AEC9-5B36D0E03E21}" srcOrd="0" destOrd="0" presId="urn:microsoft.com/office/officeart/2005/8/layout/hierarchy3"/>
    <dgm:cxn modelId="{A7F7ABDB-7333-4FCB-B170-FE7B28A8DABB}" type="presParOf" srcId="{4EA0C6C9-F867-405D-AEC9-5B36D0E03E21}" destId="{84F60FA0-0CFE-4299-931C-50CD6D9EBCED}" srcOrd="0" destOrd="0" presId="urn:microsoft.com/office/officeart/2005/8/layout/hierarchy3"/>
    <dgm:cxn modelId="{CF0A7BEC-0F85-4E1F-B156-0CB223CE656D}" type="presParOf" srcId="{4EA0C6C9-F867-405D-AEC9-5B36D0E03E21}" destId="{0BEAFDC9-AEB8-432B-85B2-715F8DA12DCE}" srcOrd="1" destOrd="0" presId="urn:microsoft.com/office/officeart/2005/8/layout/hierarchy3"/>
    <dgm:cxn modelId="{4CE0D6D1-3BC2-4D30-89A4-B51381A8CE8A}" type="presParOf" srcId="{0D609725-2E63-4148-B710-B7A5CC528D40}" destId="{B7A2EBE5-E65D-41DF-B8FA-87A5592EEF1D}" srcOrd="1" destOrd="0" presId="urn:microsoft.com/office/officeart/2005/8/layout/hierarchy3"/>
    <dgm:cxn modelId="{423772BC-0678-4D20-A467-8DF4579DEE58}" type="presParOf" srcId="{B7A2EBE5-E65D-41DF-B8FA-87A5592EEF1D}" destId="{3C29A3B6-436E-49AC-BCFF-6786654D8A76}" srcOrd="0" destOrd="0" presId="urn:microsoft.com/office/officeart/2005/8/layout/hierarchy3"/>
    <dgm:cxn modelId="{034FDC44-E0B1-4021-8131-8528A74B9F34}" type="presParOf" srcId="{B7A2EBE5-E65D-41DF-B8FA-87A5592EEF1D}" destId="{AA9F5D63-C549-432B-9D3F-3E16A10EB4AE}" srcOrd="1" destOrd="0" presId="urn:microsoft.com/office/officeart/2005/8/layout/hierarchy3"/>
    <dgm:cxn modelId="{91C44A5B-3A4B-47F6-B321-A323C0B83E9C}" type="presParOf" srcId="{B7A2EBE5-E65D-41DF-B8FA-87A5592EEF1D}" destId="{879DD295-A588-47D4-A237-F939A2D93A18}" srcOrd="2" destOrd="0" presId="urn:microsoft.com/office/officeart/2005/8/layout/hierarchy3"/>
    <dgm:cxn modelId="{A53595CF-F858-4759-9ED8-47C4F1C8F776}" type="presParOf" srcId="{B7A2EBE5-E65D-41DF-B8FA-87A5592EEF1D}" destId="{24DA8397-2A50-4F18-BC64-91AEE591FA8B}" srcOrd="3" destOrd="0" presId="urn:microsoft.com/office/officeart/2005/8/layout/hierarchy3"/>
    <dgm:cxn modelId="{D825FCB2-028A-4968-A1C0-DDFB88A41E7F}" type="presParOf" srcId="{B7A2EBE5-E65D-41DF-B8FA-87A5592EEF1D}" destId="{0472B2A0-378C-40A0-B4D5-B9F3D59AC018}" srcOrd="4" destOrd="0" presId="urn:microsoft.com/office/officeart/2005/8/layout/hierarchy3"/>
    <dgm:cxn modelId="{24D97CB0-F0B6-42EA-9EC2-5E541F4B7AA4}" type="presParOf" srcId="{B7A2EBE5-E65D-41DF-B8FA-87A5592EEF1D}" destId="{57FDAE13-1C42-419A-8FC6-E5D707E36914}"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0F8B23C-DC22-4869-B9FF-8506B98F651F}"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zh-CN" altLang="en-US"/>
        </a:p>
      </dgm:t>
    </dgm:pt>
    <dgm:pt modelId="{358A760F-DFB5-4E20-A3B3-10D99DF58B48}">
      <dgm:prSet phldrT="[文本]" custT="1"/>
      <dgm:spPr>
        <a:solidFill>
          <a:srgbClr val="0070C0"/>
        </a:solidFill>
      </dgm:spPr>
      <dgm:t>
        <a:bodyPr/>
        <a:lstStyle/>
        <a:p>
          <a:r>
            <a:rPr lang="en-US" altLang="zh-CN" sz="2400" b="1" dirty="0" smtClean="0"/>
            <a:t>8.</a:t>
          </a:r>
          <a:r>
            <a:rPr lang="zh-CN" sz="2400" b="1" dirty="0" smtClean="0"/>
            <a:t>促进造价专业人才水平提升</a:t>
          </a:r>
          <a:endParaRPr lang="zh-CN" altLang="en-US" sz="2400" dirty="0"/>
        </a:p>
      </dgm:t>
    </dgm:pt>
    <dgm:pt modelId="{BF407704-1C92-4A9E-A4EF-997FC3A881E9}" type="parTrans" cxnId="{EFF461F6-996D-42A6-9AF4-F33779E592D4}">
      <dgm:prSet/>
      <dgm:spPr/>
      <dgm:t>
        <a:bodyPr/>
        <a:lstStyle/>
        <a:p>
          <a:endParaRPr lang="zh-CN" altLang="en-US"/>
        </a:p>
      </dgm:t>
    </dgm:pt>
    <dgm:pt modelId="{73737634-BBEF-48C9-A749-0BC2A7C56818}" type="sibTrans" cxnId="{EFF461F6-996D-42A6-9AF4-F33779E592D4}">
      <dgm:prSet/>
      <dgm:spPr/>
      <dgm:t>
        <a:bodyPr/>
        <a:lstStyle/>
        <a:p>
          <a:endParaRPr lang="zh-CN" altLang="en-US"/>
        </a:p>
      </dgm:t>
    </dgm:pt>
    <dgm:pt modelId="{FDC684CA-7FDB-4276-9E9F-23027E3000CF}">
      <dgm:prSet phldrT="[文本]" custT="1">
        <dgm:style>
          <a:lnRef idx="2">
            <a:schemeClr val="accent3"/>
          </a:lnRef>
          <a:fillRef idx="1">
            <a:schemeClr val="lt1"/>
          </a:fillRef>
          <a:effectRef idx="0">
            <a:schemeClr val="accent3"/>
          </a:effectRef>
          <a:fontRef idx="minor">
            <a:schemeClr val="dk1"/>
          </a:fontRef>
        </dgm:style>
      </dgm:prSet>
      <dgm:spPr/>
      <dgm:t>
        <a:bodyPr/>
        <a:lstStyle/>
        <a:p>
          <a:pPr marL="72000" algn="l">
            <a:spcAft>
              <a:spcPts val="0"/>
            </a:spcAft>
          </a:pPr>
          <a:r>
            <a:rPr lang="zh-CN" altLang="en-US" sz="1400" b="0" dirty="0" smtClean="0">
              <a:latin typeface="微软雅黑" pitchFamily="34" charset="-122"/>
              <a:ea typeface="微软雅黑" pitchFamily="34" charset="-122"/>
            </a:rPr>
            <a:t>研究制定工程造价专业人才发展战略。</a:t>
          </a:r>
          <a:endParaRPr lang="zh-CN" altLang="en-US" sz="1400" b="0" dirty="0">
            <a:latin typeface="微软雅黑" pitchFamily="34" charset="-122"/>
            <a:ea typeface="微软雅黑" pitchFamily="34" charset="-122"/>
          </a:endParaRPr>
        </a:p>
      </dgm:t>
    </dgm:pt>
    <dgm:pt modelId="{E1964995-E6FD-4200-989A-392F4FB9DF23}" type="parTrans" cxnId="{21F0F026-C90A-4D6C-B9BF-619268ADA401}">
      <dgm:prSet/>
      <dgm:spPr/>
      <dgm:t>
        <a:bodyPr/>
        <a:lstStyle/>
        <a:p>
          <a:endParaRPr lang="zh-CN" altLang="en-US"/>
        </a:p>
      </dgm:t>
    </dgm:pt>
    <dgm:pt modelId="{64E71231-A270-4195-B1C6-1310EE0C8EF9}" type="sibTrans" cxnId="{21F0F026-C90A-4D6C-B9BF-619268ADA401}">
      <dgm:prSet/>
      <dgm:spPr/>
      <dgm:t>
        <a:bodyPr/>
        <a:lstStyle/>
        <a:p>
          <a:endParaRPr lang="zh-CN" altLang="en-US"/>
        </a:p>
      </dgm:t>
    </dgm:pt>
    <dgm:pt modelId="{B41646FD-AA21-4EAD-9373-F0C2CB9DBFC2}">
      <dgm:prSet phldrT="[文本]" custT="1">
        <dgm:style>
          <a:lnRef idx="2">
            <a:schemeClr val="accent1"/>
          </a:lnRef>
          <a:fillRef idx="1">
            <a:schemeClr val="lt1"/>
          </a:fillRef>
          <a:effectRef idx="0">
            <a:schemeClr val="accent1"/>
          </a:effectRef>
          <a:fontRef idx="minor">
            <a:schemeClr val="dk1"/>
          </a:fontRef>
        </dgm:style>
      </dgm:prSet>
      <dgm:spPr/>
      <dgm:t>
        <a:bodyPr/>
        <a:lstStyle/>
        <a:p>
          <a:pPr marL="72000" algn="l">
            <a:spcAft>
              <a:spcPts val="0"/>
            </a:spcAft>
          </a:pPr>
          <a:r>
            <a:rPr lang="zh-CN" altLang="en-US" sz="1400" b="0" dirty="0" smtClean="0">
              <a:latin typeface="微软雅黑" pitchFamily="34" charset="-122"/>
              <a:ea typeface="微软雅黑" pitchFamily="34" charset="-122"/>
            </a:rPr>
            <a:t>注重造价工程师考试和继续教育的实务操作和专业需求。</a:t>
          </a:r>
          <a:endParaRPr lang="zh-CN" altLang="en-US" sz="1400" b="0" dirty="0">
            <a:latin typeface="微软雅黑" pitchFamily="34" charset="-122"/>
            <a:ea typeface="微软雅黑" pitchFamily="34" charset="-122"/>
          </a:endParaRPr>
        </a:p>
      </dgm:t>
    </dgm:pt>
    <dgm:pt modelId="{633F3BFF-B59A-4E8D-9359-BA5ACC4F0B5F}" type="parTrans" cxnId="{F4EF18BE-E6E2-43AB-8E49-FAEE2439C139}">
      <dgm:prSet/>
      <dgm:spPr/>
      <dgm:t>
        <a:bodyPr/>
        <a:lstStyle/>
        <a:p>
          <a:endParaRPr lang="zh-CN" altLang="en-US"/>
        </a:p>
      </dgm:t>
    </dgm:pt>
    <dgm:pt modelId="{F62F2D2E-B66E-457D-A8B2-E710FD642EBC}" type="sibTrans" cxnId="{F4EF18BE-E6E2-43AB-8E49-FAEE2439C139}">
      <dgm:prSet/>
      <dgm:spPr/>
      <dgm:t>
        <a:bodyPr/>
        <a:lstStyle/>
        <a:p>
          <a:endParaRPr lang="zh-CN" altLang="en-US"/>
        </a:p>
      </dgm:t>
    </dgm:pt>
    <dgm:pt modelId="{496AEDFA-2E89-4245-891F-E7BD0D703F4F}">
      <dgm:prSet custT="1"/>
      <dgm:spPr>
        <a:ln>
          <a:solidFill>
            <a:srgbClr val="00B050"/>
          </a:solidFill>
        </a:ln>
      </dgm:spPr>
      <dgm:t>
        <a:bodyPr/>
        <a:lstStyle/>
        <a:p>
          <a:pPr marL="72000" algn="l">
            <a:spcAft>
              <a:spcPts val="0"/>
            </a:spcAft>
          </a:pPr>
          <a:r>
            <a:rPr lang="zh-CN" altLang="en-US" sz="1400" b="0" dirty="0" smtClean="0">
              <a:latin typeface="微软雅黑" pitchFamily="34" charset="-122"/>
              <a:ea typeface="微软雅黑" pitchFamily="34" charset="-122"/>
            </a:rPr>
            <a:t>指导工程造价专业学科建设，保证专业人才培养质量。</a:t>
          </a:r>
        </a:p>
      </dgm:t>
    </dgm:pt>
    <dgm:pt modelId="{FBE3915E-7717-4755-BB0E-7E9C80F88098}" type="parTrans" cxnId="{60560BA9-A26B-4A42-88D1-9288889B00FB}">
      <dgm:prSet/>
      <dgm:spPr/>
      <dgm:t>
        <a:bodyPr/>
        <a:lstStyle/>
        <a:p>
          <a:endParaRPr lang="zh-CN" altLang="en-US"/>
        </a:p>
      </dgm:t>
    </dgm:pt>
    <dgm:pt modelId="{63CC532C-7E96-4E1B-97BE-3DB71D01664F}" type="sibTrans" cxnId="{60560BA9-A26B-4A42-88D1-9288889B00FB}">
      <dgm:prSet/>
      <dgm:spPr/>
      <dgm:t>
        <a:bodyPr/>
        <a:lstStyle/>
        <a:p>
          <a:endParaRPr lang="zh-CN" altLang="en-US"/>
        </a:p>
      </dgm:t>
    </dgm:pt>
    <dgm:pt modelId="{5302FFBF-CBFE-4DE4-A957-990F0A5016B1}">
      <dgm:prSet custT="1"/>
      <dgm:spPr/>
      <dgm:t>
        <a:bodyPr/>
        <a:lstStyle/>
        <a:p>
          <a:pPr marL="72000" algn="l">
            <a:spcAft>
              <a:spcPts val="0"/>
            </a:spcAft>
          </a:pPr>
          <a:r>
            <a:rPr lang="zh-CN" altLang="en-US" sz="1400" b="0" dirty="0" smtClean="0">
              <a:latin typeface="微软雅黑" pitchFamily="34" charset="-122"/>
              <a:ea typeface="微软雅黑" pitchFamily="34" charset="-122"/>
            </a:rPr>
            <a:t>研究造价员从业行为监管办法。</a:t>
          </a:r>
        </a:p>
      </dgm:t>
    </dgm:pt>
    <dgm:pt modelId="{3E8F758F-8AF3-4B93-B92E-E62C536E56DB}" type="parTrans" cxnId="{DDD4C4E0-70E5-4B31-B13A-A4E4B38A0AD7}">
      <dgm:prSet/>
      <dgm:spPr/>
      <dgm:t>
        <a:bodyPr/>
        <a:lstStyle/>
        <a:p>
          <a:endParaRPr lang="zh-CN" altLang="en-US"/>
        </a:p>
      </dgm:t>
    </dgm:pt>
    <dgm:pt modelId="{2FA9D5C5-CEC0-4F09-AC38-55FD47062C62}" type="sibTrans" cxnId="{DDD4C4E0-70E5-4B31-B13A-A4E4B38A0AD7}">
      <dgm:prSet/>
      <dgm:spPr/>
      <dgm:t>
        <a:bodyPr/>
        <a:lstStyle/>
        <a:p>
          <a:endParaRPr lang="zh-CN" altLang="en-US"/>
        </a:p>
      </dgm:t>
    </dgm:pt>
    <dgm:pt modelId="{7C7F893A-213A-4451-919A-27516426C32D}">
      <dgm:prSet custT="1">
        <dgm:style>
          <a:lnRef idx="2">
            <a:schemeClr val="accent2"/>
          </a:lnRef>
          <a:fillRef idx="1">
            <a:schemeClr val="lt1"/>
          </a:fillRef>
          <a:effectRef idx="0">
            <a:schemeClr val="accent2"/>
          </a:effectRef>
          <a:fontRef idx="minor">
            <a:schemeClr val="dk1"/>
          </a:fontRef>
        </dgm:style>
      </dgm:prSet>
      <dgm:spPr/>
      <dgm:t>
        <a:bodyPr/>
        <a:lstStyle/>
        <a:p>
          <a:pPr marL="72000" algn="l">
            <a:spcAft>
              <a:spcPts val="0"/>
            </a:spcAft>
          </a:pPr>
          <a:r>
            <a:rPr lang="zh-CN" altLang="en-US" sz="1400" b="0" dirty="0" smtClean="0">
              <a:latin typeface="微软雅黑" pitchFamily="34" charset="-122"/>
              <a:ea typeface="微软雅黑" pitchFamily="34" charset="-122"/>
            </a:rPr>
            <a:t>支持造行业协会完善造价员全国统一自律管理制度，逐步统一各地、各行业价员的专业划分和级别设置。</a:t>
          </a:r>
        </a:p>
      </dgm:t>
    </dgm:pt>
    <dgm:pt modelId="{21BED273-317A-488F-B138-106E808B6D94}" type="parTrans" cxnId="{248C9606-52ED-4CFF-8F33-4BA2B96E55D0}">
      <dgm:prSet/>
      <dgm:spPr/>
      <dgm:t>
        <a:bodyPr/>
        <a:lstStyle/>
        <a:p>
          <a:endParaRPr lang="zh-CN" altLang="en-US"/>
        </a:p>
      </dgm:t>
    </dgm:pt>
    <dgm:pt modelId="{64CF6161-1451-40B5-B04D-1A877B6F3484}" type="sibTrans" cxnId="{248C9606-52ED-4CFF-8F33-4BA2B96E55D0}">
      <dgm:prSet/>
      <dgm:spPr/>
      <dgm:t>
        <a:bodyPr/>
        <a:lstStyle/>
        <a:p>
          <a:endParaRPr lang="zh-CN" altLang="en-US"/>
        </a:p>
      </dgm:t>
    </dgm:pt>
    <dgm:pt modelId="{E28C15DB-FD73-49CF-A9FB-E77FC1E0EE1A}">
      <dgm:prSet custT="1">
        <dgm:style>
          <a:lnRef idx="2">
            <a:schemeClr val="accent1"/>
          </a:lnRef>
          <a:fillRef idx="1">
            <a:schemeClr val="lt1"/>
          </a:fillRef>
          <a:effectRef idx="0">
            <a:schemeClr val="accent1"/>
          </a:effectRef>
          <a:fontRef idx="minor">
            <a:schemeClr val="dk1"/>
          </a:fontRef>
        </dgm:style>
      </dgm:prSet>
      <dgm:spPr>
        <a:ln>
          <a:solidFill>
            <a:srgbClr val="7030A0"/>
          </a:solidFill>
        </a:ln>
      </dgm:spPr>
      <dgm:t>
        <a:bodyPr/>
        <a:lstStyle/>
        <a:p>
          <a:pPr marL="72000" algn="l">
            <a:spcAft>
              <a:spcPts val="0"/>
            </a:spcAft>
          </a:pPr>
          <a:r>
            <a:rPr lang="zh-CN" altLang="en-US" sz="1400" b="0" dirty="0" smtClean="0">
              <a:latin typeface="微软雅黑" pitchFamily="34" charset="-122"/>
              <a:ea typeface="微软雅黑" pitchFamily="34" charset="-122"/>
            </a:rPr>
            <a:t>制定工程造价机构管理人员专业知识培训计划，保障造价管理机构专业水平。</a:t>
          </a:r>
        </a:p>
      </dgm:t>
    </dgm:pt>
    <dgm:pt modelId="{D8DDD502-AFE3-4382-8149-3D116FC223BB}" type="parTrans" cxnId="{D3172858-7761-43F8-9B73-B63988F7B8B9}">
      <dgm:prSet/>
      <dgm:spPr/>
      <dgm:t>
        <a:bodyPr/>
        <a:lstStyle/>
        <a:p>
          <a:endParaRPr lang="zh-CN" altLang="en-US"/>
        </a:p>
      </dgm:t>
    </dgm:pt>
    <dgm:pt modelId="{21DA4547-B7EB-4856-91AB-1E8206EE3AB9}" type="sibTrans" cxnId="{D3172858-7761-43F8-9B73-B63988F7B8B9}">
      <dgm:prSet/>
      <dgm:spPr/>
      <dgm:t>
        <a:bodyPr/>
        <a:lstStyle/>
        <a:p>
          <a:endParaRPr lang="zh-CN" altLang="en-US"/>
        </a:p>
      </dgm:t>
    </dgm:pt>
    <dgm:pt modelId="{8F9740E4-7819-4C64-BE42-0048EB9F1D8A}" type="pres">
      <dgm:prSet presAssocID="{40F8B23C-DC22-4869-B9FF-8506B98F651F}" presName="diagram" presStyleCnt="0">
        <dgm:presLayoutVars>
          <dgm:chPref val="1"/>
          <dgm:dir/>
          <dgm:animOne val="branch"/>
          <dgm:animLvl val="lvl"/>
          <dgm:resizeHandles/>
        </dgm:presLayoutVars>
      </dgm:prSet>
      <dgm:spPr/>
      <dgm:t>
        <a:bodyPr/>
        <a:lstStyle/>
        <a:p>
          <a:endParaRPr lang="zh-CN" altLang="en-US"/>
        </a:p>
      </dgm:t>
    </dgm:pt>
    <dgm:pt modelId="{0D609725-2E63-4148-B710-B7A5CC528D40}" type="pres">
      <dgm:prSet presAssocID="{358A760F-DFB5-4E20-A3B3-10D99DF58B48}" presName="root" presStyleCnt="0"/>
      <dgm:spPr/>
    </dgm:pt>
    <dgm:pt modelId="{4EA0C6C9-F867-405D-AEC9-5B36D0E03E21}" type="pres">
      <dgm:prSet presAssocID="{358A760F-DFB5-4E20-A3B3-10D99DF58B48}" presName="rootComposite" presStyleCnt="0"/>
      <dgm:spPr/>
    </dgm:pt>
    <dgm:pt modelId="{84F60FA0-0CFE-4299-931C-50CD6D9EBCED}" type="pres">
      <dgm:prSet presAssocID="{358A760F-DFB5-4E20-A3B3-10D99DF58B48}" presName="rootText" presStyleLbl="node1" presStyleIdx="0" presStyleCnt="1" custScaleX="461666" custScaleY="146858" custLinFactNeighborX="4098" custLinFactNeighborY="-2322"/>
      <dgm:spPr/>
      <dgm:t>
        <a:bodyPr/>
        <a:lstStyle/>
        <a:p>
          <a:endParaRPr lang="zh-CN" altLang="en-US"/>
        </a:p>
      </dgm:t>
    </dgm:pt>
    <dgm:pt modelId="{0BEAFDC9-AEB8-432B-85B2-715F8DA12DCE}" type="pres">
      <dgm:prSet presAssocID="{358A760F-DFB5-4E20-A3B3-10D99DF58B48}" presName="rootConnector" presStyleLbl="node1" presStyleIdx="0" presStyleCnt="1"/>
      <dgm:spPr/>
      <dgm:t>
        <a:bodyPr/>
        <a:lstStyle/>
        <a:p>
          <a:endParaRPr lang="zh-CN" altLang="en-US"/>
        </a:p>
      </dgm:t>
    </dgm:pt>
    <dgm:pt modelId="{B7A2EBE5-E65D-41DF-B8FA-87A5592EEF1D}" type="pres">
      <dgm:prSet presAssocID="{358A760F-DFB5-4E20-A3B3-10D99DF58B48}" presName="childShape" presStyleCnt="0"/>
      <dgm:spPr/>
    </dgm:pt>
    <dgm:pt modelId="{3C29A3B6-436E-49AC-BCFF-6786654D8A76}" type="pres">
      <dgm:prSet presAssocID="{E1964995-E6FD-4200-989A-392F4FB9DF23}" presName="Name13" presStyleLbl="parChTrans1D2" presStyleIdx="0" presStyleCnt="6"/>
      <dgm:spPr/>
      <dgm:t>
        <a:bodyPr/>
        <a:lstStyle/>
        <a:p>
          <a:endParaRPr lang="zh-CN" altLang="en-US"/>
        </a:p>
      </dgm:t>
    </dgm:pt>
    <dgm:pt modelId="{AA9F5D63-C549-432B-9D3F-3E16A10EB4AE}" type="pres">
      <dgm:prSet presAssocID="{FDC684CA-7FDB-4276-9E9F-23027E3000CF}" presName="childText" presStyleLbl="bgAcc1" presStyleIdx="0" presStyleCnt="6" custScaleX="805084" custScaleY="104499">
        <dgm:presLayoutVars>
          <dgm:bulletEnabled val="1"/>
        </dgm:presLayoutVars>
      </dgm:prSet>
      <dgm:spPr/>
      <dgm:t>
        <a:bodyPr/>
        <a:lstStyle/>
        <a:p>
          <a:endParaRPr lang="zh-CN" altLang="en-US"/>
        </a:p>
      </dgm:t>
    </dgm:pt>
    <dgm:pt modelId="{879DD295-A588-47D4-A237-F939A2D93A18}" type="pres">
      <dgm:prSet presAssocID="{633F3BFF-B59A-4E8D-9359-BA5ACC4F0B5F}" presName="Name13" presStyleLbl="parChTrans1D2" presStyleIdx="1" presStyleCnt="6"/>
      <dgm:spPr/>
      <dgm:t>
        <a:bodyPr/>
        <a:lstStyle/>
        <a:p>
          <a:endParaRPr lang="zh-CN" altLang="en-US"/>
        </a:p>
      </dgm:t>
    </dgm:pt>
    <dgm:pt modelId="{24DA8397-2A50-4F18-BC64-91AEE591FA8B}" type="pres">
      <dgm:prSet presAssocID="{B41646FD-AA21-4EAD-9373-F0C2CB9DBFC2}" presName="childText" presStyleLbl="bgAcc1" presStyleIdx="1" presStyleCnt="6" custScaleX="805085" custScaleY="106330">
        <dgm:presLayoutVars>
          <dgm:bulletEnabled val="1"/>
        </dgm:presLayoutVars>
      </dgm:prSet>
      <dgm:spPr/>
      <dgm:t>
        <a:bodyPr/>
        <a:lstStyle/>
        <a:p>
          <a:endParaRPr lang="zh-CN" altLang="en-US"/>
        </a:p>
      </dgm:t>
    </dgm:pt>
    <dgm:pt modelId="{0472B2A0-378C-40A0-B4D5-B9F3D59AC018}" type="pres">
      <dgm:prSet presAssocID="{FBE3915E-7717-4755-BB0E-7E9C80F88098}" presName="Name13" presStyleLbl="parChTrans1D2" presStyleIdx="2" presStyleCnt="6"/>
      <dgm:spPr/>
      <dgm:t>
        <a:bodyPr/>
        <a:lstStyle/>
        <a:p>
          <a:endParaRPr lang="zh-CN" altLang="en-US"/>
        </a:p>
      </dgm:t>
    </dgm:pt>
    <dgm:pt modelId="{57FDAE13-1C42-419A-8FC6-E5D707E36914}" type="pres">
      <dgm:prSet presAssocID="{496AEDFA-2E89-4245-891F-E7BD0D703F4F}" presName="childText" presStyleLbl="bgAcc1" presStyleIdx="2" presStyleCnt="6" custScaleX="813053" custScaleY="98560">
        <dgm:presLayoutVars>
          <dgm:bulletEnabled val="1"/>
        </dgm:presLayoutVars>
      </dgm:prSet>
      <dgm:spPr/>
      <dgm:t>
        <a:bodyPr/>
        <a:lstStyle/>
        <a:p>
          <a:endParaRPr lang="zh-CN" altLang="en-US"/>
        </a:p>
      </dgm:t>
    </dgm:pt>
    <dgm:pt modelId="{A5C8127B-AF98-4EB7-9E50-7C8EF1E787E2}" type="pres">
      <dgm:prSet presAssocID="{3E8F758F-8AF3-4B93-B92E-E62C536E56DB}" presName="Name13" presStyleLbl="parChTrans1D2" presStyleIdx="3" presStyleCnt="6"/>
      <dgm:spPr/>
      <dgm:t>
        <a:bodyPr/>
        <a:lstStyle/>
        <a:p>
          <a:endParaRPr lang="zh-CN" altLang="en-US"/>
        </a:p>
      </dgm:t>
    </dgm:pt>
    <dgm:pt modelId="{320A9352-2D7B-4323-A6DC-C6BC3D7F739F}" type="pres">
      <dgm:prSet presAssocID="{5302FFBF-CBFE-4DE4-A957-990F0A5016B1}" presName="childText" presStyleLbl="bgAcc1" presStyleIdx="3" presStyleCnt="6" custScaleX="813053" custScaleY="82446">
        <dgm:presLayoutVars>
          <dgm:bulletEnabled val="1"/>
        </dgm:presLayoutVars>
      </dgm:prSet>
      <dgm:spPr/>
      <dgm:t>
        <a:bodyPr/>
        <a:lstStyle/>
        <a:p>
          <a:endParaRPr lang="zh-CN" altLang="en-US"/>
        </a:p>
      </dgm:t>
    </dgm:pt>
    <dgm:pt modelId="{50FEC94E-D6CE-4A1A-A2E7-4065984B73AA}" type="pres">
      <dgm:prSet presAssocID="{21BED273-317A-488F-B138-106E808B6D94}" presName="Name13" presStyleLbl="parChTrans1D2" presStyleIdx="4" presStyleCnt="6"/>
      <dgm:spPr/>
      <dgm:t>
        <a:bodyPr/>
        <a:lstStyle/>
        <a:p>
          <a:endParaRPr lang="zh-CN" altLang="en-US"/>
        </a:p>
      </dgm:t>
    </dgm:pt>
    <dgm:pt modelId="{05D5D659-23A6-4413-B759-3DD0D4DEBE38}" type="pres">
      <dgm:prSet presAssocID="{7C7F893A-213A-4451-919A-27516426C32D}" presName="childText" presStyleLbl="bgAcc1" presStyleIdx="4" presStyleCnt="6" custScaleX="813053" custScaleY="119522">
        <dgm:presLayoutVars>
          <dgm:bulletEnabled val="1"/>
        </dgm:presLayoutVars>
      </dgm:prSet>
      <dgm:spPr/>
      <dgm:t>
        <a:bodyPr/>
        <a:lstStyle/>
        <a:p>
          <a:endParaRPr lang="zh-CN" altLang="en-US"/>
        </a:p>
      </dgm:t>
    </dgm:pt>
    <dgm:pt modelId="{B934134B-CEF9-4279-8E3C-376E2BE9AC44}" type="pres">
      <dgm:prSet presAssocID="{D8DDD502-AFE3-4382-8149-3D116FC223BB}" presName="Name13" presStyleLbl="parChTrans1D2" presStyleIdx="5" presStyleCnt="6"/>
      <dgm:spPr/>
      <dgm:t>
        <a:bodyPr/>
        <a:lstStyle/>
        <a:p>
          <a:endParaRPr lang="zh-CN" altLang="en-US"/>
        </a:p>
      </dgm:t>
    </dgm:pt>
    <dgm:pt modelId="{B132CE26-5DD3-4C92-B451-ADD52D1D9461}" type="pres">
      <dgm:prSet presAssocID="{E28C15DB-FD73-49CF-A9FB-E77FC1E0EE1A}" presName="childText" presStyleLbl="bgAcc1" presStyleIdx="5" presStyleCnt="6" custScaleX="813053" custScaleY="112208">
        <dgm:presLayoutVars>
          <dgm:bulletEnabled val="1"/>
        </dgm:presLayoutVars>
      </dgm:prSet>
      <dgm:spPr/>
      <dgm:t>
        <a:bodyPr/>
        <a:lstStyle/>
        <a:p>
          <a:endParaRPr lang="zh-CN" altLang="en-US"/>
        </a:p>
      </dgm:t>
    </dgm:pt>
  </dgm:ptLst>
  <dgm:cxnLst>
    <dgm:cxn modelId="{772FA4E8-AD79-4DD7-B53F-1A1826B174BC}" type="presOf" srcId="{358A760F-DFB5-4E20-A3B3-10D99DF58B48}" destId="{84F60FA0-0CFE-4299-931C-50CD6D9EBCED}" srcOrd="0" destOrd="0" presId="urn:microsoft.com/office/officeart/2005/8/layout/hierarchy3"/>
    <dgm:cxn modelId="{29692EAE-8808-4B72-9774-761B84441F8F}" type="presOf" srcId="{633F3BFF-B59A-4E8D-9359-BA5ACC4F0B5F}" destId="{879DD295-A588-47D4-A237-F939A2D93A18}" srcOrd="0" destOrd="0" presId="urn:microsoft.com/office/officeart/2005/8/layout/hierarchy3"/>
    <dgm:cxn modelId="{D3172858-7761-43F8-9B73-B63988F7B8B9}" srcId="{358A760F-DFB5-4E20-A3B3-10D99DF58B48}" destId="{E28C15DB-FD73-49CF-A9FB-E77FC1E0EE1A}" srcOrd="5" destOrd="0" parTransId="{D8DDD502-AFE3-4382-8149-3D116FC223BB}" sibTransId="{21DA4547-B7EB-4856-91AB-1E8206EE3AB9}"/>
    <dgm:cxn modelId="{C5D1FBAA-3425-4246-8EF4-518F8991D596}" type="presOf" srcId="{7C7F893A-213A-4451-919A-27516426C32D}" destId="{05D5D659-23A6-4413-B759-3DD0D4DEBE38}" srcOrd="0" destOrd="0" presId="urn:microsoft.com/office/officeart/2005/8/layout/hierarchy3"/>
    <dgm:cxn modelId="{E8D79533-FF28-48FC-9118-59E9559CC3AF}" type="presOf" srcId="{5302FFBF-CBFE-4DE4-A957-990F0A5016B1}" destId="{320A9352-2D7B-4323-A6DC-C6BC3D7F739F}" srcOrd="0" destOrd="0" presId="urn:microsoft.com/office/officeart/2005/8/layout/hierarchy3"/>
    <dgm:cxn modelId="{F4EF18BE-E6E2-43AB-8E49-FAEE2439C139}" srcId="{358A760F-DFB5-4E20-A3B3-10D99DF58B48}" destId="{B41646FD-AA21-4EAD-9373-F0C2CB9DBFC2}" srcOrd="1" destOrd="0" parTransId="{633F3BFF-B59A-4E8D-9359-BA5ACC4F0B5F}" sibTransId="{F62F2D2E-B66E-457D-A8B2-E710FD642EBC}"/>
    <dgm:cxn modelId="{0611FFC5-78E3-4127-83E0-AFD0D8CA157A}" type="presOf" srcId="{40F8B23C-DC22-4869-B9FF-8506B98F651F}" destId="{8F9740E4-7819-4C64-BE42-0048EB9F1D8A}" srcOrd="0" destOrd="0" presId="urn:microsoft.com/office/officeart/2005/8/layout/hierarchy3"/>
    <dgm:cxn modelId="{413032B4-4C44-4048-9606-F6BFC27AC248}" type="presOf" srcId="{FBE3915E-7717-4755-BB0E-7E9C80F88098}" destId="{0472B2A0-378C-40A0-B4D5-B9F3D59AC018}" srcOrd="0" destOrd="0" presId="urn:microsoft.com/office/officeart/2005/8/layout/hierarchy3"/>
    <dgm:cxn modelId="{A568166A-EA5F-4A2A-9F02-DAC77CE37586}" type="presOf" srcId="{496AEDFA-2E89-4245-891F-E7BD0D703F4F}" destId="{57FDAE13-1C42-419A-8FC6-E5D707E36914}" srcOrd="0" destOrd="0" presId="urn:microsoft.com/office/officeart/2005/8/layout/hierarchy3"/>
    <dgm:cxn modelId="{EFF461F6-996D-42A6-9AF4-F33779E592D4}" srcId="{40F8B23C-DC22-4869-B9FF-8506B98F651F}" destId="{358A760F-DFB5-4E20-A3B3-10D99DF58B48}" srcOrd="0" destOrd="0" parTransId="{BF407704-1C92-4A9E-A4EF-997FC3A881E9}" sibTransId="{73737634-BBEF-48C9-A749-0BC2A7C56818}"/>
    <dgm:cxn modelId="{4E9E2DE7-6C50-491F-86D1-0A5C33244FDB}" type="presOf" srcId="{3E8F758F-8AF3-4B93-B92E-E62C536E56DB}" destId="{A5C8127B-AF98-4EB7-9E50-7C8EF1E787E2}" srcOrd="0" destOrd="0" presId="urn:microsoft.com/office/officeart/2005/8/layout/hierarchy3"/>
    <dgm:cxn modelId="{95F24903-F575-4151-834F-A6C5683BC47D}" type="presOf" srcId="{FDC684CA-7FDB-4276-9E9F-23027E3000CF}" destId="{AA9F5D63-C549-432B-9D3F-3E16A10EB4AE}" srcOrd="0" destOrd="0" presId="urn:microsoft.com/office/officeart/2005/8/layout/hierarchy3"/>
    <dgm:cxn modelId="{3455F240-177E-48E5-A1F8-578A4F05F65F}" type="presOf" srcId="{358A760F-DFB5-4E20-A3B3-10D99DF58B48}" destId="{0BEAFDC9-AEB8-432B-85B2-715F8DA12DCE}" srcOrd="1" destOrd="0" presId="urn:microsoft.com/office/officeart/2005/8/layout/hierarchy3"/>
    <dgm:cxn modelId="{248C9606-52ED-4CFF-8F33-4BA2B96E55D0}" srcId="{358A760F-DFB5-4E20-A3B3-10D99DF58B48}" destId="{7C7F893A-213A-4451-919A-27516426C32D}" srcOrd="4" destOrd="0" parTransId="{21BED273-317A-488F-B138-106E808B6D94}" sibTransId="{64CF6161-1451-40B5-B04D-1A877B6F3484}"/>
    <dgm:cxn modelId="{60560BA9-A26B-4A42-88D1-9288889B00FB}" srcId="{358A760F-DFB5-4E20-A3B3-10D99DF58B48}" destId="{496AEDFA-2E89-4245-891F-E7BD0D703F4F}" srcOrd="2" destOrd="0" parTransId="{FBE3915E-7717-4755-BB0E-7E9C80F88098}" sibTransId="{63CC532C-7E96-4E1B-97BE-3DB71D01664F}"/>
    <dgm:cxn modelId="{B7EE4620-B400-493C-97AB-ED617F2DF4A5}" type="presOf" srcId="{E28C15DB-FD73-49CF-A9FB-E77FC1E0EE1A}" destId="{B132CE26-5DD3-4C92-B451-ADD52D1D9461}" srcOrd="0" destOrd="0" presId="urn:microsoft.com/office/officeart/2005/8/layout/hierarchy3"/>
    <dgm:cxn modelId="{DDD4C4E0-70E5-4B31-B13A-A4E4B38A0AD7}" srcId="{358A760F-DFB5-4E20-A3B3-10D99DF58B48}" destId="{5302FFBF-CBFE-4DE4-A957-990F0A5016B1}" srcOrd="3" destOrd="0" parTransId="{3E8F758F-8AF3-4B93-B92E-E62C536E56DB}" sibTransId="{2FA9D5C5-CEC0-4F09-AC38-55FD47062C62}"/>
    <dgm:cxn modelId="{48D85BE1-B302-42EB-AA17-C5CCF966B04F}" type="presOf" srcId="{E1964995-E6FD-4200-989A-392F4FB9DF23}" destId="{3C29A3B6-436E-49AC-BCFF-6786654D8A76}" srcOrd="0" destOrd="0" presId="urn:microsoft.com/office/officeart/2005/8/layout/hierarchy3"/>
    <dgm:cxn modelId="{4C52B523-5743-49E2-9F19-FC205A968232}" type="presOf" srcId="{D8DDD502-AFE3-4382-8149-3D116FC223BB}" destId="{B934134B-CEF9-4279-8E3C-376E2BE9AC44}" srcOrd="0" destOrd="0" presId="urn:microsoft.com/office/officeart/2005/8/layout/hierarchy3"/>
    <dgm:cxn modelId="{21F0F026-C90A-4D6C-B9BF-619268ADA401}" srcId="{358A760F-DFB5-4E20-A3B3-10D99DF58B48}" destId="{FDC684CA-7FDB-4276-9E9F-23027E3000CF}" srcOrd="0" destOrd="0" parTransId="{E1964995-E6FD-4200-989A-392F4FB9DF23}" sibTransId="{64E71231-A270-4195-B1C6-1310EE0C8EF9}"/>
    <dgm:cxn modelId="{44E8C60A-EA8C-43D6-9F7C-0F5D08271B9E}" type="presOf" srcId="{21BED273-317A-488F-B138-106E808B6D94}" destId="{50FEC94E-D6CE-4A1A-A2E7-4065984B73AA}" srcOrd="0" destOrd="0" presId="urn:microsoft.com/office/officeart/2005/8/layout/hierarchy3"/>
    <dgm:cxn modelId="{07EFEAD4-B425-4C0C-AF6B-000D329DCCBC}" type="presOf" srcId="{B41646FD-AA21-4EAD-9373-F0C2CB9DBFC2}" destId="{24DA8397-2A50-4F18-BC64-91AEE591FA8B}" srcOrd="0" destOrd="0" presId="urn:microsoft.com/office/officeart/2005/8/layout/hierarchy3"/>
    <dgm:cxn modelId="{A5EF93BD-C8C0-4512-8B81-EE5A7FA75657}" type="presParOf" srcId="{8F9740E4-7819-4C64-BE42-0048EB9F1D8A}" destId="{0D609725-2E63-4148-B710-B7A5CC528D40}" srcOrd="0" destOrd="0" presId="urn:microsoft.com/office/officeart/2005/8/layout/hierarchy3"/>
    <dgm:cxn modelId="{CB0C38F7-AE49-49EA-8455-0537DEC44FE1}" type="presParOf" srcId="{0D609725-2E63-4148-B710-B7A5CC528D40}" destId="{4EA0C6C9-F867-405D-AEC9-5B36D0E03E21}" srcOrd="0" destOrd="0" presId="urn:microsoft.com/office/officeart/2005/8/layout/hierarchy3"/>
    <dgm:cxn modelId="{BAEF6EE7-5F46-48D4-98D0-41615A6BF58B}" type="presParOf" srcId="{4EA0C6C9-F867-405D-AEC9-5B36D0E03E21}" destId="{84F60FA0-0CFE-4299-931C-50CD6D9EBCED}" srcOrd="0" destOrd="0" presId="urn:microsoft.com/office/officeart/2005/8/layout/hierarchy3"/>
    <dgm:cxn modelId="{31B44661-9C9B-452F-AAB5-F190F2FBFC14}" type="presParOf" srcId="{4EA0C6C9-F867-405D-AEC9-5B36D0E03E21}" destId="{0BEAFDC9-AEB8-432B-85B2-715F8DA12DCE}" srcOrd="1" destOrd="0" presId="urn:microsoft.com/office/officeart/2005/8/layout/hierarchy3"/>
    <dgm:cxn modelId="{882CD1D8-42D2-4558-8F6A-15C14D67F362}" type="presParOf" srcId="{0D609725-2E63-4148-B710-B7A5CC528D40}" destId="{B7A2EBE5-E65D-41DF-B8FA-87A5592EEF1D}" srcOrd="1" destOrd="0" presId="urn:microsoft.com/office/officeart/2005/8/layout/hierarchy3"/>
    <dgm:cxn modelId="{5821C651-A92C-48A5-957C-46841189B22A}" type="presParOf" srcId="{B7A2EBE5-E65D-41DF-B8FA-87A5592EEF1D}" destId="{3C29A3B6-436E-49AC-BCFF-6786654D8A76}" srcOrd="0" destOrd="0" presId="urn:microsoft.com/office/officeart/2005/8/layout/hierarchy3"/>
    <dgm:cxn modelId="{05F301C1-F097-4CFF-AA6F-63878128F9C1}" type="presParOf" srcId="{B7A2EBE5-E65D-41DF-B8FA-87A5592EEF1D}" destId="{AA9F5D63-C549-432B-9D3F-3E16A10EB4AE}" srcOrd="1" destOrd="0" presId="urn:microsoft.com/office/officeart/2005/8/layout/hierarchy3"/>
    <dgm:cxn modelId="{54370667-4D6F-40A6-A0B7-D9E6E2F9BA12}" type="presParOf" srcId="{B7A2EBE5-E65D-41DF-B8FA-87A5592EEF1D}" destId="{879DD295-A588-47D4-A237-F939A2D93A18}" srcOrd="2" destOrd="0" presId="urn:microsoft.com/office/officeart/2005/8/layout/hierarchy3"/>
    <dgm:cxn modelId="{1549D41E-DF0B-4EB3-A776-457CB70ED4E2}" type="presParOf" srcId="{B7A2EBE5-E65D-41DF-B8FA-87A5592EEF1D}" destId="{24DA8397-2A50-4F18-BC64-91AEE591FA8B}" srcOrd="3" destOrd="0" presId="urn:microsoft.com/office/officeart/2005/8/layout/hierarchy3"/>
    <dgm:cxn modelId="{4FB708D3-6A92-452E-8C36-E83F193ACF62}" type="presParOf" srcId="{B7A2EBE5-E65D-41DF-B8FA-87A5592EEF1D}" destId="{0472B2A0-378C-40A0-B4D5-B9F3D59AC018}" srcOrd="4" destOrd="0" presId="urn:microsoft.com/office/officeart/2005/8/layout/hierarchy3"/>
    <dgm:cxn modelId="{FF13AB67-76A0-4E9C-BE49-4EB065F5C89E}" type="presParOf" srcId="{B7A2EBE5-E65D-41DF-B8FA-87A5592EEF1D}" destId="{57FDAE13-1C42-419A-8FC6-E5D707E36914}" srcOrd="5" destOrd="0" presId="urn:microsoft.com/office/officeart/2005/8/layout/hierarchy3"/>
    <dgm:cxn modelId="{E27E5F87-1A99-4E7D-8C01-9C555E083F7A}" type="presParOf" srcId="{B7A2EBE5-E65D-41DF-B8FA-87A5592EEF1D}" destId="{A5C8127B-AF98-4EB7-9E50-7C8EF1E787E2}" srcOrd="6" destOrd="0" presId="urn:microsoft.com/office/officeart/2005/8/layout/hierarchy3"/>
    <dgm:cxn modelId="{D6A4F984-6487-43AF-8B6D-51823EB89435}" type="presParOf" srcId="{B7A2EBE5-E65D-41DF-B8FA-87A5592EEF1D}" destId="{320A9352-2D7B-4323-A6DC-C6BC3D7F739F}" srcOrd="7" destOrd="0" presId="urn:microsoft.com/office/officeart/2005/8/layout/hierarchy3"/>
    <dgm:cxn modelId="{E0ED877B-D726-4533-A558-230E6991FE5F}" type="presParOf" srcId="{B7A2EBE5-E65D-41DF-B8FA-87A5592EEF1D}" destId="{50FEC94E-D6CE-4A1A-A2E7-4065984B73AA}" srcOrd="8" destOrd="0" presId="urn:microsoft.com/office/officeart/2005/8/layout/hierarchy3"/>
    <dgm:cxn modelId="{911B6FC9-F254-4BA1-B191-62AF1B0E6CBB}" type="presParOf" srcId="{B7A2EBE5-E65D-41DF-B8FA-87A5592EEF1D}" destId="{05D5D659-23A6-4413-B759-3DD0D4DEBE38}" srcOrd="9" destOrd="0" presId="urn:microsoft.com/office/officeart/2005/8/layout/hierarchy3"/>
    <dgm:cxn modelId="{F481FB8D-2F66-44DD-9D30-76EE6AAF635C}" type="presParOf" srcId="{B7A2EBE5-E65D-41DF-B8FA-87A5592EEF1D}" destId="{B934134B-CEF9-4279-8E3C-376E2BE9AC44}" srcOrd="10" destOrd="0" presId="urn:microsoft.com/office/officeart/2005/8/layout/hierarchy3"/>
    <dgm:cxn modelId="{E3BA8B9D-4D1F-4959-BB57-143C56842C8C}" type="presParOf" srcId="{B7A2EBE5-E65D-41DF-B8FA-87A5592EEF1D}" destId="{B132CE26-5DD3-4C92-B451-ADD52D1D946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DDBD33B-BF73-432E-9666-895A3E71E07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zh-CN" altLang="en-US"/>
        </a:p>
      </dgm:t>
    </dgm:pt>
    <dgm:pt modelId="{6F86DF53-078D-4942-A56B-F6CA9A6362B6}">
      <dgm:prSet phldrT="[文本]" custT="1"/>
      <dgm:spPr>
        <a:ln>
          <a:noFill/>
        </a:ln>
        <a:effectLst/>
        <a:scene3d>
          <a:camera prst="orthographicFront">
            <a:rot lat="0" lon="0" rev="0"/>
          </a:camera>
          <a:lightRig rig="glow" dir="t">
            <a:rot lat="0" lon="0" rev="14100000"/>
          </a:lightRig>
        </a:scene3d>
        <a:sp3d prstMaterial="softEdge">
          <a:bevelT w="127000" prst="artDeco"/>
        </a:sp3d>
      </dgm:spPr>
      <dgm:t>
        <a:bodyPr/>
        <a:lstStyle/>
        <a:p>
          <a:r>
            <a:rPr lang="zh-CN" altLang="en-US" sz="2400" b="1" dirty="0" smtClean="0"/>
            <a:t>加强组织领导</a:t>
          </a:r>
          <a:endParaRPr lang="zh-CN" altLang="en-US" sz="2400" dirty="0"/>
        </a:p>
      </dgm:t>
    </dgm:pt>
    <dgm:pt modelId="{22AFAA4B-13CC-4718-AB66-089FB1DF5160}" type="parTrans" cxnId="{A5A1D0D9-18F5-4AC8-8A90-774A12E4DCA0}">
      <dgm:prSet/>
      <dgm:spPr/>
      <dgm:t>
        <a:bodyPr/>
        <a:lstStyle/>
        <a:p>
          <a:endParaRPr lang="zh-CN" altLang="en-US"/>
        </a:p>
      </dgm:t>
    </dgm:pt>
    <dgm:pt modelId="{7AD07A3B-848F-4432-9D0B-C2C2BE2D0056}" type="sibTrans" cxnId="{A5A1D0D9-18F5-4AC8-8A90-774A12E4DCA0}">
      <dgm:prSet/>
      <dgm:spPr/>
      <dgm:t>
        <a:bodyPr/>
        <a:lstStyle/>
        <a:p>
          <a:endParaRPr lang="zh-CN" altLang="en-US"/>
        </a:p>
      </dgm:t>
    </dgm:pt>
    <dgm:pt modelId="{C1DC9A08-5919-42BA-B99D-CF05683D8977}">
      <dgm:prSet phldrT="[文本]" custT="1"/>
      <dgm:spPr/>
      <dgm:t>
        <a:bodyPr/>
        <a:lstStyle/>
        <a:p>
          <a:r>
            <a:rPr lang="zh-CN" altLang="en-US" sz="1800" dirty="0" smtClean="0">
              <a:latin typeface="楷体_GB2312" pitchFamily="49" charset="-122"/>
              <a:ea typeface="楷体_GB2312" pitchFamily="49" charset="-122"/>
            </a:rPr>
            <a:t>提高认识，解放思想，调动造价管理机构积极性；</a:t>
          </a:r>
          <a:endParaRPr lang="zh-CN" altLang="en-US" sz="1800" dirty="0">
            <a:latin typeface="楷体_GB2312" pitchFamily="49" charset="-122"/>
            <a:ea typeface="楷体_GB2312" pitchFamily="49" charset="-122"/>
          </a:endParaRPr>
        </a:p>
      </dgm:t>
    </dgm:pt>
    <dgm:pt modelId="{F4D3C3ED-ADC4-4936-9CCA-37AE27139CD3}" type="parTrans" cxnId="{D78BEE8F-DD33-4D5F-A4B6-2CF84BD627E9}">
      <dgm:prSet/>
      <dgm:spPr/>
      <dgm:t>
        <a:bodyPr/>
        <a:lstStyle/>
        <a:p>
          <a:endParaRPr lang="zh-CN" altLang="en-US"/>
        </a:p>
      </dgm:t>
    </dgm:pt>
    <dgm:pt modelId="{5BD67064-2944-4921-AD5C-AC9ED6AD5000}" type="sibTrans" cxnId="{D78BEE8F-DD33-4D5F-A4B6-2CF84BD627E9}">
      <dgm:prSet/>
      <dgm:spPr/>
      <dgm:t>
        <a:bodyPr/>
        <a:lstStyle/>
        <a:p>
          <a:endParaRPr lang="zh-CN" altLang="en-US"/>
        </a:p>
      </dgm:t>
    </dgm:pt>
    <dgm:pt modelId="{A5229709-015F-4737-B8EC-F6F911825A1E}">
      <dgm:prSet phldrT="[文本]" custT="1"/>
      <dgm:spPr>
        <a:ln>
          <a:noFill/>
        </a:ln>
        <a:effectLst/>
        <a:scene3d>
          <a:camera prst="orthographicFront">
            <a:rot lat="0" lon="0" rev="0"/>
          </a:camera>
          <a:lightRig rig="glow" dir="t">
            <a:rot lat="0" lon="0" rev="14100000"/>
          </a:lightRig>
        </a:scene3d>
        <a:sp3d prstMaterial="softEdge">
          <a:bevelT w="127000" prst="artDeco"/>
        </a:sp3d>
      </dgm:spPr>
      <dgm:t>
        <a:bodyPr/>
        <a:lstStyle/>
        <a:p>
          <a:r>
            <a:rPr lang="zh-CN" altLang="en-US" sz="2400" b="1" dirty="0" smtClean="0"/>
            <a:t>加强造价管理机构自身建设</a:t>
          </a:r>
          <a:endParaRPr lang="zh-CN" altLang="en-US" sz="2400" dirty="0"/>
        </a:p>
      </dgm:t>
    </dgm:pt>
    <dgm:pt modelId="{7B83D00C-F7E6-42BA-B8EE-DB2996E41B04}" type="parTrans" cxnId="{B9EB1927-30D1-42F8-83F8-E9590F9D5DD6}">
      <dgm:prSet/>
      <dgm:spPr/>
      <dgm:t>
        <a:bodyPr/>
        <a:lstStyle/>
        <a:p>
          <a:endParaRPr lang="zh-CN" altLang="en-US"/>
        </a:p>
      </dgm:t>
    </dgm:pt>
    <dgm:pt modelId="{D5AFEFA6-C703-45DE-9417-9EEDDE2F30C9}" type="sibTrans" cxnId="{B9EB1927-30D1-42F8-83F8-E9590F9D5DD6}">
      <dgm:prSet/>
      <dgm:spPr/>
      <dgm:t>
        <a:bodyPr/>
        <a:lstStyle/>
        <a:p>
          <a:endParaRPr lang="zh-CN" altLang="en-US"/>
        </a:p>
      </dgm:t>
    </dgm:pt>
    <dgm:pt modelId="{D10C8266-7574-4D46-8E22-1AE33AFC9147}">
      <dgm:prSet phldrT="[文本]" custT="1"/>
      <dgm:spPr/>
      <dgm:t>
        <a:bodyPr/>
        <a:lstStyle/>
        <a:p>
          <a:r>
            <a:rPr lang="zh-CN" altLang="en-US" sz="1800" dirty="0" smtClean="0">
              <a:latin typeface="楷体_GB2312" pitchFamily="49" charset="-122"/>
              <a:ea typeface="楷体_GB2312" pitchFamily="49" charset="-122"/>
            </a:rPr>
            <a:t>进一步明确造价管理机构职能；</a:t>
          </a:r>
        </a:p>
      </dgm:t>
    </dgm:pt>
    <dgm:pt modelId="{360CC0DE-03EF-4CF4-B2CE-E5050A97FD44}" type="parTrans" cxnId="{E72C93C0-9537-4B6B-93F3-279022260D57}">
      <dgm:prSet/>
      <dgm:spPr/>
      <dgm:t>
        <a:bodyPr/>
        <a:lstStyle/>
        <a:p>
          <a:endParaRPr lang="zh-CN" altLang="en-US"/>
        </a:p>
      </dgm:t>
    </dgm:pt>
    <dgm:pt modelId="{29ED636A-4910-47A4-88B5-0D06930E9EC2}" type="sibTrans" cxnId="{E72C93C0-9537-4B6B-93F3-279022260D57}">
      <dgm:prSet/>
      <dgm:spPr/>
      <dgm:t>
        <a:bodyPr/>
        <a:lstStyle/>
        <a:p>
          <a:endParaRPr lang="zh-CN" altLang="en-US"/>
        </a:p>
      </dgm:t>
    </dgm:pt>
    <dgm:pt modelId="{A7513CF4-F67F-41AF-A3B3-0B98F0171894}">
      <dgm:prSet phldrT="[文本]" custT="1"/>
      <dgm:spPr>
        <a:ln>
          <a:noFill/>
        </a:ln>
        <a:effectLst/>
        <a:scene3d>
          <a:camera prst="orthographicFront">
            <a:rot lat="0" lon="0" rev="0"/>
          </a:camera>
          <a:lightRig rig="glow" dir="t">
            <a:rot lat="0" lon="0" rev="14100000"/>
          </a:lightRig>
        </a:scene3d>
        <a:sp3d prstMaterial="softEdge">
          <a:bevelT w="127000" prst="artDeco"/>
        </a:sp3d>
      </dgm:spPr>
      <dgm:t>
        <a:bodyPr/>
        <a:lstStyle/>
        <a:p>
          <a:pPr>
            <a:lnSpc>
              <a:spcPct val="100000"/>
            </a:lnSpc>
            <a:spcAft>
              <a:spcPts val="0"/>
            </a:spcAft>
          </a:pPr>
          <a:r>
            <a:rPr lang="zh-CN" altLang="en-US" sz="2400" b="1" dirty="0" smtClean="0"/>
            <a:t>做好行业协会</a:t>
          </a:r>
          <a:endParaRPr lang="en-US" altLang="zh-CN" sz="2400" b="1" dirty="0" smtClean="0"/>
        </a:p>
        <a:p>
          <a:pPr>
            <a:lnSpc>
              <a:spcPct val="100000"/>
            </a:lnSpc>
            <a:spcAft>
              <a:spcPts val="0"/>
            </a:spcAft>
          </a:pPr>
          <a:r>
            <a:rPr lang="zh-CN" altLang="en-US" sz="2400" b="1" dirty="0" smtClean="0"/>
            <a:t>培育</a:t>
          </a:r>
          <a:endParaRPr lang="zh-CN" altLang="en-US" sz="2400" b="1" dirty="0"/>
        </a:p>
      </dgm:t>
    </dgm:pt>
    <dgm:pt modelId="{9DAD40AE-E78A-466C-AA32-09EC69AD34CD}" type="parTrans" cxnId="{16953CD5-466D-4703-99C3-F42BEBEF531B}">
      <dgm:prSet/>
      <dgm:spPr/>
      <dgm:t>
        <a:bodyPr/>
        <a:lstStyle/>
        <a:p>
          <a:endParaRPr lang="zh-CN" altLang="en-US"/>
        </a:p>
      </dgm:t>
    </dgm:pt>
    <dgm:pt modelId="{8E65A7C9-2E10-481F-928D-31D66B0F8103}" type="sibTrans" cxnId="{16953CD5-466D-4703-99C3-F42BEBEF531B}">
      <dgm:prSet/>
      <dgm:spPr/>
      <dgm:t>
        <a:bodyPr/>
        <a:lstStyle/>
        <a:p>
          <a:endParaRPr lang="zh-CN" altLang="en-US"/>
        </a:p>
      </dgm:t>
    </dgm:pt>
    <dgm:pt modelId="{EC4A5D49-63DB-486A-BD20-C52B7D913647}">
      <dgm:prSet phldrT="[文本]" custT="1"/>
      <dgm:spPr/>
      <dgm:t>
        <a:bodyPr/>
        <a:lstStyle/>
        <a:p>
          <a:r>
            <a:rPr lang="zh-CN" altLang="en-US" sz="1800" dirty="0" smtClean="0">
              <a:solidFill>
                <a:srgbClr val="FF0000"/>
              </a:solidFill>
              <a:latin typeface="楷体_GB2312" pitchFamily="49" charset="-122"/>
              <a:ea typeface="楷体_GB2312" pitchFamily="49" charset="-122"/>
            </a:rPr>
            <a:t>充分发挥协会在引导行业发展、促进诚信经营、维护公平竞争、强化行业自律和人才培养等方面的作用；</a:t>
          </a:r>
        </a:p>
      </dgm:t>
    </dgm:pt>
    <dgm:pt modelId="{6D840397-881C-44CA-B81C-11362DDF98D6}" type="parTrans" cxnId="{6FCAA34F-5890-48D1-BEA4-F736718E03A8}">
      <dgm:prSet/>
      <dgm:spPr/>
      <dgm:t>
        <a:bodyPr/>
        <a:lstStyle/>
        <a:p>
          <a:endParaRPr lang="zh-CN" altLang="en-US"/>
        </a:p>
      </dgm:t>
    </dgm:pt>
    <dgm:pt modelId="{AB37686C-4F21-412A-BE95-47F08A69AD06}" type="sibTrans" cxnId="{6FCAA34F-5890-48D1-BEA4-F736718E03A8}">
      <dgm:prSet/>
      <dgm:spPr/>
      <dgm:t>
        <a:bodyPr/>
        <a:lstStyle/>
        <a:p>
          <a:endParaRPr lang="zh-CN" altLang="en-US"/>
        </a:p>
      </dgm:t>
    </dgm:pt>
    <dgm:pt modelId="{D59BA6C7-0AF6-4314-AE35-B12709A5025B}">
      <dgm:prSet phldrT="[文本]" custT="1"/>
      <dgm:spPr/>
      <dgm:t>
        <a:bodyPr/>
        <a:lstStyle/>
        <a:p>
          <a:r>
            <a:rPr lang="zh-CN" altLang="en-US" sz="1800" dirty="0" smtClean="0">
              <a:latin typeface="楷体_GB2312" pitchFamily="49" charset="-122"/>
              <a:ea typeface="楷体_GB2312" pitchFamily="49" charset="-122"/>
            </a:rPr>
            <a:t>以问题为导向，制定实施方案，完善支撑体系；</a:t>
          </a:r>
          <a:endParaRPr lang="zh-CN" altLang="en-US" sz="1800" dirty="0">
            <a:latin typeface="楷体_GB2312" pitchFamily="49" charset="-122"/>
            <a:ea typeface="楷体_GB2312" pitchFamily="49" charset="-122"/>
          </a:endParaRPr>
        </a:p>
      </dgm:t>
    </dgm:pt>
    <dgm:pt modelId="{FF047AFC-C68D-474D-AB9D-D5F6B7E47363}" type="parTrans" cxnId="{F1C31658-5FCA-49FC-965E-EB142DF98DDC}">
      <dgm:prSet/>
      <dgm:spPr/>
      <dgm:t>
        <a:bodyPr/>
        <a:lstStyle/>
        <a:p>
          <a:endParaRPr lang="zh-CN" altLang="en-US"/>
        </a:p>
      </dgm:t>
    </dgm:pt>
    <dgm:pt modelId="{3A9C0410-F4C5-4321-83CB-B460C95AEEBB}" type="sibTrans" cxnId="{F1C31658-5FCA-49FC-965E-EB142DF98DDC}">
      <dgm:prSet/>
      <dgm:spPr/>
      <dgm:t>
        <a:bodyPr/>
        <a:lstStyle/>
        <a:p>
          <a:endParaRPr lang="zh-CN" altLang="en-US"/>
        </a:p>
      </dgm:t>
    </dgm:pt>
    <dgm:pt modelId="{7B38992F-E0BE-4BCD-A742-EA0216974E17}">
      <dgm:prSet phldrT="[文本]" custT="1"/>
      <dgm:spPr/>
      <dgm:t>
        <a:bodyPr/>
        <a:lstStyle/>
        <a:p>
          <a:r>
            <a:rPr lang="zh-CN" altLang="en-US" sz="1800" dirty="0" smtClean="0">
              <a:latin typeface="楷体_GB2312" pitchFamily="49" charset="-122"/>
              <a:ea typeface="楷体_GB2312" pitchFamily="49" charset="-122"/>
            </a:rPr>
            <a:t>落实各项改革措施，整体推进造价管理改革不断深化。</a:t>
          </a:r>
          <a:endParaRPr lang="zh-CN" altLang="en-US" sz="1800" dirty="0">
            <a:latin typeface="楷体_GB2312" pitchFamily="49" charset="-122"/>
            <a:ea typeface="楷体_GB2312" pitchFamily="49" charset="-122"/>
          </a:endParaRPr>
        </a:p>
      </dgm:t>
    </dgm:pt>
    <dgm:pt modelId="{6D62888B-88C6-427D-B295-97C21830DEF2}" type="parTrans" cxnId="{A2A833D8-F6CD-46E5-920F-55D961A05251}">
      <dgm:prSet/>
      <dgm:spPr/>
      <dgm:t>
        <a:bodyPr/>
        <a:lstStyle/>
        <a:p>
          <a:endParaRPr lang="zh-CN" altLang="en-US"/>
        </a:p>
      </dgm:t>
    </dgm:pt>
    <dgm:pt modelId="{56CF21D6-83FB-4499-ABD9-624571B16578}" type="sibTrans" cxnId="{A2A833D8-F6CD-46E5-920F-55D961A05251}">
      <dgm:prSet/>
      <dgm:spPr/>
      <dgm:t>
        <a:bodyPr/>
        <a:lstStyle/>
        <a:p>
          <a:endParaRPr lang="zh-CN" altLang="en-US"/>
        </a:p>
      </dgm:t>
    </dgm:pt>
    <dgm:pt modelId="{558100D8-0E5B-4E03-9148-622C59965A39}">
      <dgm:prSet phldrT="[文本]" custT="1"/>
      <dgm:spPr/>
      <dgm:t>
        <a:bodyPr/>
        <a:lstStyle/>
        <a:p>
          <a:r>
            <a:rPr lang="zh-CN" altLang="en-US" sz="1800" dirty="0" smtClean="0">
              <a:latin typeface="楷体_GB2312" pitchFamily="49" charset="-122"/>
              <a:ea typeface="楷体_GB2312" pitchFamily="49" charset="-122"/>
            </a:rPr>
            <a:t>强化工程造价市场监管和公共服务职责；</a:t>
          </a:r>
        </a:p>
      </dgm:t>
    </dgm:pt>
    <dgm:pt modelId="{F7503331-57A9-4A69-A045-C663047F5DC8}" type="parTrans" cxnId="{A7747B9A-09B9-4B1A-A871-F22BF48A5F5B}">
      <dgm:prSet/>
      <dgm:spPr/>
      <dgm:t>
        <a:bodyPr/>
        <a:lstStyle/>
        <a:p>
          <a:endParaRPr lang="zh-CN" altLang="en-US"/>
        </a:p>
      </dgm:t>
    </dgm:pt>
    <dgm:pt modelId="{BEFE0B9B-B760-4944-917A-82002F56A00F}" type="sibTrans" cxnId="{A7747B9A-09B9-4B1A-A871-F22BF48A5F5B}">
      <dgm:prSet/>
      <dgm:spPr/>
      <dgm:t>
        <a:bodyPr/>
        <a:lstStyle/>
        <a:p>
          <a:endParaRPr lang="zh-CN" altLang="en-US"/>
        </a:p>
      </dgm:t>
    </dgm:pt>
    <dgm:pt modelId="{72FA16F8-89F7-4066-82FD-88598BC67AC1}">
      <dgm:prSet phldrT="[文本]" custT="1"/>
      <dgm:spPr/>
      <dgm:t>
        <a:bodyPr/>
        <a:lstStyle/>
        <a:p>
          <a:r>
            <a:rPr lang="zh-CN" altLang="en-US" sz="1800" dirty="0" smtClean="0">
              <a:latin typeface="楷体_GB2312" pitchFamily="49" charset="-122"/>
              <a:ea typeface="楷体_GB2312" pitchFamily="49" charset="-122"/>
            </a:rPr>
            <a:t>落实工作经费，加大造价专业人才引进力度；</a:t>
          </a:r>
        </a:p>
      </dgm:t>
    </dgm:pt>
    <dgm:pt modelId="{70B84DC0-276E-43FE-9F62-51BF1C570A69}" type="parTrans" cxnId="{33193528-6921-4FF1-865D-74DD4A6188D3}">
      <dgm:prSet/>
      <dgm:spPr/>
      <dgm:t>
        <a:bodyPr/>
        <a:lstStyle/>
        <a:p>
          <a:endParaRPr lang="zh-CN" altLang="en-US"/>
        </a:p>
      </dgm:t>
    </dgm:pt>
    <dgm:pt modelId="{59FD4D2A-927C-4F21-A13D-D9E7830D943C}" type="sibTrans" cxnId="{33193528-6921-4FF1-865D-74DD4A6188D3}">
      <dgm:prSet/>
      <dgm:spPr/>
      <dgm:t>
        <a:bodyPr/>
        <a:lstStyle/>
        <a:p>
          <a:endParaRPr lang="zh-CN" altLang="en-US"/>
        </a:p>
      </dgm:t>
    </dgm:pt>
    <dgm:pt modelId="{2B8CE979-25F5-4633-B280-ED8B94FEC28D}">
      <dgm:prSet phldrT="[文本]" custT="1"/>
      <dgm:spPr/>
      <dgm:t>
        <a:bodyPr/>
        <a:lstStyle/>
        <a:p>
          <a:r>
            <a:rPr lang="zh-CN" altLang="en-US" sz="1800" dirty="0" smtClean="0">
              <a:solidFill>
                <a:srgbClr val="FF0000"/>
              </a:solidFill>
              <a:latin typeface="楷体_GB2312" pitchFamily="49" charset="-122"/>
              <a:ea typeface="楷体_GB2312" pitchFamily="49" charset="-122"/>
            </a:rPr>
            <a:t>制定工程造价机构管理人员专业知识培训计划，保障造价管理机构专业水平。</a:t>
          </a:r>
        </a:p>
      </dgm:t>
    </dgm:pt>
    <dgm:pt modelId="{6391E02D-D054-4856-BCFB-306884F4796B}" type="parTrans" cxnId="{5D73109C-AA01-4944-9CEB-0B088AB2D4F4}">
      <dgm:prSet/>
      <dgm:spPr/>
      <dgm:t>
        <a:bodyPr/>
        <a:lstStyle/>
        <a:p>
          <a:endParaRPr lang="zh-CN" altLang="en-US"/>
        </a:p>
      </dgm:t>
    </dgm:pt>
    <dgm:pt modelId="{CFCB04DA-1719-4B17-842A-72299A77FA0A}" type="sibTrans" cxnId="{5D73109C-AA01-4944-9CEB-0B088AB2D4F4}">
      <dgm:prSet/>
      <dgm:spPr/>
      <dgm:t>
        <a:bodyPr/>
        <a:lstStyle/>
        <a:p>
          <a:endParaRPr lang="zh-CN" altLang="en-US"/>
        </a:p>
      </dgm:t>
    </dgm:pt>
    <dgm:pt modelId="{746C4AE7-78D9-4E2D-907B-3B1539D88522}">
      <dgm:prSet phldrT="[文本]" custT="1"/>
      <dgm:spPr/>
      <dgm:t>
        <a:bodyPr/>
        <a:lstStyle/>
        <a:p>
          <a:r>
            <a:rPr lang="zh-CN" altLang="en-US" sz="1800" dirty="0" smtClean="0">
              <a:latin typeface="楷体_GB2312" pitchFamily="49" charset="-122"/>
              <a:ea typeface="楷体_GB2312" pitchFamily="49" charset="-122"/>
            </a:rPr>
            <a:t>加强协会自身建设，提升为造价咨询企业和执业人员服务能力。</a:t>
          </a:r>
        </a:p>
      </dgm:t>
    </dgm:pt>
    <dgm:pt modelId="{EC494424-A4FA-48E1-9B26-E7EE0F33B185}" type="parTrans" cxnId="{DCD1E713-ADB2-4CB0-A92E-305408522FA2}">
      <dgm:prSet/>
      <dgm:spPr/>
      <dgm:t>
        <a:bodyPr/>
        <a:lstStyle/>
        <a:p>
          <a:endParaRPr lang="zh-CN" altLang="en-US"/>
        </a:p>
      </dgm:t>
    </dgm:pt>
    <dgm:pt modelId="{E7B353D4-A9F7-4265-9ACD-C78AE7D5D732}" type="sibTrans" cxnId="{DCD1E713-ADB2-4CB0-A92E-305408522FA2}">
      <dgm:prSet/>
      <dgm:spPr/>
      <dgm:t>
        <a:bodyPr/>
        <a:lstStyle/>
        <a:p>
          <a:endParaRPr lang="zh-CN" altLang="en-US"/>
        </a:p>
      </dgm:t>
    </dgm:pt>
    <dgm:pt modelId="{48B60899-0FCE-44CA-9D93-6021BE4F85A2}" type="pres">
      <dgm:prSet presAssocID="{EDDBD33B-BF73-432E-9666-895A3E71E078}" presName="Name0" presStyleCnt="0">
        <dgm:presLayoutVars>
          <dgm:dir/>
          <dgm:animLvl val="lvl"/>
          <dgm:resizeHandles val="exact"/>
        </dgm:presLayoutVars>
      </dgm:prSet>
      <dgm:spPr/>
      <dgm:t>
        <a:bodyPr/>
        <a:lstStyle/>
        <a:p>
          <a:endParaRPr lang="zh-CN" altLang="en-US"/>
        </a:p>
      </dgm:t>
    </dgm:pt>
    <dgm:pt modelId="{F748CD46-B754-4809-BB5F-3A450B6F081B}" type="pres">
      <dgm:prSet presAssocID="{6F86DF53-078D-4942-A56B-F6CA9A6362B6}" presName="composite" presStyleCnt="0"/>
      <dgm:spPr/>
    </dgm:pt>
    <dgm:pt modelId="{DE542811-EFFE-4AB3-BEEC-6881432D19D1}" type="pres">
      <dgm:prSet presAssocID="{6F86DF53-078D-4942-A56B-F6CA9A6362B6}" presName="parTx" presStyleLbl="alignNode1" presStyleIdx="0" presStyleCnt="3">
        <dgm:presLayoutVars>
          <dgm:chMax val="0"/>
          <dgm:chPref val="0"/>
          <dgm:bulletEnabled val="1"/>
        </dgm:presLayoutVars>
      </dgm:prSet>
      <dgm:spPr>
        <a:prstGeom prst="roundRect">
          <a:avLst/>
        </a:prstGeom>
      </dgm:spPr>
      <dgm:t>
        <a:bodyPr/>
        <a:lstStyle/>
        <a:p>
          <a:endParaRPr lang="zh-CN" altLang="en-US"/>
        </a:p>
      </dgm:t>
    </dgm:pt>
    <dgm:pt modelId="{408B6E80-5929-4B4C-80F5-648EF4AFDDCD}" type="pres">
      <dgm:prSet presAssocID="{6F86DF53-078D-4942-A56B-F6CA9A6362B6}" presName="desTx" presStyleLbl="alignAccFollowNode1" presStyleIdx="0" presStyleCnt="3">
        <dgm:presLayoutVars>
          <dgm:bulletEnabled val="1"/>
        </dgm:presLayoutVars>
      </dgm:prSet>
      <dgm:spPr/>
      <dgm:t>
        <a:bodyPr/>
        <a:lstStyle/>
        <a:p>
          <a:endParaRPr lang="zh-CN" altLang="en-US"/>
        </a:p>
      </dgm:t>
    </dgm:pt>
    <dgm:pt modelId="{9A0995DD-893F-41C8-9C2D-70B9EF6DA406}" type="pres">
      <dgm:prSet presAssocID="{7AD07A3B-848F-4432-9D0B-C2C2BE2D0056}" presName="space" presStyleCnt="0"/>
      <dgm:spPr/>
    </dgm:pt>
    <dgm:pt modelId="{AFAEAFF0-4443-4E2B-AED6-CE5F7B665690}" type="pres">
      <dgm:prSet presAssocID="{A5229709-015F-4737-B8EC-F6F911825A1E}" presName="composite" presStyleCnt="0"/>
      <dgm:spPr/>
    </dgm:pt>
    <dgm:pt modelId="{C219C90D-20A8-4596-AFEF-5816D098B086}" type="pres">
      <dgm:prSet presAssocID="{A5229709-015F-4737-B8EC-F6F911825A1E}" presName="parTx" presStyleLbl="alignNode1" presStyleIdx="1" presStyleCnt="3">
        <dgm:presLayoutVars>
          <dgm:chMax val="0"/>
          <dgm:chPref val="0"/>
          <dgm:bulletEnabled val="1"/>
        </dgm:presLayoutVars>
      </dgm:prSet>
      <dgm:spPr>
        <a:prstGeom prst="roundRect">
          <a:avLst/>
        </a:prstGeom>
      </dgm:spPr>
      <dgm:t>
        <a:bodyPr/>
        <a:lstStyle/>
        <a:p>
          <a:endParaRPr lang="zh-CN" altLang="en-US"/>
        </a:p>
      </dgm:t>
    </dgm:pt>
    <dgm:pt modelId="{E781DE98-6B55-46CA-B99D-6C635E5803D6}" type="pres">
      <dgm:prSet presAssocID="{A5229709-015F-4737-B8EC-F6F911825A1E}" presName="desTx" presStyleLbl="alignAccFollowNode1" presStyleIdx="1" presStyleCnt="3">
        <dgm:presLayoutVars>
          <dgm:bulletEnabled val="1"/>
        </dgm:presLayoutVars>
      </dgm:prSet>
      <dgm:spPr/>
      <dgm:t>
        <a:bodyPr/>
        <a:lstStyle/>
        <a:p>
          <a:endParaRPr lang="zh-CN" altLang="en-US"/>
        </a:p>
      </dgm:t>
    </dgm:pt>
    <dgm:pt modelId="{37B02420-1224-4A3F-9EE7-15711021D477}" type="pres">
      <dgm:prSet presAssocID="{D5AFEFA6-C703-45DE-9417-9EEDDE2F30C9}" presName="space" presStyleCnt="0"/>
      <dgm:spPr/>
    </dgm:pt>
    <dgm:pt modelId="{9312238D-04AD-48F3-86B3-9526AF387D8C}" type="pres">
      <dgm:prSet presAssocID="{A7513CF4-F67F-41AF-A3B3-0B98F0171894}" presName="composite" presStyleCnt="0"/>
      <dgm:spPr/>
    </dgm:pt>
    <dgm:pt modelId="{0BC1DF30-6448-4FA3-AF1E-4BD41DF93246}" type="pres">
      <dgm:prSet presAssocID="{A7513CF4-F67F-41AF-A3B3-0B98F0171894}" presName="parTx" presStyleLbl="alignNode1" presStyleIdx="2" presStyleCnt="3">
        <dgm:presLayoutVars>
          <dgm:chMax val="0"/>
          <dgm:chPref val="0"/>
          <dgm:bulletEnabled val="1"/>
        </dgm:presLayoutVars>
      </dgm:prSet>
      <dgm:spPr>
        <a:prstGeom prst="roundRect">
          <a:avLst/>
        </a:prstGeom>
      </dgm:spPr>
      <dgm:t>
        <a:bodyPr/>
        <a:lstStyle/>
        <a:p>
          <a:endParaRPr lang="zh-CN" altLang="en-US"/>
        </a:p>
      </dgm:t>
    </dgm:pt>
    <dgm:pt modelId="{FBB31244-7115-4B8B-B44E-92F48551274C}" type="pres">
      <dgm:prSet presAssocID="{A7513CF4-F67F-41AF-A3B3-0B98F0171894}" presName="desTx" presStyleLbl="alignAccFollowNode1" presStyleIdx="2" presStyleCnt="3">
        <dgm:presLayoutVars>
          <dgm:bulletEnabled val="1"/>
        </dgm:presLayoutVars>
      </dgm:prSet>
      <dgm:spPr/>
      <dgm:t>
        <a:bodyPr/>
        <a:lstStyle/>
        <a:p>
          <a:endParaRPr lang="zh-CN" altLang="en-US"/>
        </a:p>
      </dgm:t>
    </dgm:pt>
  </dgm:ptLst>
  <dgm:cxnLst>
    <dgm:cxn modelId="{4BE2CB92-E641-45CD-BBB4-E4D47FFF1281}" type="presOf" srcId="{7B38992F-E0BE-4BCD-A742-EA0216974E17}" destId="{408B6E80-5929-4B4C-80F5-648EF4AFDDCD}" srcOrd="0" destOrd="2" presId="urn:microsoft.com/office/officeart/2005/8/layout/hList1"/>
    <dgm:cxn modelId="{A2A833D8-F6CD-46E5-920F-55D961A05251}" srcId="{6F86DF53-078D-4942-A56B-F6CA9A6362B6}" destId="{7B38992F-E0BE-4BCD-A742-EA0216974E17}" srcOrd="2" destOrd="0" parTransId="{6D62888B-88C6-427D-B295-97C21830DEF2}" sibTransId="{56CF21D6-83FB-4499-ABD9-624571B16578}"/>
    <dgm:cxn modelId="{9F216337-2A98-4FC2-962D-2D403441EFB5}" type="presOf" srcId="{2B8CE979-25F5-4633-B280-ED8B94FEC28D}" destId="{E781DE98-6B55-46CA-B99D-6C635E5803D6}" srcOrd="0" destOrd="3" presId="urn:microsoft.com/office/officeart/2005/8/layout/hList1"/>
    <dgm:cxn modelId="{D78BEE8F-DD33-4D5F-A4B6-2CF84BD627E9}" srcId="{6F86DF53-078D-4942-A56B-F6CA9A6362B6}" destId="{C1DC9A08-5919-42BA-B99D-CF05683D8977}" srcOrd="0" destOrd="0" parTransId="{F4D3C3ED-ADC4-4936-9CCA-37AE27139CD3}" sibTransId="{5BD67064-2944-4921-AD5C-AC9ED6AD5000}"/>
    <dgm:cxn modelId="{B9EB1927-30D1-42F8-83F8-E9590F9D5DD6}" srcId="{EDDBD33B-BF73-432E-9666-895A3E71E078}" destId="{A5229709-015F-4737-B8EC-F6F911825A1E}" srcOrd="1" destOrd="0" parTransId="{7B83D00C-F7E6-42BA-B8EE-DB2996E41B04}" sibTransId="{D5AFEFA6-C703-45DE-9417-9EEDDE2F30C9}"/>
    <dgm:cxn modelId="{DCD1E713-ADB2-4CB0-A92E-305408522FA2}" srcId="{A7513CF4-F67F-41AF-A3B3-0B98F0171894}" destId="{746C4AE7-78D9-4E2D-907B-3B1539D88522}" srcOrd="1" destOrd="0" parTransId="{EC494424-A4FA-48E1-9B26-E7EE0F33B185}" sibTransId="{E7B353D4-A9F7-4265-9ACD-C78AE7D5D732}"/>
    <dgm:cxn modelId="{402A7141-D7F6-466F-9C1F-463E69A65E90}" type="presOf" srcId="{A7513CF4-F67F-41AF-A3B3-0B98F0171894}" destId="{0BC1DF30-6448-4FA3-AF1E-4BD41DF93246}" srcOrd="0" destOrd="0" presId="urn:microsoft.com/office/officeart/2005/8/layout/hList1"/>
    <dgm:cxn modelId="{A4ECA7C6-4F06-43D4-8375-CD10880AA045}" type="presOf" srcId="{D10C8266-7574-4D46-8E22-1AE33AFC9147}" destId="{E781DE98-6B55-46CA-B99D-6C635E5803D6}" srcOrd="0" destOrd="0" presId="urn:microsoft.com/office/officeart/2005/8/layout/hList1"/>
    <dgm:cxn modelId="{5D73109C-AA01-4944-9CEB-0B088AB2D4F4}" srcId="{A5229709-015F-4737-B8EC-F6F911825A1E}" destId="{2B8CE979-25F5-4633-B280-ED8B94FEC28D}" srcOrd="3" destOrd="0" parTransId="{6391E02D-D054-4856-BCFB-306884F4796B}" sibTransId="{CFCB04DA-1719-4B17-842A-72299A77FA0A}"/>
    <dgm:cxn modelId="{33193528-6921-4FF1-865D-74DD4A6188D3}" srcId="{A5229709-015F-4737-B8EC-F6F911825A1E}" destId="{72FA16F8-89F7-4066-82FD-88598BC67AC1}" srcOrd="2" destOrd="0" parTransId="{70B84DC0-276E-43FE-9F62-51BF1C570A69}" sibTransId="{59FD4D2A-927C-4F21-A13D-D9E7830D943C}"/>
    <dgm:cxn modelId="{F1C31658-5FCA-49FC-965E-EB142DF98DDC}" srcId="{6F86DF53-078D-4942-A56B-F6CA9A6362B6}" destId="{D59BA6C7-0AF6-4314-AE35-B12709A5025B}" srcOrd="1" destOrd="0" parTransId="{FF047AFC-C68D-474D-AB9D-D5F6B7E47363}" sibTransId="{3A9C0410-F4C5-4321-83CB-B460C95AEEBB}"/>
    <dgm:cxn modelId="{6FCAA34F-5890-48D1-BEA4-F736718E03A8}" srcId="{A7513CF4-F67F-41AF-A3B3-0B98F0171894}" destId="{EC4A5D49-63DB-486A-BD20-C52B7D913647}" srcOrd="0" destOrd="0" parTransId="{6D840397-881C-44CA-B81C-11362DDF98D6}" sibTransId="{AB37686C-4F21-412A-BE95-47F08A69AD06}"/>
    <dgm:cxn modelId="{2FE3904A-902E-495A-BA7E-79A1656A0C78}" type="presOf" srcId="{EC4A5D49-63DB-486A-BD20-C52B7D913647}" destId="{FBB31244-7115-4B8B-B44E-92F48551274C}" srcOrd="0" destOrd="0" presId="urn:microsoft.com/office/officeart/2005/8/layout/hList1"/>
    <dgm:cxn modelId="{DC283686-0CB0-4591-8CB7-FDB861AD1A37}" type="presOf" srcId="{EDDBD33B-BF73-432E-9666-895A3E71E078}" destId="{48B60899-0FCE-44CA-9D93-6021BE4F85A2}" srcOrd="0" destOrd="0" presId="urn:microsoft.com/office/officeart/2005/8/layout/hList1"/>
    <dgm:cxn modelId="{C6103082-6942-455A-8808-84FE10B6FE3E}" type="presOf" srcId="{746C4AE7-78D9-4E2D-907B-3B1539D88522}" destId="{FBB31244-7115-4B8B-B44E-92F48551274C}" srcOrd="0" destOrd="1" presId="urn:microsoft.com/office/officeart/2005/8/layout/hList1"/>
    <dgm:cxn modelId="{FE431641-A196-415C-9865-7BBF49E6A1AB}" type="presOf" srcId="{558100D8-0E5B-4E03-9148-622C59965A39}" destId="{E781DE98-6B55-46CA-B99D-6C635E5803D6}" srcOrd="0" destOrd="1" presId="urn:microsoft.com/office/officeart/2005/8/layout/hList1"/>
    <dgm:cxn modelId="{4570603B-3E97-454E-BF80-9BC63A6F5856}" type="presOf" srcId="{6F86DF53-078D-4942-A56B-F6CA9A6362B6}" destId="{DE542811-EFFE-4AB3-BEEC-6881432D19D1}" srcOrd="0" destOrd="0" presId="urn:microsoft.com/office/officeart/2005/8/layout/hList1"/>
    <dgm:cxn modelId="{18FA8279-80F5-4F6B-BFDA-7B22F66C224B}" type="presOf" srcId="{C1DC9A08-5919-42BA-B99D-CF05683D8977}" destId="{408B6E80-5929-4B4C-80F5-648EF4AFDDCD}" srcOrd="0" destOrd="0" presId="urn:microsoft.com/office/officeart/2005/8/layout/hList1"/>
    <dgm:cxn modelId="{A7747B9A-09B9-4B1A-A871-F22BF48A5F5B}" srcId="{A5229709-015F-4737-B8EC-F6F911825A1E}" destId="{558100D8-0E5B-4E03-9148-622C59965A39}" srcOrd="1" destOrd="0" parTransId="{F7503331-57A9-4A69-A045-C663047F5DC8}" sibTransId="{BEFE0B9B-B760-4944-917A-82002F56A00F}"/>
    <dgm:cxn modelId="{A5A1D0D9-18F5-4AC8-8A90-774A12E4DCA0}" srcId="{EDDBD33B-BF73-432E-9666-895A3E71E078}" destId="{6F86DF53-078D-4942-A56B-F6CA9A6362B6}" srcOrd="0" destOrd="0" parTransId="{22AFAA4B-13CC-4718-AB66-089FB1DF5160}" sibTransId="{7AD07A3B-848F-4432-9D0B-C2C2BE2D0056}"/>
    <dgm:cxn modelId="{D93C9DF8-535A-4A15-A2C2-1A1660E441DC}" type="presOf" srcId="{72FA16F8-89F7-4066-82FD-88598BC67AC1}" destId="{E781DE98-6B55-46CA-B99D-6C635E5803D6}" srcOrd="0" destOrd="2" presId="urn:microsoft.com/office/officeart/2005/8/layout/hList1"/>
    <dgm:cxn modelId="{E72C93C0-9537-4B6B-93F3-279022260D57}" srcId="{A5229709-015F-4737-B8EC-F6F911825A1E}" destId="{D10C8266-7574-4D46-8E22-1AE33AFC9147}" srcOrd="0" destOrd="0" parTransId="{360CC0DE-03EF-4CF4-B2CE-E5050A97FD44}" sibTransId="{29ED636A-4910-47A4-88B5-0D06930E9EC2}"/>
    <dgm:cxn modelId="{01E2B413-32F4-4422-8C42-22D1D1580F09}" type="presOf" srcId="{D59BA6C7-0AF6-4314-AE35-B12709A5025B}" destId="{408B6E80-5929-4B4C-80F5-648EF4AFDDCD}" srcOrd="0" destOrd="1" presId="urn:microsoft.com/office/officeart/2005/8/layout/hList1"/>
    <dgm:cxn modelId="{16953CD5-466D-4703-99C3-F42BEBEF531B}" srcId="{EDDBD33B-BF73-432E-9666-895A3E71E078}" destId="{A7513CF4-F67F-41AF-A3B3-0B98F0171894}" srcOrd="2" destOrd="0" parTransId="{9DAD40AE-E78A-466C-AA32-09EC69AD34CD}" sibTransId="{8E65A7C9-2E10-481F-928D-31D66B0F8103}"/>
    <dgm:cxn modelId="{1E7BDA8A-02F9-4B15-9986-CE63DD04C4F3}" type="presOf" srcId="{A5229709-015F-4737-B8EC-F6F911825A1E}" destId="{C219C90D-20A8-4596-AFEF-5816D098B086}" srcOrd="0" destOrd="0" presId="urn:microsoft.com/office/officeart/2005/8/layout/hList1"/>
    <dgm:cxn modelId="{50F3EE86-5FB7-42B0-B56A-293430926AE9}" type="presParOf" srcId="{48B60899-0FCE-44CA-9D93-6021BE4F85A2}" destId="{F748CD46-B754-4809-BB5F-3A450B6F081B}" srcOrd="0" destOrd="0" presId="urn:microsoft.com/office/officeart/2005/8/layout/hList1"/>
    <dgm:cxn modelId="{23BEFB5C-BDA4-46D1-B608-B94B102DB25F}" type="presParOf" srcId="{F748CD46-B754-4809-BB5F-3A450B6F081B}" destId="{DE542811-EFFE-4AB3-BEEC-6881432D19D1}" srcOrd="0" destOrd="0" presId="urn:microsoft.com/office/officeart/2005/8/layout/hList1"/>
    <dgm:cxn modelId="{A0AEC5C8-7ABB-4163-AB32-837EDE68AFB6}" type="presParOf" srcId="{F748CD46-B754-4809-BB5F-3A450B6F081B}" destId="{408B6E80-5929-4B4C-80F5-648EF4AFDDCD}" srcOrd="1" destOrd="0" presId="urn:microsoft.com/office/officeart/2005/8/layout/hList1"/>
    <dgm:cxn modelId="{1101A7FC-43E8-470E-A01E-4401BF445FAE}" type="presParOf" srcId="{48B60899-0FCE-44CA-9D93-6021BE4F85A2}" destId="{9A0995DD-893F-41C8-9C2D-70B9EF6DA406}" srcOrd="1" destOrd="0" presId="urn:microsoft.com/office/officeart/2005/8/layout/hList1"/>
    <dgm:cxn modelId="{D8625359-D5C4-4F3B-9517-CCD75BBA1E93}" type="presParOf" srcId="{48B60899-0FCE-44CA-9D93-6021BE4F85A2}" destId="{AFAEAFF0-4443-4E2B-AED6-CE5F7B665690}" srcOrd="2" destOrd="0" presId="urn:microsoft.com/office/officeart/2005/8/layout/hList1"/>
    <dgm:cxn modelId="{1B4B7388-1375-4CB5-A7B2-899F961006E9}" type="presParOf" srcId="{AFAEAFF0-4443-4E2B-AED6-CE5F7B665690}" destId="{C219C90D-20A8-4596-AFEF-5816D098B086}" srcOrd="0" destOrd="0" presId="urn:microsoft.com/office/officeart/2005/8/layout/hList1"/>
    <dgm:cxn modelId="{843E875C-5EEE-4E5F-B09E-C2C10DF4DD87}" type="presParOf" srcId="{AFAEAFF0-4443-4E2B-AED6-CE5F7B665690}" destId="{E781DE98-6B55-46CA-B99D-6C635E5803D6}" srcOrd="1" destOrd="0" presId="urn:microsoft.com/office/officeart/2005/8/layout/hList1"/>
    <dgm:cxn modelId="{094DE2F2-08E5-4659-AE9C-C40E73CF6880}" type="presParOf" srcId="{48B60899-0FCE-44CA-9D93-6021BE4F85A2}" destId="{37B02420-1224-4A3F-9EE7-15711021D477}" srcOrd="3" destOrd="0" presId="urn:microsoft.com/office/officeart/2005/8/layout/hList1"/>
    <dgm:cxn modelId="{38916CCE-7A97-4CD3-89DD-64EEFBE64B24}" type="presParOf" srcId="{48B60899-0FCE-44CA-9D93-6021BE4F85A2}" destId="{9312238D-04AD-48F3-86B3-9526AF387D8C}" srcOrd="4" destOrd="0" presId="urn:microsoft.com/office/officeart/2005/8/layout/hList1"/>
    <dgm:cxn modelId="{FDC534FB-CCD0-4082-A4BA-F33AD5682C93}" type="presParOf" srcId="{9312238D-04AD-48F3-86B3-9526AF387D8C}" destId="{0BC1DF30-6448-4FA3-AF1E-4BD41DF93246}" srcOrd="0" destOrd="0" presId="urn:microsoft.com/office/officeart/2005/8/layout/hList1"/>
    <dgm:cxn modelId="{0B8E3E2E-0F19-40A1-B682-AF9491D302F5}" type="presParOf" srcId="{9312238D-04AD-48F3-86B3-9526AF387D8C}" destId="{FBB31244-7115-4B8B-B44E-92F48551274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4" csCatId="colorful" phldr="1"/>
      <dgm:spPr/>
    </dgm:pt>
    <dgm:pt modelId="{50C6FDB6-362C-4B4A-9414-6E5FDE65DF79}">
      <dgm:prSet phldrT="[文本]" custT="1"/>
      <dgm:spPr/>
      <dgm:t>
        <a:bodyPr/>
        <a:lstStyle/>
        <a:p>
          <a:r>
            <a:rPr lang="zh-CN" altLang="en-US" sz="2000" b="0" dirty="0" smtClean="0">
              <a:latin typeface="微软雅黑" pitchFamily="34" charset="-122"/>
              <a:ea typeface="微软雅黑" pitchFamily="34" charset="-122"/>
            </a:rPr>
            <a:t>投资估算</a:t>
          </a:r>
          <a:endParaRPr lang="zh-CN" altLang="en-US" sz="20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D9445E3-53C9-4CF8-8A94-CE188921E415}">
      <dgm:prSet phldrT="[文本]" custT="1"/>
      <dgm:spPr/>
      <dgm:t>
        <a:bodyPr/>
        <a:lstStyle/>
        <a:p>
          <a:r>
            <a:rPr lang="zh-CN" altLang="en-US" sz="2000" dirty="0" smtClean="0"/>
            <a:t>全费用</a:t>
          </a:r>
          <a:endParaRPr lang="zh-CN" altLang="en-US" sz="2000" dirty="0"/>
        </a:p>
      </dgm:t>
    </dgm:pt>
    <dgm:pt modelId="{CE248FBA-F9E0-4DE6-8E89-866ACC3F687A}" type="parTrans" cxnId="{70574561-F7BB-4C6B-B3C6-11ADA5DBBEBD}">
      <dgm:prSet/>
      <dgm:spPr/>
      <dgm:t>
        <a:bodyPr/>
        <a:lstStyle/>
        <a:p>
          <a:endParaRPr lang="zh-CN" altLang="en-US"/>
        </a:p>
      </dgm:t>
    </dgm:pt>
    <dgm:pt modelId="{F2E6D928-F712-42C2-9F0A-C12D2DE4F1C3}" type="sibTrans" cxnId="{70574561-F7BB-4C6B-B3C6-11ADA5DBBEBD}">
      <dgm:prSet/>
      <dgm:spPr/>
      <dgm:t>
        <a:bodyPr/>
        <a:lstStyle/>
        <a:p>
          <a:endParaRPr lang="zh-CN" altLang="en-US"/>
        </a:p>
      </dgm:t>
    </dgm:pt>
    <dgm:pt modelId="{91B2E421-0722-4DCF-A3FA-3FB8209D662B}">
      <dgm:prSet phldrT="[文本]" custT="1"/>
      <dgm:spPr/>
      <dgm:t>
        <a:bodyPr/>
        <a:lstStyle/>
        <a:p>
          <a:r>
            <a:rPr lang="zh-CN" altLang="en-US" sz="2000" b="0" dirty="0" smtClean="0">
              <a:latin typeface="微软雅黑" pitchFamily="34" charset="-122"/>
              <a:ea typeface="微软雅黑" pitchFamily="34" charset="-122"/>
            </a:rPr>
            <a:t>全费用单价</a:t>
          </a:r>
          <a:endParaRPr lang="zh-CN" altLang="en-US" sz="2000" dirty="0"/>
        </a:p>
      </dgm:t>
    </dgm:pt>
    <dgm:pt modelId="{A88CC852-FBE3-4087-8D27-3D12FD2E5721}" type="parTrans" cxnId="{0B8F3D9A-DF09-471E-B7BF-7B36C2AD94C3}">
      <dgm:prSet/>
      <dgm:spPr/>
      <dgm:t>
        <a:bodyPr/>
        <a:lstStyle/>
        <a:p>
          <a:endParaRPr lang="zh-CN" altLang="en-US"/>
        </a:p>
      </dgm:t>
    </dgm:pt>
    <dgm:pt modelId="{F8A2F049-6337-4052-B091-B45F68D484D2}" type="sibTrans" cxnId="{0B8F3D9A-DF09-471E-B7BF-7B36C2AD94C3}">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3">
        <dgm:presLayoutVars>
          <dgm:bulletEnabled val="1"/>
        </dgm:presLayoutVars>
      </dgm:prSet>
      <dgm:spPr/>
      <dgm:t>
        <a:bodyPr/>
        <a:lstStyle/>
        <a:p>
          <a:endParaRPr lang="zh-CN" altLang="en-US"/>
        </a:p>
      </dgm:t>
    </dgm:pt>
    <dgm:pt modelId="{4D5D310B-FAB8-44E4-89E2-9634CB9268D4}" type="pres">
      <dgm:prSet presAssocID="{7F9C351B-E554-408D-8BAA-A3D773FA6E22}" presName="parSpace" presStyleCnt="0"/>
      <dgm:spPr/>
    </dgm:pt>
    <dgm:pt modelId="{AA3A9C1C-10E6-428E-98E4-E1D9D48800FA}" type="pres">
      <dgm:prSet presAssocID="{5D9445E3-53C9-4CF8-8A94-CE188921E415}" presName="parTxOnly" presStyleLbl="node1" presStyleIdx="1" presStyleCnt="3" custLinFactNeighborX="-24830" custLinFactNeighborY="-1418">
        <dgm:presLayoutVars>
          <dgm:bulletEnabled val="1"/>
        </dgm:presLayoutVars>
      </dgm:prSet>
      <dgm:spPr/>
      <dgm:t>
        <a:bodyPr/>
        <a:lstStyle/>
        <a:p>
          <a:endParaRPr lang="zh-CN" altLang="en-US"/>
        </a:p>
      </dgm:t>
    </dgm:pt>
    <dgm:pt modelId="{4FF4356F-DD92-4CE7-960B-B7C85649EC41}" type="pres">
      <dgm:prSet presAssocID="{F2E6D928-F712-42C2-9F0A-C12D2DE4F1C3}" presName="parSpace" presStyleCnt="0"/>
      <dgm:spPr/>
    </dgm:pt>
    <dgm:pt modelId="{A0FC0335-DDC3-412F-9D3A-B3B240FD1087}" type="pres">
      <dgm:prSet presAssocID="{91B2E421-0722-4DCF-A3FA-3FB8209D662B}" presName="parTxOnly" presStyleLbl="node1" presStyleIdx="2" presStyleCnt="3">
        <dgm:presLayoutVars>
          <dgm:bulletEnabled val="1"/>
        </dgm:presLayoutVars>
      </dgm:prSet>
      <dgm:spPr/>
      <dgm:t>
        <a:bodyPr/>
        <a:lstStyle/>
        <a:p>
          <a:endParaRPr lang="zh-CN" altLang="en-US"/>
        </a:p>
      </dgm:t>
    </dgm:pt>
  </dgm:ptLst>
  <dgm:cxnLst>
    <dgm:cxn modelId="{AD9BAB4B-6F1B-4B9A-9034-3278E10BDD9D}" type="presOf" srcId="{50C6FDB6-362C-4B4A-9414-6E5FDE65DF79}" destId="{4A729006-A55E-4F82-AEBA-D428EDCBD2D1}" srcOrd="0" destOrd="0" presId="urn:microsoft.com/office/officeart/2005/8/layout/hChevron3"/>
    <dgm:cxn modelId="{2901E15D-73B7-4497-9759-7B20ACB1366E}" type="presOf" srcId="{91B2E421-0722-4DCF-A3FA-3FB8209D662B}" destId="{A0FC0335-DDC3-412F-9D3A-B3B240FD1087}" srcOrd="0" destOrd="0" presId="urn:microsoft.com/office/officeart/2005/8/layout/hChevron3"/>
    <dgm:cxn modelId="{0B8F3D9A-DF09-471E-B7BF-7B36C2AD94C3}" srcId="{0FD79045-B865-4074-B817-829CB253BFB7}" destId="{91B2E421-0722-4DCF-A3FA-3FB8209D662B}" srcOrd="2" destOrd="0" parTransId="{A88CC852-FBE3-4087-8D27-3D12FD2E5721}" sibTransId="{F8A2F049-6337-4052-B091-B45F68D484D2}"/>
    <dgm:cxn modelId="{70574561-F7BB-4C6B-B3C6-11ADA5DBBEBD}" srcId="{0FD79045-B865-4074-B817-829CB253BFB7}" destId="{5D9445E3-53C9-4CF8-8A94-CE188921E415}" srcOrd="1" destOrd="0" parTransId="{CE248FBA-F9E0-4DE6-8E89-866ACC3F687A}" sibTransId="{F2E6D928-F712-42C2-9F0A-C12D2DE4F1C3}"/>
    <dgm:cxn modelId="{25209C11-D79A-4390-A593-B31EFC267D3D}" type="presOf" srcId="{0FD79045-B865-4074-B817-829CB253BFB7}" destId="{544B6BB7-73B4-49B2-B441-AF59284B20D7}" srcOrd="0" destOrd="0" presId="urn:microsoft.com/office/officeart/2005/8/layout/hChevron3"/>
    <dgm:cxn modelId="{B9F4F41B-12BD-4D28-9CA8-C0B6A5F9D2CC}" type="presOf" srcId="{5D9445E3-53C9-4CF8-8A94-CE188921E415}" destId="{AA3A9C1C-10E6-428E-98E4-E1D9D48800FA}" srcOrd="0" destOrd="0" presId="urn:microsoft.com/office/officeart/2005/8/layout/hChevron3"/>
    <dgm:cxn modelId="{D9A488F1-B233-4DC0-83F2-05BDD6426020}" srcId="{0FD79045-B865-4074-B817-829CB253BFB7}" destId="{50C6FDB6-362C-4B4A-9414-6E5FDE65DF79}" srcOrd="0" destOrd="0" parTransId="{EFD0FB01-3A3A-4A1E-AF02-93E4913A6558}" sibTransId="{7F9C351B-E554-408D-8BAA-A3D773FA6E22}"/>
    <dgm:cxn modelId="{68D5127D-AFAE-45DD-979B-E3702FCC9B8E}" type="presParOf" srcId="{544B6BB7-73B4-49B2-B441-AF59284B20D7}" destId="{4A729006-A55E-4F82-AEBA-D428EDCBD2D1}" srcOrd="0" destOrd="0" presId="urn:microsoft.com/office/officeart/2005/8/layout/hChevron3"/>
    <dgm:cxn modelId="{79CFB148-0F30-4ED1-A9FA-A9CE9889E0F3}" type="presParOf" srcId="{544B6BB7-73B4-49B2-B441-AF59284B20D7}" destId="{4D5D310B-FAB8-44E4-89E2-9634CB9268D4}" srcOrd="1" destOrd="0" presId="urn:microsoft.com/office/officeart/2005/8/layout/hChevron3"/>
    <dgm:cxn modelId="{CADE5F01-569D-4F2B-BA4D-7E6E53CEAC28}" type="presParOf" srcId="{544B6BB7-73B4-49B2-B441-AF59284B20D7}" destId="{AA3A9C1C-10E6-428E-98E4-E1D9D48800FA}" srcOrd="2" destOrd="0" presId="urn:microsoft.com/office/officeart/2005/8/layout/hChevron3"/>
    <dgm:cxn modelId="{AD13DA39-0DC9-46A3-B06E-F4F695155BD5}" type="presParOf" srcId="{544B6BB7-73B4-49B2-B441-AF59284B20D7}" destId="{4FF4356F-DD92-4CE7-960B-B7C85649EC41}" srcOrd="3" destOrd="0" presId="urn:microsoft.com/office/officeart/2005/8/layout/hChevron3"/>
    <dgm:cxn modelId="{02FC5788-923B-4748-B4D2-48248B1A8F6D}" type="presParOf" srcId="{544B6BB7-73B4-49B2-B441-AF59284B20D7}" destId="{A0FC0335-DDC3-412F-9D3A-B3B240FD1087}"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5" csCatId="colorful" phldr="1"/>
      <dgm:spPr/>
    </dgm:pt>
    <dgm:pt modelId="{50C6FDB6-362C-4B4A-9414-6E5FDE65DF79}">
      <dgm:prSet phldrT="[文本]" custT="1"/>
      <dgm:spPr/>
      <dgm:t>
        <a:bodyPr/>
        <a:lstStyle/>
        <a:p>
          <a:r>
            <a:rPr lang="zh-CN" altLang="en-US" sz="2000" b="0" dirty="0" smtClean="0">
              <a:latin typeface="微软雅黑" pitchFamily="34" charset="-122"/>
              <a:ea typeface="微软雅黑" pitchFamily="34" charset="-122"/>
            </a:rPr>
            <a:t>概算</a:t>
          </a:r>
          <a:endParaRPr lang="zh-CN" altLang="en-US" sz="20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D9445E3-53C9-4CF8-8A94-CE188921E415}">
      <dgm:prSet phldrT="[文本]" custT="1"/>
      <dgm:spPr/>
      <dgm:t>
        <a:bodyPr/>
        <a:lstStyle/>
        <a:p>
          <a:r>
            <a:rPr lang="zh-CN" altLang="en-US" sz="2000" dirty="0" smtClean="0"/>
            <a:t>全费用</a:t>
          </a:r>
          <a:endParaRPr lang="zh-CN" altLang="en-US" sz="2000" dirty="0"/>
        </a:p>
      </dgm:t>
    </dgm:pt>
    <dgm:pt modelId="{CE248FBA-F9E0-4DE6-8E89-866ACC3F687A}" type="parTrans" cxnId="{70574561-F7BB-4C6B-B3C6-11ADA5DBBEBD}">
      <dgm:prSet/>
      <dgm:spPr/>
      <dgm:t>
        <a:bodyPr/>
        <a:lstStyle/>
        <a:p>
          <a:endParaRPr lang="zh-CN" altLang="en-US"/>
        </a:p>
      </dgm:t>
    </dgm:pt>
    <dgm:pt modelId="{F2E6D928-F712-42C2-9F0A-C12D2DE4F1C3}" type="sibTrans" cxnId="{70574561-F7BB-4C6B-B3C6-11ADA5DBBEBD}">
      <dgm:prSet/>
      <dgm:spPr/>
      <dgm:t>
        <a:bodyPr/>
        <a:lstStyle/>
        <a:p>
          <a:endParaRPr lang="zh-CN" altLang="en-US"/>
        </a:p>
      </dgm:t>
    </dgm:pt>
    <dgm:pt modelId="{91B2E421-0722-4DCF-A3FA-3FB8209D662B}">
      <dgm:prSet phldrT="[文本]" custT="1"/>
      <dgm:spPr/>
      <dgm:t>
        <a:bodyPr/>
        <a:lstStyle/>
        <a:p>
          <a:r>
            <a:rPr lang="zh-CN" altLang="en-US" sz="2000" b="0" dirty="0" smtClean="0">
              <a:latin typeface="微软雅黑" pitchFamily="34" charset="-122"/>
              <a:ea typeface="微软雅黑" pitchFamily="34" charset="-122"/>
            </a:rPr>
            <a:t>全费用单价</a:t>
          </a:r>
          <a:endParaRPr lang="zh-CN" altLang="en-US" sz="2000" dirty="0"/>
        </a:p>
      </dgm:t>
    </dgm:pt>
    <dgm:pt modelId="{A88CC852-FBE3-4087-8D27-3D12FD2E5721}" type="parTrans" cxnId="{0B8F3D9A-DF09-471E-B7BF-7B36C2AD94C3}">
      <dgm:prSet/>
      <dgm:spPr/>
      <dgm:t>
        <a:bodyPr/>
        <a:lstStyle/>
        <a:p>
          <a:endParaRPr lang="zh-CN" altLang="en-US"/>
        </a:p>
      </dgm:t>
    </dgm:pt>
    <dgm:pt modelId="{F8A2F049-6337-4052-B091-B45F68D484D2}" type="sibTrans" cxnId="{0B8F3D9A-DF09-471E-B7BF-7B36C2AD94C3}">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3">
        <dgm:presLayoutVars>
          <dgm:bulletEnabled val="1"/>
        </dgm:presLayoutVars>
      </dgm:prSet>
      <dgm:spPr/>
      <dgm:t>
        <a:bodyPr/>
        <a:lstStyle/>
        <a:p>
          <a:endParaRPr lang="zh-CN" altLang="en-US"/>
        </a:p>
      </dgm:t>
    </dgm:pt>
    <dgm:pt modelId="{4D5D310B-FAB8-44E4-89E2-9634CB9268D4}" type="pres">
      <dgm:prSet presAssocID="{7F9C351B-E554-408D-8BAA-A3D773FA6E22}" presName="parSpace" presStyleCnt="0"/>
      <dgm:spPr/>
    </dgm:pt>
    <dgm:pt modelId="{AA3A9C1C-10E6-428E-98E4-E1D9D48800FA}" type="pres">
      <dgm:prSet presAssocID="{5D9445E3-53C9-4CF8-8A94-CE188921E415}" presName="parTxOnly" presStyleLbl="node1" presStyleIdx="1" presStyleCnt="3">
        <dgm:presLayoutVars>
          <dgm:bulletEnabled val="1"/>
        </dgm:presLayoutVars>
      </dgm:prSet>
      <dgm:spPr/>
      <dgm:t>
        <a:bodyPr/>
        <a:lstStyle/>
        <a:p>
          <a:endParaRPr lang="zh-CN" altLang="en-US"/>
        </a:p>
      </dgm:t>
    </dgm:pt>
    <dgm:pt modelId="{4FF4356F-DD92-4CE7-960B-B7C85649EC41}" type="pres">
      <dgm:prSet presAssocID="{F2E6D928-F712-42C2-9F0A-C12D2DE4F1C3}" presName="parSpace" presStyleCnt="0"/>
      <dgm:spPr/>
    </dgm:pt>
    <dgm:pt modelId="{A0FC0335-DDC3-412F-9D3A-B3B240FD1087}" type="pres">
      <dgm:prSet presAssocID="{91B2E421-0722-4DCF-A3FA-3FB8209D662B}" presName="parTxOnly" presStyleLbl="node1" presStyleIdx="2" presStyleCnt="3">
        <dgm:presLayoutVars>
          <dgm:bulletEnabled val="1"/>
        </dgm:presLayoutVars>
      </dgm:prSet>
      <dgm:spPr/>
      <dgm:t>
        <a:bodyPr/>
        <a:lstStyle/>
        <a:p>
          <a:endParaRPr lang="zh-CN" altLang="en-US"/>
        </a:p>
      </dgm:t>
    </dgm:pt>
  </dgm:ptLst>
  <dgm:cxnLst>
    <dgm:cxn modelId="{14717A52-ABBF-4481-8176-90E76A2C253D}" type="presOf" srcId="{50C6FDB6-362C-4B4A-9414-6E5FDE65DF79}" destId="{4A729006-A55E-4F82-AEBA-D428EDCBD2D1}" srcOrd="0" destOrd="0" presId="urn:microsoft.com/office/officeart/2005/8/layout/hChevron3"/>
    <dgm:cxn modelId="{9E603C76-2438-4FBC-A7EC-873B9B6E194F}" type="presOf" srcId="{0FD79045-B865-4074-B817-829CB253BFB7}" destId="{544B6BB7-73B4-49B2-B441-AF59284B20D7}" srcOrd="0" destOrd="0" presId="urn:microsoft.com/office/officeart/2005/8/layout/hChevron3"/>
    <dgm:cxn modelId="{BE958D81-C20A-431E-A90A-BF464E4BAAB9}" type="presOf" srcId="{5D9445E3-53C9-4CF8-8A94-CE188921E415}" destId="{AA3A9C1C-10E6-428E-98E4-E1D9D48800FA}" srcOrd="0" destOrd="0" presId="urn:microsoft.com/office/officeart/2005/8/layout/hChevron3"/>
    <dgm:cxn modelId="{0B8F3D9A-DF09-471E-B7BF-7B36C2AD94C3}" srcId="{0FD79045-B865-4074-B817-829CB253BFB7}" destId="{91B2E421-0722-4DCF-A3FA-3FB8209D662B}" srcOrd="2" destOrd="0" parTransId="{A88CC852-FBE3-4087-8D27-3D12FD2E5721}" sibTransId="{F8A2F049-6337-4052-B091-B45F68D484D2}"/>
    <dgm:cxn modelId="{70574561-F7BB-4C6B-B3C6-11ADA5DBBEBD}" srcId="{0FD79045-B865-4074-B817-829CB253BFB7}" destId="{5D9445E3-53C9-4CF8-8A94-CE188921E415}" srcOrd="1" destOrd="0" parTransId="{CE248FBA-F9E0-4DE6-8E89-866ACC3F687A}" sibTransId="{F2E6D928-F712-42C2-9F0A-C12D2DE4F1C3}"/>
    <dgm:cxn modelId="{D9A488F1-B233-4DC0-83F2-05BDD6426020}" srcId="{0FD79045-B865-4074-B817-829CB253BFB7}" destId="{50C6FDB6-362C-4B4A-9414-6E5FDE65DF79}" srcOrd="0" destOrd="0" parTransId="{EFD0FB01-3A3A-4A1E-AF02-93E4913A6558}" sibTransId="{7F9C351B-E554-408D-8BAA-A3D773FA6E22}"/>
    <dgm:cxn modelId="{A4CF3C6B-DB46-4E79-83B9-71A561CC69C5}" type="presOf" srcId="{91B2E421-0722-4DCF-A3FA-3FB8209D662B}" destId="{A0FC0335-DDC3-412F-9D3A-B3B240FD1087}" srcOrd="0" destOrd="0" presId="urn:microsoft.com/office/officeart/2005/8/layout/hChevron3"/>
    <dgm:cxn modelId="{DF41DD08-833D-4F75-9268-6858E59C3BF4}" type="presParOf" srcId="{544B6BB7-73B4-49B2-B441-AF59284B20D7}" destId="{4A729006-A55E-4F82-AEBA-D428EDCBD2D1}" srcOrd="0" destOrd="0" presId="urn:microsoft.com/office/officeart/2005/8/layout/hChevron3"/>
    <dgm:cxn modelId="{0E03C9F8-8523-460D-B181-C0F41F7CBAA3}" type="presParOf" srcId="{544B6BB7-73B4-49B2-B441-AF59284B20D7}" destId="{4D5D310B-FAB8-44E4-89E2-9634CB9268D4}" srcOrd="1" destOrd="0" presId="urn:microsoft.com/office/officeart/2005/8/layout/hChevron3"/>
    <dgm:cxn modelId="{25792A8C-C19A-46D9-8D38-61C1A6C34206}" type="presParOf" srcId="{544B6BB7-73B4-49B2-B441-AF59284B20D7}" destId="{AA3A9C1C-10E6-428E-98E4-E1D9D48800FA}" srcOrd="2" destOrd="0" presId="urn:microsoft.com/office/officeart/2005/8/layout/hChevron3"/>
    <dgm:cxn modelId="{DFC41B61-722C-4755-BAC5-24B594A28114}" type="presParOf" srcId="{544B6BB7-73B4-49B2-B441-AF59284B20D7}" destId="{4FF4356F-DD92-4CE7-960B-B7C85649EC41}" srcOrd="3" destOrd="0" presId="urn:microsoft.com/office/officeart/2005/8/layout/hChevron3"/>
    <dgm:cxn modelId="{A02887E9-4FC5-45A8-9276-109195D89F48}" type="presParOf" srcId="{544B6BB7-73B4-49B2-B441-AF59284B20D7}" destId="{A0FC0335-DDC3-412F-9D3A-B3B240FD1087}"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3" csCatId="colorful" phldr="1"/>
      <dgm:spPr/>
    </dgm:pt>
    <dgm:pt modelId="{50C6FDB6-362C-4B4A-9414-6E5FDE65DF79}">
      <dgm:prSet phldrT="[文本]" custT="1"/>
      <dgm:spPr/>
      <dgm:t>
        <a:bodyPr/>
        <a:lstStyle/>
        <a:p>
          <a:r>
            <a:rPr lang="zh-CN" altLang="en-US" sz="2000" b="0" dirty="0" smtClean="0">
              <a:latin typeface="微软雅黑" pitchFamily="34" charset="-122"/>
              <a:ea typeface="微软雅黑" pitchFamily="34" charset="-122"/>
            </a:rPr>
            <a:t>概算</a:t>
          </a:r>
          <a:endParaRPr lang="zh-CN" altLang="en-US" sz="20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D9445E3-53C9-4CF8-8A94-CE188921E415}">
      <dgm:prSet phldrT="[文本]" custT="1"/>
      <dgm:spPr/>
      <dgm:t>
        <a:bodyPr/>
        <a:lstStyle/>
        <a:p>
          <a:r>
            <a:rPr lang="zh-CN" altLang="en-US" sz="2000" b="0" dirty="0" smtClean="0">
              <a:latin typeface="微软雅黑" pitchFamily="34" charset="-122"/>
              <a:ea typeface="微软雅黑" pitchFamily="34" charset="-122"/>
            </a:rPr>
            <a:t>定额直接费</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取费</a:t>
          </a:r>
          <a:endParaRPr lang="zh-CN" altLang="en-US" sz="2000" dirty="0"/>
        </a:p>
      </dgm:t>
    </dgm:pt>
    <dgm:pt modelId="{CE248FBA-F9E0-4DE6-8E89-866ACC3F687A}" type="parTrans" cxnId="{70574561-F7BB-4C6B-B3C6-11ADA5DBBEBD}">
      <dgm:prSet/>
      <dgm:spPr/>
      <dgm:t>
        <a:bodyPr/>
        <a:lstStyle/>
        <a:p>
          <a:endParaRPr lang="zh-CN" altLang="en-US"/>
        </a:p>
      </dgm:t>
    </dgm:pt>
    <dgm:pt modelId="{F2E6D928-F712-42C2-9F0A-C12D2DE4F1C3}" type="sibTrans" cxnId="{70574561-F7BB-4C6B-B3C6-11ADA5DBBEBD}">
      <dgm:prSet/>
      <dgm:spPr/>
      <dgm:t>
        <a:bodyPr/>
        <a:lstStyle/>
        <a:p>
          <a:endParaRPr lang="zh-CN" altLang="en-US"/>
        </a:p>
      </dgm:t>
    </dgm:pt>
    <dgm:pt modelId="{91B2E421-0722-4DCF-A3FA-3FB8209D662B}">
      <dgm:prSet phldrT="[文本]" custT="1"/>
      <dgm:spPr/>
      <dgm:t>
        <a:bodyPr/>
        <a:lstStyle/>
        <a:p>
          <a:r>
            <a:rPr lang="zh-CN" altLang="en-US" sz="2000" b="0" smtClean="0">
              <a:latin typeface="微软雅黑" pitchFamily="34" charset="-122"/>
              <a:ea typeface="微软雅黑" pitchFamily="34" charset="-122"/>
            </a:rPr>
            <a:t>全费用单价</a:t>
          </a:r>
          <a:endParaRPr lang="zh-CN" altLang="en-US" sz="2000" dirty="0"/>
        </a:p>
      </dgm:t>
    </dgm:pt>
    <dgm:pt modelId="{A88CC852-FBE3-4087-8D27-3D12FD2E5721}" type="parTrans" cxnId="{0B8F3D9A-DF09-471E-B7BF-7B36C2AD94C3}">
      <dgm:prSet/>
      <dgm:spPr/>
      <dgm:t>
        <a:bodyPr/>
        <a:lstStyle/>
        <a:p>
          <a:endParaRPr lang="zh-CN" altLang="en-US"/>
        </a:p>
      </dgm:t>
    </dgm:pt>
    <dgm:pt modelId="{F8A2F049-6337-4052-B091-B45F68D484D2}" type="sibTrans" cxnId="{0B8F3D9A-DF09-471E-B7BF-7B36C2AD94C3}">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3">
        <dgm:presLayoutVars>
          <dgm:bulletEnabled val="1"/>
        </dgm:presLayoutVars>
      </dgm:prSet>
      <dgm:spPr/>
      <dgm:t>
        <a:bodyPr/>
        <a:lstStyle/>
        <a:p>
          <a:endParaRPr lang="zh-CN" altLang="en-US"/>
        </a:p>
      </dgm:t>
    </dgm:pt>
    <dgm:pt modelId="{4D5D310B-FAB8-44E4-89E2-9634CB9268D4}" type="pres">
      <dgm:prSet presAssocID="{7F9C351B-E554-408D-8BAA-A3D773FA6E22}" presName="parSpace" presStyleCnt="0"/>
      <dgm:spPr/>
    </dgm:pt>
    <dgm:pt modelId="{AA3A9C1C-10E6-428E-98E4-E1D9D48800FA}" type="pres">
      <dgm:prSet presAssocID="{5D9445E3-53C9-4CF8-8A94-CE188921E415}" presName="parTxOnly" presStyleLbl="node1" presStyleIdx="1" presStyleCnt="3">
        <dgm:presLayoutVars>
          <dgm:bulletEnabled val="1"/>
        </dgm:presLayoutVars>
      </dgm:prSet>
      <dgm:spPr/>
      <dgm:t>
        <a:bodyPr/>
        <a:lstStyle/>
        <a:p>
          <a:endParaRPr lang="zh-CN" altLang="en-US"/>
        </a:p>
      </dgm:t>
    </dgm:pt>
    <dgm:pt modelId="{4FF4356F-DD92-4CE7-960B-B7C85649EC41}" type="pres">
      <dgm:prSet presAssocID="{F2E6D928-F712-42C2-9F0A-C12D2DE4F1C3}" presName="parSpace" presStyleCnt="0"/>
      <dgm:spPr/>
    </dgm:pt>
    <dgm:pt modelId="{A0FC0335-DDC3-412F-9D3A-B3B240FD1087}" type="pres">
      <dgm:prSet presAssocID="{91B2E421-0722-4DCF-A3FA-3FB8209D662B}" presName="parTxOnly" presStyleLbl="node1" presStyleIdx="2" presStyleCnt="3">
        <dgm:presLayoutVars>
          <dgm:bulletEnabled val="1"/>
        </dgm:presLayoutVars>
      </dgm:prSet>
      <dgm:spPr/>
      <dgm:t>
        <a:bodyPr/>
        <a:lstStyle/>
        <a:p>
          <a:endParaRPr lang="zh-CN" altLang="en-US"/>
        </a:p>
      </dgm:t>
    </dgm:pt>
  </dgm:ptLst>
  <dgm:cxnLst>
    <dgm:cxn modelId="{D9A488F1-B233-4DC0-83F2-05BDD6426020}" srcId="{0FD79045-B865-4074-B817-829CB253BFB7}" destId="{50C6FDB6-362C-4B4A-9414-6E5FDE65DF79}" srcOrd="0" destOrd="0" parTransId="{EFD0FB01-3A3A-4A1E-AF02-93E4913A6558}" sibTransId="{7F9C351B-E554-408D-8BAA-A3D773FA6E22}"/>
    <dgm:cxn modelId="{70574561-F7BB-4C6B-B3C6-11ADA5DBBEBD}" srcId="{0FD79045-B865-4074-B817-829CB253BFB7}" destId="{5D9445E3-53C9-4CF8-8A94-CE188921E415}" srcOrd="1" destOrd="0" parTransId="{CE248FBA-F9E0-4DE6-8E89-866ACC3F687A}" sibTransId="{F2E6D928-F712-42C2-9F0A-C12D2DE4F1C3}"/>
    <dgm:cxn modelId="{0B8F3D9A-DF09-471E-B7BF-7B36C2AD94C3}" srcId="{0FD79045-B865-4074-B817-829CB253BFB7}" destId="{91B2E421-0722-4DCF-A3FA-3FB8209D662B}" srcOrd="2" destOrd="0" parTransId="{A88CC852-FBE3-4087-8D27-3D12FD2E5721}" sibTransId="{F8A2F049-6337-4052-B091-B45F68D484D2}"/>
    <dgm:cxn modelId="{3AF7B483-238F-4989-BD81-B1BF83568B7A}" type="presOf" srcId="{91B2E421-0722-4DCF-A3FA-3FB8209D662B}" destId="{A0FC0335-DDC3-412F-9D3A-B3B240FD1087}" srcOrd="0" destOrd="0" presId="urn:microsoft.com/office/officeart/2005/8/layout/hChevron3"/>
    <dgm:cxn modelId="{51225BBF-5500-48FE-B60F-F3761F409B57}" type="presOf" srcId="{0FD79045-B865-4074-B817-829CB253BFB7}" destId="{544B6BB7-73B4-49B2-B441-AF59284B20D7}" srcOrd="0" destOrd="0" presId="urn:microsoft.com/office/officeart/2005/8/layout/hChevron3"/>
    <dgm:cxn modelId="{6AB33E5B-F06B-4863-8871-0807974451DD}" type="presOf" srcId="{5D9445E3-53C9-4CF8-8A94-CE188921E415}" destId="{AA3A9C1C-10E6-428E-98E4-E1D9D48800FA}" srcOrd="0" destOrd="0" presId="urn:microsoft.com/office/officeart/2005/8/layout/hChevron3"/>
    <dgm:cxn modelId="{3A98103F-2A6D-4CEC-88C4-38849E8648B7}" type="presOf" srcId="{50C6FDB6-362C-4B4A-9414-6E5FDE65DF79}" destId="{4A729006-A55E-4F82-AEBA-D428EDCBD2D1}" srcOrd="0" destOrd="0" presId="urn:microsoft.com/office/officeart/2005/8/layout/hChevron3"/>
    <dgm:cxn modelId="{936B1E2D-809B-404E-ADCA-FCE8232A3E10}" type="presParOf" srcId="{544B6BB7-73B4-49B2-B441-AF59284B20D7}" destId="{4A729006-A55E-4F82-AEBA-D428EDCBD2D1}" srcOrd="0" destOrd="0" presId="urn:microsoft.com/office/officeart/2005/8/layout/hChevron3"/>
    <dgm:cxn modelId="{2E9D7386-1462-44A3-A808-E132809B0EDE}" type="presParOf" srcId="{544B6BB7-73B4-49B2-B441-AF59284B20D7}" destId="{4D5D310B-FAB8-44E4-89E2-9634CB9268D4}" srcOrd="1" destOrd="0" presId="urn:microsoft.com/office/officeart/2005/8/layout/hChevron3"/>
    <dgm:cxn modelId="{B5FF1546-AA23-455F-B1CA-2F0CF6A1A90D}" type="presParOf" srcId="{544B6BB7-73B4-49B2-B441-AF59284B20D7}" destId="{AA3A9C1C-10E6-428E-98E4-E1D9D48800FA}" srcOrd="2" destOrd="0" presId="urn:microsoft.com/office/officeart/2005/8/layout/hChevron3"/>
    <dgm:cxn modelId="{27E46A66-134B-4E84-833A-83BD131A4841}" type="presParOf" srcId="{544B6BB7-73B4-49B2-B441-AF59284B20D7}" destId="{4FF4356F-DD92-4CE7-960B-B7C85649EC41}" srcOrd="3" destOrd="0" presId="urn:microsoft.com/office/officeart/2005/8/layout/hChevron3"/>
    <dgm:cxn modelId="{3701A3B0-586E-46E0-83D8-49CD4CD58B27}" type="presParOf" srcId="{544B6BB7-73B4-49B2-B441-AF59284B20D7}" destId="{A0FC0335-DDC3-412F-9D3A-B3B240FD1087}" srcOrd="4"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14EDF1-0AEC-42C3-9C1A-204BBE0D5102}"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zh-CN" altLang="en-US"/>
        </a:p>
      </dgm:t>
    </dgm:pt>
    <dgm:pt modelId="{5EC6ACB2-E6FD-40EE-A6CE-9D29F398FDA3}" type="pres">
      <dgm:prSet presAssocID="{B314EDF1-0AEC-42C3-9C1A-204BBE0D5102}" presName="diagram" presStyleCnt="0">
        <dgm:presLayoutVars>
          <dgm:chMax val="1"/>
          <dgm:dir/>
          <dgm:animLvl val="ctr"/>
          <dgm:resizeHandles val="exact"/>
        </dgm:presLayoutVars>
      </dgm:prSet>
      <dgm:spPr/>
      <dgm:t>
        <a:bodyPr/>
        <a:lstStyle/>
        <a:p>
          <a:endParaRPr lang="zh-CN" altLang="en-US"/>
        </a:p>
      </dgm:t>
    </dgm:pt>
  </dgm:ptLst>
  <dgm:cxnLst>
    <dgm:cxn modelId="{20794A80-F0FA-412D-8000-508696EEC637}" type="presOf" srcId="{B314EDF1-0AEC-42C3-9C1A-204BBE0D5102}" destId="{5EC6ACB2-E6FD-40EE-A6CE-9D29F398FDA3}" srcOrd="0"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2" csCatId="colorful" phldr="1"/>
      <dgm:spPr/>
    </dgm:pt>
    <dgm:pt modelId="{50C6FDB6-362C-4B4A-9414-6E5FDE65DF79}">
      <dgm:prSet phldrT="[文本]" custT="1"/>
      <dgm:spPr/>
      <dgm:t>
        <a:bodyPr/>
        <a:lstStyle/>
        <a:p>
          <a:r>
            <a:rPr lang="zh-CN" altLang="en-US" sz="2000" b="0" dirty="0" smtClean="0">
              <a:latin typeface="微软雅黑" pitchFamily="34" charset="-122"/>
              <a:ea typeface="微软雅黑" pitchFamily="34" charset="-122"/>
            </a:rPr>
            <a:t>预算</a:t>
          </a:r>
          <a:endParaRPr lang="zh-CN" altLang="en-US" sz="20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D9445E3-53C9-4CF8-8A94-CE188921E415}">
      <dgm:prSet phldrT="[文本]" custT="1"/>
      <dgm:spPr/>
      <dgm:t>
        <a:bodyPr/>
        <a:lstStyle/>
        <a:p>
          <a:r>
            <a:rPr lang="zh-CN" altLang="en-US" sz="2000" b="0" dirty="0" smtClean="0">
              <a:latin typeface="微软雅黑" pitchFamily="34" charset="-122"/>
              <a:ea typeface="微软雅黑" pitchFamily="34" charset="-122"/>
            </a:rPr>
            <a:t>定额直接费</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取费</a:t>
          </a:r>
          <a:endParaRPr lang="zh-CN" altLang="en-US" sz="2000" dirty="0"/>
        </a:p>
      </dgm:t>
    </dgm:pt>
    <dgm:pt modelId="{CE248FBA-F9E0-4DE6-8E89-866ACC3F687A}" type="parTrans" cxnId="{70574561-F7BB-4C6B-B3C6-11ADA5DBBEBD}">
      <dgm:prSet/>
      <dgm:spPr/>
      <dgm:t>
        <a:bodyPr/>
        <a:lstStyle/>
        <a:p>
          <a:endParaRPr lang="zh-CN" altLang="en-US"/>
        </a:p>
      </dgm:t>
    </dgm:pt>
    <dgm:pt modelId="{F2E6D928-F712-42C2-9F0A-C12D2DE4F1C3}" type="sibTrans" cxnId="{70574561-F7BB-4C6B-B3C6-11ADA5DBBEBD}">
      <dgm:prSet/>
      <dgm:spPr/>
      <dgm:t>
        <a:bodyPr/>
        <a:lstStyle/>
        <a:p>
          <a:endParaRPr lang="zh-CN" altLang="en-US"/>
        </a:p>
      </dgm:t>
    </dgm:pt>
    <dgm:pt modelId="{91B2E421-0722-4DCF-A3FA-3FB8209D662B}">
      <dgm:prSet phldrT="[文本]" custT="1"/>
      <dgm:spPr/>
      <dgm:t>
        <a:bodyPr/>
        <a:lstStyle/>
        <a:p>
          <a:r>
            <a:rPr lang="zh-CN" altLang="en-US" sz="2000" b="0" smtClean="0">
              <a:latin typeface="微软雅黑" pitchFamily="34" charset="-122"/>
              <a:ea typeface="微软雅黑" pitchFamily="34" charset="-122"/>
            </a:rPr>
            <a:t>全费用单价</a:t>
          </a:r>
          <a:endParaRPr lang="zh-CN" altLang="en-US" sz="2000" dirty="0"/>
        </a:p>
      </dgm:t>
    </dgm:pt>
    <dgm:pt modelId="{A88CC852-FBE3-4087-8D27-3D12FD2E5721}" type="parTrans" cxnId="{0B8F3D9A-DF09-471E-B7BF-7B36C2AD94C3}">
      <dgm:prSet/>
      <dgm:spPr/>
      <dgm:t>
        <a:bodyPr/>
        <a:lstStyle/>
        <a:p>
          <a:endParaRPr lang="zh-CN" altLang="en-US"/>
        </a:p>
      </dgm:t>
    </dgm:pt>
    <dgm:pt modelId="{F8A2F049-6337-4052-B091-B45F68D484D2}" type="sibTrans" cxnId="{0B8F3D9A-DF09-471E-B7BF-7B36C2AD94C3}">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3">
        <dgm:presLayoutVars>
          <dgm:bulletEnabled val="1"/>
        </dgm:presLayoutVars>
      </dgm:prSet>
      <dgm:spPr/>
      <dgm:t>
        <a:bodyPr/>
        <a:lstStyle/>
        <a:p>
          <a:endParaRPr lang="zh-CN" altLang="en-US"/>
        </a:p>
      </dgm:t>
    </dgm:pt>
    <dgm:pt modelId="{4D5D310B-FAB8-44E4-89E2-9634CB9268D4}" type="pres">
      <dgm:prSet presAssocID="{7F9C351B-E554-408D-8BAA-A3D773FA6E22}" presName="parSpace" presStyleCnt="0"/>
      <dgm:spPr/>
    </dgm:pt>
    <dgm:pt modelId="{AA3A9C1C-10E6-428E-98E4-E1D9D48800FA}" type="pres">
      <dgm:prSet presAssocID="{5D9445E3-53C9-4CF8-8A94-CE188921E415}" presName="parTxOnly" presStyleLbl="node1" presStyleIdx="1" presStyleCnt="3">
        <dgm:presLayoutVars>
          <dgm:bulletEnabled val="1"/>
        </dgm:presLayoutVars>
      </dgm:prSet>
      <dgm:spPr/>
      <dgm:t>
        <a:bodyPr/>
        <a:lstStyle/>
        <a:p>
          <a:endParaRPr lang="zh-CN" altLang="en-US"/>
        </a:p>
      </dgm:t>
    </dgm:pt>
    <dgm:pt modelId="{4FF4356F-DD92-4CE7-960B-B7C85649EC41}" type="pres">
      <dgm:prSet presAssocID="{F2E6D928-F712-42C2-9F0A-C12D2DE4F1C3}" presName="parSpace" presStyleCnt="0"/>
      <dgm:spPr/>
    </dgm:pt>
    <dgm:pt modelId="{A0FC0335-DDC3-412F-9D3A-B3B240FD1087}" type="pres">
      <dgm:prSet presAssocID="{91B2E421-0722-4DCF-A3FA-3FB8209D662B}" presName="parTxOnly" presStyleLbl="node1" presStyleIdx="2" presStyleCnt="3">
        <dgm:presLayoutVars>
          <dgm:bulletEnabled val="1"/>
        </dgm:presLayoutVars>
      </dgm:prSet>
      <dgm:spPr/>
      <dgm:t>
        <a:bodyPr/>
        <a:lstStyle/>
        <a:p>
          <a:endParaRPr lang="zh-CN" altLang="en-US"/>
        </a:p>
      </dgm:t>
    </dgm:pt>
  </dgm:ptLst>
  <dgm:cxnLst>
    <dgm:cxn modelId="{70E2EDB7-28BF-488B-8D5C-59E058DB5897}" type="presOf" srcId="{50C6FDB6-362C-4B4A-9414-6E5FDE65DF79}" destId="{4A729006-A55E-4F82-AEBA-D428EDCBD2D1}" srcOrd="0" destOrd="0" presId="urn:microsoft.com/office/officeart/2005/8/layout/hChevron3"/>
    <dgm:cxn modelId="{0B8F3D9A-DF09-471E-B7BF-7B36C2AD94C3}" srcId="{0FD79045-B865-4074-B817-829CB253BFB7}" destId="{91B2E421-0722-4DCF-A3FA-3FB8209D662B}" srcOrd="2" destOrd="0" parTransId="{A88CC852-FBE3-4087-8D27-3D12FD2E5721}" sibTransId="{F8A2F049-6337-4052-B091-B45F68D484D2}"/>
    <dgm:cxn modelId="{70574561-F7BB-4C6B-B3C6-11ADA5DBBEBD}" srcId="{0FD79045-B865-4074-B817-829CB253BFB7}" destId="{5D9445E3-53C9-4CF8-8A94-CE188921E415}" srcOrd="1" destOrd="0" parTransId="{CE248FBA-F9E0-4DE6-8E89-866ACC3F687A}" sibTransId="{F2E6D928-F712-42C2-9F0A-C12D2DE4F1C3}"/>
    <dgm:cxn modelId="{523D7FF5-A8A0-4F05-963B-784C3D56F52D}" type="presOf" srcId="{91B2E421-0722-4DCF-A3FA-3FB8209D662B}" destId="{A0FC0335-DDC3-412F-9D3A-B3B240FD1087}" srcOrd="0" destOrd="0" presId="urn:microsoft.com/office/officeart/2005/8/layout/hChevron3"/>
    <dgm:cxn modelId="{D9A488F1-B233-4DC0-83F2-05BDD6426020}" srcId="{0FD79045-B865-4074-B817-829CB253BFB7}" destId="{50C6FDB6-362C-4B4A-9414-6E5FDE65DF79}" srcOrd="0" destOrd="0" parTransId="{EFD0FB01-3A3A-4A1E-AF02-93E4913A6558}" sibTransId="{7F9C351B-E554-408D-8BAA-A3D773FA6E22}"/>
    <dgm:cxn modelId="{594754FF-71E0-4F21-8E48-3C7BEADFA340}" type="presOf" srcId="{5D9445E3-53C9-4CF8-8A94-CE188921E415}" destId="{AA3A9C1C-10E6-428E-98E4-E1D9D48800FA}" srcOrd="0" destOrd="0" presId="urn:microsoft.com/office/officeart/2005/8/layout/hChevron3"/>
    <dgm:cxn modelId="{BFDE8842-1E33-4756-A4FA-C5C0DB74F39C}" type="presOf" srcId="{0FD79045-B865-4074-B817-829CB253BFB7}" destId="{544B6BB7-73B4-49B2-B441-AF59284B20D7}" srcOrd="0" destOrd="0" presId="urn:microsoft.com/office/officeart/2005/8/layout/hChevron3"/>
    <dgm:cxn modelId="{F6FAB9FC-866C-4C06-832D-2C272F749AC0}" type="presParOf" srcId="{544B6BB7-73B4-49B2-B441-AF59284B20D7}" destId="{4A729006-A55E-4F82-AEBA-D428EDCBD2D1}" srcOrd="0" destOrd="0" presId="urn:microsoft.com/office/officeart/2005/8/layout/hChevron3"/>
    <dgm:cxn modelId="{DDD59BE5-50B5-4B3C-93E3-91B847A785B6}" type="presParOf" srcId="{544B6BB7-73B4-49B2-B441-AF59284B20D7}" destId="{4D5D310B-FAB8-44E4-89E2-9634CB9268D4}" srcOrd="1" destOrd="0" presId="urn:microsoft.com/office/officeart/2005/8/layout/hChevron3"/>
    <dgm:cxn modelId="{27B30F6C-8A5F-4225-BDCA-CFF8FDB68F4E}" type="presParOf" srcId="{544B6BB7-73B4-49B2-B441-AF59284B20D7}" destId="{AA3A9C1C-10E6-428E-98E4-E1D9D48800FA}" srcOrd="2" destOrd="0" presId="urn:microsoft.com/office/officeart/2005/8/layout/hChevron3"/>
    <dgm:cxn modelId="{FDF72819-B9DB-4603-A6C2-9BF107942C25}" type="presParOf" srcId="{544B6BB7-73B4-49B2-B441-AF59284B20D7}" destId="{4FF4356F-DD92-4CE7-960B-B7C85649EC41}" srcOrd="3" destOrd="0" presId="urn:microsoft.com/office/officeart/2005/8/layout/hChevron3"/>
    <dgm:cxn modelId="{D08C4BFA-F60D-4866-A214-C08044BFA884}" type="presParOf" srcId="{544B6BB7-73B4-49B2-B441-AF59284B20D7}" destId="{A0FC0335-DDC3-412F-9D3A-B3B240FD1087}" srcOrd="4"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5" csCatId="colorful" phldr="1"/>
      <dgm:spPr/>
    </dgm:pt>
    <dgm:pt modelId="{50C6FDB6-362C-4B4A-9414-6E5FDE65DF79}">
      <dgm:prSet phldrT="[文本]" custT="1"/>
      <dgm:spPr/>
      <dgm:t>
        <a:bodyPr/>
        <a:lstStyle/>
        <a:p>
          <a:r>
            <a:rPr lang="zh-CN" altLang="en-US" sz="2000" b="0" dirty="0" smtClean="0">
              <a:latin typeface="微软雅黑" pitchFamily="34" charset="-122"/>
              <a:ea typeface="微软雅黑" pitchFamily="34" charset="-122"/>
            </a:rPr>
            <a:t>工程量清单计价</a:t>
          </a:r>
          <a:endParaRPr lang="zh-CN" altLang="en-US" sz="20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D9445E3-53C9-4CF8-8A94-CE188921E415}">
      <dgm:prSet phldrT="[文本]" custT="1"/>
      <dgm:spPr/>
      <dgm:t>
        <a:bodyPr/>
        <a:lstStyle/>
        <a:p>
          <a:r>
            <a:rPr lang="zh-CN" altLang="en-US" sz="2000" b="0" dirty="0" smtClean="0">
              <a:latin typeface="微软雅黑" pitchFamily="34" charset="-122"/>
              <a:ea typeface="微软雅黑" pitchFamily="34" charset="-122"/>
            </a:rPr>
            <a:t>非完全综合单价</a:t>
          </a:r>
          <a:endParaRPr lang="zh-CN" altLang="en-US" sz="2000" dirty="0"/>
        </a:p>
      </dgm:t>
    </dgm:pt>
    <dgm:pt modelId="{CE248FBA-F9E0-4DE6-8E89-866ACC3F687A}" type="parTrans" cxnId="{70574561-F7BB-4C6B-B3C6-11ADA5DBBEBD}">
      <dgm:prSet/>
      <dgm:spPr/>
      <dgm:t>
        <a:bodyPr/>
        <a:lstStyle/>
        <a:p>
          <a:endParaRPr lang="zh-CN" altLang="en-US"/>
        </a:p>
      </dgm:t>
    </dgm:pt>
    <dgm:pt modelId="{F2E6D928-F712-42C2-9F0A-C12D2DE4F1C3}" type="sibTrans" cxnId="{70574561-F7BB-4C6B-B3C6-11ADA5DBBEBD}">
      <dgm:prSet/>
      <dgm:spPr/>
      <dgm:t>
        <a:bodyPr/>
        <a:lstStyle/>
        <a:p>
          <a:endParaRPr lang="zh-CN" altLang="en-US"/>
        </a:p>
      </dgm:t>
    </dgm:pt>
    <dgm:pt modelId="{91B2E421-0722-4DCF-A3FA-3FB8209D662B}">
      <dgm:prSet phldrT="[文本]" custT="1"/>
      <dgm:spPr/>
      <dgm:t>
        <a:bodyPr/>
        <a:lstStyle/>
        <a:p>
          <a:r>
            <a:rPr lang="zh-CN" altLang="en-US" sz="2000" b="0" smtClean="0">
              <a:latin typeface="微软雅黑" pitchFamily="34" charset="-122"/>
              <a:ea typeface="微软雅黑" pitchFamily="34" charset="-122"/>
            </a:rPr>
            <a:t>全费用单价</a:t>
          </a:r>
          <a:endParaRPr lang="zh-CN" altLang="en-US" sz="2000" dirty="0"/>
        </a:p>
      </dgm:t>
    </dgm:pt>
    <dgm:pt modelId="{A88CC852-FBE3-4087-8D27-3D12FD2E5721}" type="parTrans" cxnId="{0B8F3D9A-DF09-471E-B7BF-7B36C2AD94C3}">
      <dgm:prSet/>
      <dgm:spPr/>
      <dgm:t>
        <a:bodyPr/>
        <a:lstStyle/>
        <a:p>
          <a:endParaRPr lang="zh-CN" altLang="en-US"/>
        </a:p>
      </dgm:t>
    </dgm:pt>
    <dgm:pt modelId="{F8A2F049-6337-4052-B091-B45F68D484D2}" type="sibTrans" cxnId="{0B8F3D9A-DF09-471E-B7BF-7B36C2AD94C3}">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3" custLinFactNeighborX="-12189" custLinFactNeighborY="0">
        <dgm:presLayoutVars>
          <dgm:bulletEnabled val="1"/>
        </dgm:presLayoutVars>
      </dgm:prSet>
      <dgm:spPr/>
      <dgm:t>
        <a:bodyPr/>
        <a:lstStyle/>
        <a:p>
          <a:endParaRPr lang="zh-CN" altLang="en-US"/>
        </a:p>
      </dgm:t>
    </dgm:pt>
    <dgm:pt modelId="{4D5D310B-FAB8-44E4-89E2-9634CB9268D4}" type="pres">
      <dgm:prSet presAssocID="{7F9C351B-E554-408D-8BAA-A3D773FA6E22}" presName="parSpace" presStyleCnt="0"/>
      <dgm:spPr/>
    </dgm:pt>
    <dgm:pt modelId="{AA3A9C1C-10E6-428E-98E4-E1D9D48800FA}" type="pres">
      <dgm:prSet presAssocID="{5D9445E3-53C9-4CF8-8A94-CE188921E415}" presName="parTxOnly" presStyleLbl="node1" presStyleIdx="1" presStyleCnt="3">
        <dgm:presLayoutVars>
          <dgm:bulletEnabled val="1"/>
        </dgm:presLayoutVars>
      </dgm:prSet>
      <dgm:spPr/>
      <dgm:t>
        <a:bodyPr/>
        <a:lstStyle/>
        <a:p>
          <a:endParaRPr lang="zh-CN" altLang="en-US"/>
        </a:p>
      </dgm:t>
    </dgm:pt>
    <dgm:pt modelId="{4FF4356F-DD92-4CE7-960B-B7C85649EC41}" type="pres">
      <dgm:prSet presAssocID="{F2E6D928-F712-42C2-9F0A-C12D2DE4F1C3}" presName="parSpace" presStyleCnt="0"/>
      <dgm:spPr/>
    </dgm:pt>
    <dgm:pt modelId="{A0FC0335-DDC3-412F-9D3A-B3B240FD1087}" type="pres">
      <dgm:prSet presAssocID="{91B2E421-0722-4DCF-A3FA-3FB8209D662B}" presName="parTxOnly" presStyleLbl="node1" presStyleIdx="2" presStyleCnt="3">
        <dgm:presLayoutVars>
          <dgm:bulletEnabled val="1"/>
        </dgm:presLayoutVars>
      </dgm:prSet>
      <dgm:spPr/>
      <dgm:t>
        <a:bodyPr/>
        <a:lstStyle/>
        <a:p>
          <a:endParaRPr lang="zh-CN" altLang="en-US"/>
        </a:p>
      </dgm:t>
    </dgm:pt>
  </dgm:ptLst>
  <dgm:cxnLst>
    <dgm:cxn modelId="{DF8B60C1-638D-4A25-A645-AA801CDD100F}" type="presOf" srcId="{91B2E421-0722-4DCF-A3FA-3FB8209D662B}" destId="{A0FC0335-DDC3-412F-9D3A-B3B240FD1087}" srcOrd="0" destOrd="0" presId="urn:microsoft.com/office/officeart/2005/8/layout/hChevron3"/>
    <dgm:cxn modelId="{D9A488F1-B233-4DC0-83F2-05BDD6426020}" srcId="{0FD79045-B865-4074-B817-829CB253BFB7}" destId="{50C6FDB6-362C-4B4A-9414-6E5FDE65DF79}" srcOrd="0" destOrd="0" parTransId="{EFD0FB01-3A3A-4A1E-AF02-93E4913A6558}" sibTransId="{7F9C351B-E554-408D-8BAA-A3D773FA6E22}"/>
    <dgm:cxn modelId="{70574561-F7BB-4C6B-B3C6-11ADA5DBBEBD}" srcId="{0FD79045-B865-4074-B817-829CB253BFB7}" destId="{5D9445E3-53C9-4CF8-8A94-CE188921E415}" srcOrd="1" destOrd="0" parTransId="{CE248FBA-F9E0-4DE6-8E89-866ACC3F687A}" sibTransId="{F2E6D928-F712-42C2-9F0A-C12D2DE4F1C3}"/>
    <dgm:cxn modelId="{0B8F3D9A-DF09-471E-B7BF-7B36C2AD94C3}" srcId="{0FD79045-B865-4074-B817-829CB253BFB7}" destId="{91B2E421-0722-4DCF-A3FA-3FB8209D662B}" srcOrd="2" destOrd="0" parTransId="{A88CC852-FBE3-4087-8D27-3D12FD2E5721}" sibTransId="{F8A2F049-6337-4052-B091-B45F68D484D2}"/>
    <dgm:cxn modelId="{17B83595-F787-4B07-BFF4-CAF3B2C8B058}" type="presOf" srcId="{0FD79045-B865-4074-B817-829CB253BFB7}" destId="{544B6BB7-73B4-49B2-B441-AF59284B20D7}" srcOrd="0" destOrd="0" presId="urn:microsoft.com/office/officeart/2005/8/layout/hChevron3"/>
    <dgm:cxn modelId="{7DF81125-DE1C-4D94-A99B-44722C4FC575}" type="presOf" srcId="{50C6FDB6-362C-4B4A-9414-6E5FDE65DF79}" destId="{4A729006-A55E-4F82-AEBA-D428EDCBD2D1}" srcOrd="0" destOrd="0" presId="urn:microsoft.com/office/officeart/2005/8/layout/hChevron3"/>
    <dgm:cxn modelId="{DBEE4483-6346-4ECD-8D5A-39DE37DB4483}" type="presOf" srcId="{5D9445E3-53C9-4CF8-8A94-CE188921E415}" destId="{AA3A9C1C-10E6-428E-98E4-E1D9D48800FA}" srcOrd="0" destOrd="0" presId="urn:microsoft.com/office/officeart/2005/8/layout/hChevron3"/>
    <dgm:cxn modelId="{64659370-BBCD-4CA2-A65D-0ADF6D8F1CD1}" type="presParOf" srcId="{544B6BB7-73B4-49B2-B441-AF59284B20D7}" destId="{4A729006-A55E-4F82-AEBA-D428EDCBD2D1}" srcOrd="0" destOrd="0" presId="urn:microsoft.com/office/officeart/2005/8/layout/hChevron3"/>
    <dgm:cxn modelId="{7C755302-9376-4860-BE5A-5E628BFDBCFC}" type="presParOf" srcId="{544B6BB7-73B4-49B2-B441-AF59284B20D7}" destId="{4D5D310B-FAB8-44E4-89E2-9634CB9268D4}" srcOrd="1" destOrd="0" presId="urn:microsoft.com/office/officeart/2005/8/layout/hChevron3"/>
    <dgm:cxn modelId="{B604B2FA-BFAC-4BDC-B184-3857FDE1D379}" type="presParOf" srcId="{544B6BB7-73B4-49B2-B441-AF59284B20D7}" destId="{AA3A9C1C-10E6-428E-98E4-E1D9D48800FA}" srcOrd="2" destOrd="0" presId="urn:microsoft.com/office/officeart/2005/8/layout/hChevron3"/>
    <dgm:cxn modelId="{5FFF579B-0000-4636-806C-E6EB85A39CF3}" type="presParOf" srcId="{544B6BB7-73B4-49B2-B441-AF59284B20D7}" destId="{4FF4356F-DD92-4CE7-960B-B7C85649EC41}" srcOrd="3" destOrd="0" presId="urn:microsoft.com/office/officeart/2005/8/layout/hChevron3"/>
    <dgm:cxn modelId="{4CCE32BF-42E8-4CF9-9BFA-FBDD12138527}" type="presParOf" srcId="{544B6BB7-73B4-49B2-B441-AF59284B20D7}" destId="{A0FC0335-DDC3-412F-9D3A-B3B240FD1087}" srcOrd="4" destOrd="0" presId="urn:microsoft.com/office/officeart/2005/8/layout/hChevron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FD79045-B865-4074-B817-829CB253BFB7}" type="doc">
      <dgm:prSet loTypeId="urn:microsoft.com/office/officeart/2005/8/layout/hChevron3" loCatId="process" qsTypeId="urn:microsoft.com/office/officeart/2005/8/quickstyle/simple1" qsCatId="simple" csTypeId="urn:microsoft.com/office/officeart/2005/8/colors/colorful2" csCatId="colorful" phldr="1"/>
      <dgm:spPr/>
    </dgm:pt>
    <dgm:pt modelId="{50C6FDB6-362C-4B4A-9414-6E5FDE65DF79}">
      <dgm:prSet phldrT="[文本]" custT="1"/>
      <dgm:spPr/>
      <dgm:t>
        <a:bodyPr/>
        <a:lstStyle/>
        <a:p>
          <a:pPr>
            <a:lnSpc>
              <a:spcPct val="80000"/>
            </a:lnSpc>
            <a:spcAft>
              <a:spcPts val="600"/>
            </a:spcAft>
          </a:pPr>
          <a:r>
            <a:rPr lang="zh-CN" altLang="en-US" sz="1600" b="0" dirty="0" smtClean="0">
              <a:latin typeface="微软雅黑" pitchFamily="34" charset="-122"/>
              <a:ea typeface="微软雅黑" pitchFamily="34" charset="-122"/>
            </a:rPr>
            <a:t>综合单价</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人工费</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材料费</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机械费</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管理费（规费）</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利润</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税金</a:t>
          </a:r>
          <a:endParaRPr lang="en-US" altLang="zh-CN" sz="1600" b="0" dirty="0" smtClean="0">
            <a:latin typeface="微软雅黑" pitchFamily="34" charset="-122"/>
            <a:ea typeface="微软雅黑" pitchFamily="34" charset="-122"/>
          </a:endParaRPr>
        </a:p>
        <a:p>
          <a:pPr>
            <a:lnSpc>
              <a:spcPct val="80000"/>
            </a:lnSpc>
            <a:spcAft>
              <a:spcPts val="600"/>
            </a:spcAft>
          </a:pPr>
          <a:r>
            <a:rPr lang="zh-CN" altLang="en-US" sz="1600" b="0" dirty="0" smtClean="0">
              <a:latin typeface="微软雅黑" pitchFamily="34" charset="-122"/>
              <a:ea typeface="微软雅黑" pitchFamily="34" charset="-122"/>
            </a:rPr>
            <a:t>单位工程的费用工程</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分部分项工程费</a:t>
          </a:r>
          <a:r>
            <a:rPr lang="en-US" altLang="zh-CN" sz="1600" b="0" dirty="0" smtClean="0">
              <a:latin typeface="微软雅黑" pitchFamily="34" charset="-122"/>
              <a:ea typeface="微软雅黑" pitchFamily="34" charset="-122"/>
            </a:rPr>
            <a:t>+</a:t>
          </a:r>
          <a:r>
            <a:rPr lang="zh-CN" altLang="en-US" sz="1600" b="0" dirty="0" smtClean="0">
              <a:latin typeface="微软雅黑" pitchFamily="34" charset="-122"/>
              <a:ea typeface="微软雅黑" pitchFamily="34" charset="-122"/>
            </a:rPr>
            <a:t>措施项目费</a:t>
          </a:r>
          <a:endParaRPr lang="zh-CN" altLang="en-US" sz="1600" dirty="0"/>
        </a:p>
      </dgm:t>
    </dgm:pt>
    <dgm:pt modelId="{EFD0FB01-3A3A-4A1E-AF02-93E4913A6558}" type="parTrans" cxnId="{D9A488F1-B233-4DC0-83F2-05BDD6426020}">
      <dgm:prSet/>
      <dgm:spPr/>
      <dgm:t>
        <a:bodyPr/>
        <a:lstStyle/>
        <a:p>
          <a:endParaRPr lang="zh-CN" altLang="en-US"/>
        </a:p>
      </dgm:t>
    </dgm:pt>
    <dgm:pt modelId="{7F9C351B-E554-408D-8BAA-A3D773FA6E22}" type="sibTrans" cxnId="{D9A488F1-B233-4DC0-83F2-05BDD6426020}">
      <dgm:prSet/>
      <dgm:spPr/>
      <dgm:t>
        <a:bodyPr/>
        <a:lstStyle/>
        <a:p>
          <a:endParaRPr lang="zh-CN" altLang="en-US"/>
        </a:p>
      </dgm:t>
    </dgm:pt>
    <dgm:pt modelId="{544B6BB7-73B4-49B2-B441-AF59284B20D7}" type="pres">
      <dgm:prSet presAssocID="{0FD79045-B865-4074-B817-829CB253BFB7}" presName="Name0" presStyleCnt="0">
        <dgm:presLayoutVars>
          <dgm:dir/>
          <dgm:resizeHandles val="exact"/>
        </dgm:presLayoutVars>
      </dgm:prSet>
      <dgm:spPr/>
    </dgm:pt>
    <dgm:pt modelId="{4A729006-A55E-4F82-AEBA-D428EDCBD2D1}" type="pres">
      <dgm:prSet presAssocID="{50C6FDB6-362C-4B4A-9414-6E5FDE65DF79}" presName="parTxOnly" presStyleLbl="node1" presStyleIdx="0" presStyleCnt="1" custLinFactNeighborX="-12189" custLinFactNeighborY="0">
        <dgm:presLayoutVars>
          <dgm:bulletEnabled val="1"/>
        </dgm:presLayoutVars>
      </dgm:prSet>
      <dgm:spPr/>
      <dgm:t>
        <a:bodyPr/>
        <a:lstStyle/>
        <a:p>
          <a:endParaRPr lang="zh-CN" altLang="en-US"/>
        </a:p>
      </dgm:t>
    </dgm:pt>
  </dgm:ptLst>
  <dgm:cxnLst>
    <dgm:cxn modelId="{D9A488F1-B233-4DC0-83F2-05BDD6426020}" srcId="{0FD79045-B865-4074-B817-829CB253BFB7}" destId="{50C6FDB6-362C-4B4A-9414-6E5FDE65DF79}" srcOrd="0" destOrd="0" parTransId="{EFD0FB01-3A3A-4A1E-AF02-93E4913A6558}" sibTransId="{7F9C351B-E554-408D-8BAA-A3D773FA6E22}"/>
    <dgm:cxn modelId="{EE721E03-8995-48A6-8ED7-4C55BB8FDCC4}" type="presOf" srcId="{50C6FDB6-362C-4B4A-9414-6E5FDE65DF79}" destId="{4A729006-A55E-4F82-AEBA-D428EDCBD2D1}" srcOrd="0" destOrd="0" presId="urn:microsoft.com/office/officeart/2005/8/layout/hChevron3"/>
    <dgm:cxn modelId="{A8F1BD30-B2EB-412A-9AE0-C4C92411428E}" type="presOf" srcId="{0FD79045-B865-4074-B817-829CB253BFB7}" destId="{544B6BB7-73B4-49B2-B441-AF59284B20D7}" srcOrd="0" destOrd="0" presId="urn:microsoft.com/office/officeart/2005/8/layout/hChevron3"/>
    <dgm:cxn modelId="{E88EFA6D-5B38-48FB-86D0-DACF97AFBC7E}" type="presParOf" srcId="{544B6BB7-73B4-49B2-B441-AF59284B20D7}" destId="{4A729006-A55E-4F82-AEBA-D428EDCBD2D1}" srcOrd="0" destOrd="0" presId="urn:microsoft.com/office/officeart/2005/8/layout/hChevron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工程计价的改革与发展历程</a:t>
          </a:r>
          <a:endParaRPr kumimoji="1" lang="zh-CN" altLang="en-US" sz="2800" b="0"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b="0" i="0" dirty="0" smtClean="0">
              <a:solidFill>
                <a:srgbClr val="0A4CB6"/>
              </a:solidFill>
              <a:latin typeface="微软雅黑" pitchFamily="34" charset="-122"/>
              <a:ea typeface="微软雅黑" pitchFamily="34" charset="-122"/>
            </a:rPr>
            <a:t>发展成就、发展方向和任务</a:t>
          </a:r>
          <a:endParaRPr kumimoji="1" lang="zh-CN" altLang="en-US" sz="2800" b="0" i="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工程造价管理改革形势分析</a:t>
          </a:r>
          <a:endParaRPr kumimoji="1" lang="zh-CN" altLang="en-US" sz="2800" b="0"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b="1" dirty="0" smtClean="0">
              <a:solidFill>
                <a:srgbClr val="0A4CB6"/>
              </a:solidFill>
              <a:latin typeface="微软雅黑" pitchFamily="34" charset="-122"/>
              <a:ea typeface="微软雅黑" pitchFamily="34" charset="-122"/>
            </a:rPr>
            <a:t>工程造价管理体系介绍</a:t>
          </a:r>
          <a:endParaRPr kumimoji="1" lang="zh-CN" altLang="en-US" sz="2800" b="1"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工程造价信息化的发展趋势  </a:t>
          </a:r>
          <a:endParaRPr lang="zh-CN" altLang="en-US"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575D87A0-ED38-4936-B16D-4722F6D73CED}" srcId="{09883B45-DB07-427D-B8B7-4C9AF423A53B}" destId="{22BE1A68-6B96-4DDF-A499-9CDA423DC5F7}" srcOrd="0" destOrd="0" parTransId="{7043A9D8-377C-4407-A3CB-491BC8DBB78E}" sibTransId="{5CB756E5-FEFB-43D7-B30C-D74E4D0C5A29}"/>
    <dgm:cxn modelId="{DBA0421E-BC68-440E-A22A-CC009118D351}" type="presOf" srcId="{46E7DF6A-0A57-4BCC-9193-2D3265BC3B8E}" destId="{46D34900-F6AF-4D82-BC83-5A724DE95DF7}" srcOrd="0" destOrd="0" presId="urn:microsoft.com/office/officeart/2005/8/layout/chevron2"/>
    <dgm:cxn modelId="{CBFEE4F6-88E4-44BD-85B3-2E1B46791BCD}" srcId="{55D2E6D2-F2F7-47DD-A896-13168A8BA6EE}" destId="{09883B45-DB07-427D-B8B7-4C9AF423A53B}" srcOrd="0" destOrd="0" parTransId="{CABAE204-433D-4F3B-A0A4-73098C08A833}" sibTransId="{4F504D01-807D-4104-B49E-B8D239E0EAED}"/>
    <dgm:cxn modelId="{3F0DF6DE-28D0-4D65-9E92-3C80FB4B0036}" type="presOf" srcId="{870671AF-B6C5-477D-AF36-0D358CBE9F64}" destId="{E6C6F910-9FB9-469C-8A16-05863609B80B}" srcOrd="0" destOrd="0" presId="urn:microsoft.com/office/officeart/2005/8/layout/chevron2"/>
    <dgm:cxn modelId="{CDA43F7C-FB1F-48F5-8347-2B094FF16B63}" type="presOf" srcId="{389AC132-27D5-4FA0-B419-448B60118A1B}" destId="{FD452F66-88D4-4F3C-93D3-04791CCFA1F8}" srcOrd="0" destOrd="0" presId="urn:microsoft.com/office/officeart/2005/8/layout/chevron2"/>
    <dgm:cxn modelId="{883CEEB7-CE90-4D17-A1CE-91FA4C899571}" srcId="{09328BF8-0D26-4680-A7C3-296EF247FF7B}" destId="{CA48269A-E59D-4BEB-B4DD-74DD68BF1062}" srcOrd="0" destOrd="0" parTransId="{2968FF68-01E1-42B1-BBEB-2FD853707710}" sibTransId="{FA51E938-6004-405E-980F-23A6655D8CDC}"/>
    <dgm:cxn modelId="{41BEB7F1-7788-4E1F-9D3B-3C020110434D}" type="presOf" srcId="{4DA80A63-7A57-49E6-B59B-63AD9E652879}" destId="{665FF8AE-E273-44DC-9739-E054064F8046}" srcOrd="0" destOrd="0" presId="urn:microsoft.com/office/officeart/2005/8/layout/chevron2"/>
    <dgm:cxn modelId="{C18359EB-32C7-4C40-B01A-66B9D10576B1}" srcId="{46E7DF6A-0A57-4BCC-9193-2D3265BC3B8E}" destId="{D8DAF320-7914-4E54-998F-F94DFC8C2FC3}" srcOrd="0" destOrd="0" parTransId="{68A0674E-7C3C-4E2E-B5BC-44A5DE43B792}" sibTransId="{016D4CEB-F7A3-4198-A5DA-31624E9C9D08}"/>
    <dgm:cxn modelId="{6DA35D10-2EF8-4EC6-AD57-24A192F17C9A}" type="presOf" srcId="{95005EA8-1285-4743-A303-FFA72B570B99}" destId="{57392667-D52D-412B-BFED-6F4F6B272BC3}" srcOrd="0" destOrd="0" presId="urn:microsoft.com/office/officeart/2005/8/layout/chevron2"/>
    <dgm:cxn modelId="{C64DA999-F746-4B2E-AF1A-8133DE1CD90B}" srcId="{95005EA8-1285-4743-A303-FFA72B570B99}" destId="{4DA80A63-7A57-49E6-B59B-63AD9E652879}" srcOrd="0" destOrd="0" parTransId="{E7568C14-894A-411D-82AB-87C3795210DF}" sibTransId="{3ABBB96F-7DE1-4C58-9A87-956EBA21E7C7}"/>
    <dgm:cxn modelId="{BE510420-FC5D-4890-B00C-4BCAC997303C}" type="presOf" srcId="{55D2E6D2-F2F7-47DD-A896-13168A8BA6EE}" destId="{A8AB01C6-936A-4020-9B26-85FF16A15686}" srcOrd="0" destOrd="0" presId="urn:microsoft.com/office/officeart/2005/8/layout/chevron2"/>
    <dgm:cxn modelId="{4EA43A37-B7A4-4E20-9945-AEFB391404D9}" type="presOf" srcId="{22BE1A68-6B96-4DDF-A499-9CDA423DC5F7}" destId="{F43CE4DB-838D-4707-B043-5E19C167C74D}" srcOrd="0" destOrd="0" presId="urn:microsoft.com/office/officeart/2005/8/layout/chevron2"/>
    <dgm:cxn modelId="{79049250-26E1-4DC2-A685-3F85AF811D2C}" type="presOf" srcId="{D8DAF320-7914-4E54-998F-F94DFC8C2FC3}" destId="{5BBD4241-A1CD-46F9-B160-25DC91772883}"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928E3C46-D2BF-4047-A1A5-B7C5F54717F8}" srcId="{8B9B1448-4A90-496E-B24F-7659A000D1DF}" destId="{94690036-2E51-4707-BFAD-589E65A3B605}" srcOrd="0" destOrd="0" parTransId="{C8EDA660-4E84-4F8C-BF33-C27EA79DDE7C}" sibTransId="{24A73BDF-71B0-4139-9A41-6C2C311C169A}"/>
    <dgm:cxn modelId="{6CBC98F0-4BD0-460E-A856-774756D7CF40}" type="presOf" srcId="{CA48269A-E59D-4BEB-B4DD-74DD68BF1062}" destId="{68FF4BC4-F2C1-4C71-A935-326F8A08A137}" srcOrd="0" destOrd="0" presId="urn:microsoft.com/office/officeart/2005/8/layout/chevron2"/>
    <dgm:cxn modelId="{E5D9280B-B9AF-4645-80BF-5A43090FFEBD}" srcId="{55D2E6D2-F2F7-47DD-A896-13168A8BA6EE}" destId="{46E7DF6A-0A57-4BCC-9193-2D3265BC3B8E}" srcOrd="2" destOrd="0" parTransId="{0DA91B44-FE9E-4AC1-A9B3-30906C914419}" sibTransId="{18F9D288-ACBC-43D0-9DCA-1ED9D0DE47F2}"/>
    <dgm:cxn modelId="{491263EA-C079-4855-BC9F-982B2AE27B1A}" type="presOf" srcId="{09328BF8-0D26-4680-A7C3-296EF247FF7B}" destId="{381926B5-343F-4F82-9645-53216AC89D64}" srcOrd="0" destOrd="0" presId="urn:microsoft.com/office/officeart/2005/8/layout/chevron2"/>
    <dgm:cxn modelId="{1D679B35-B952-4A0B-856B-33208E5FFCF3}" srcId="{389AC132-27D5-4FA0-B419-448B60118A1B}" destId="{870671AF-B6C5-477D-AF36-0D358CBE9F64}" srcOrd="0" destOrd="0" parTransId="{16398BE8-FBE3-441A-9703-8A53641F7EEA}" sibTransId="{CC225F95-C3D0-45A9-8AC6-15E6B7C06F06}"/>
    <dgm:cxn modelId="{223276ED-637E-4290-A0E4-D9CEFDDAE877}" type="presOf" srcId="{09883B45-DB07-427D-B8B7-4C9AF423A53B}" destId="{034EAE10-A76A-431B-9677-2C4BCB363795}" srcOrd="0" destOrd="0" presId="urn:microsoft.com/office/officeart/2005/8/layout/chevron2"/>
    <dgm:cxn modelId="{93D1D271-84D1-49C8-81FF-D84617DF7F3E}" type="presOf" srcId="{8B9B1448-4A90-496E-B24F-7659A000D1DF}" destId="{BE315EF0-2BC8-49F1-8191-0F38733663AD}" srcOrd="0" destOrd="0" presId="urn:microsoft.com/office/officeart/2005/8/layout/chevron2"/>
    <dgm:cxn modelId="{6EE17CA2-F11C-4AA1-BD47-84919D594089}" srcId="{55D2E6D2-F2F7-47DD-A896-13168A8BA6EE}" destId="{389AC132-27D5-4FA0-B419-448B60118A1B}" srcOrd="4" destOrd="0" parTransId="{4E773213-4173-49F9-8DE7-347D1615A3C4}" sibTransId="{E941FE40-8A7A-43B5-A8B8-A8284F59CC65}"/>
    <dgm:cxn modelId="{01C34282-CF2F-4FBB-8914-DFEE0C5A3BED}" srcId="{55D2E6D2-F2F7-47DD-A896-13168A8BA6EE}" destId="{09328BF8-0D26-4680-A7C3-296EF247FF7B}" srcOrd="5" destOrd="0" parTransId="{25659F77-F213-44DC-9DBD-77D6AC084D80}" sibTransId="{4F93C1FB-570E-4040-AC53-546C386E9D8C}"/>
    <dgm:cxn modelId="{4FFC9332-2DA6-402E-AA19-B4454A2E65A9}" type="presOf" srcId="{94690036-2E51-4707-BFAD-589E65A3B605}" destId="{BBC2967A-19F2-4F23-BA89-0438F1E15CCB}" srcOrd="0" destOrd="0" presId="urn:microsoft.com/office/officeart/2005/8/layout/chevron2"/>
    <dgm:cxn modelId="{B6DC7933-B412-4E92-9520-6113E62E1B4D}" srcId="{55D2E6D2-F2F7-47DD-A896-13168A8BA6EE}" destId="{95005EA8-1285-4743-A303-FFA72B570B99}" srcOrd="3" destOrd="0" parTransId="{8FEBE508-2891-417E-9B30-7E2A85233753}" sibTransId="{EE4B8C44-C6F9-44FE-B1A1-7C98E676AA66}"/>
    <dgm:cxn modelId="{9080DC9A-C466-4203-90B0-B735C0C5C5AC}" type="presParOf" srcId="{A8AB01C6-936A-4020-9B26-85FF16A15686}" destId="{698AC922-EF66-40C2-AFD8-D4C68C2F4944}" srcOrd="0" destOrd="0" presId="urn:microsoft.com/office/officeart/2005/8/layout/chevron2"/>
    <dgm:cxn modelId="{079517A3-B740-48F3-AC1C-6A1480F44659}" type="presParOf" srcId="{698AC922-EF66-40C2-AFD8-D4C68C2F4944}" destId="{034EAE10-A76A-431B-9677-2C4BCB363795}" srcOrd="0" destOrd="0" presId="urn:microsoft.com/office/officeart/2005/8/layout/chevron2"/>
    <dgm:cxn modelId="{21646172-C8A4-4E5A-9D5D-E7662AAA734A}" type="presParOf" srcId="{698AC922-EF66-40C2-AFD8-D4C68C2F4944}" destId="{F43CE4DB-838D-4707-B043-5E19C167C74D}" srcOrd="1" destOrd="0" presId="urn:microsoft.com/office/officeart/2005/8/layout/chevron2"/>
    <dgm:cxn modelId="{73849102-7908-493B-B4E9-6D269E6BA696}" type="presParOf" srcId="{A8AB01C6-936A-4020-9B26-85FF16A15686}" destId="{83EC5C89-3D16-4AED-A503-14BD5FB2872E}" srcOrd="1" destOrd="0" presId="urn:microsoft.com/office/officeart/2005/8/layout/chevron2"/>
    <dgm:cxn modelId="{CA9A7471-BD57-480D-B882-EDBA2A0B3BB1}" type="presParOf" srcId="{A8AB01C6-936A-4020-9B26-85FF16A15686}" destId="{E1840CB1-E2E6-419B-B73B-8ECF971474DB}" srcOrd="2" destOrd="0" presId="urn:microsoft.com/office/officeart/2005/8/layout/chevron2"/>
    <dgm:cxn modelId="{32AE1DDA-7EF7-4549-9062-BC19A528553F}" type="presParOf" srcId="{E1840CB1-E2E6-419B-B73B-8ECF971474DB}" destId="{BE315EF0-2BC8-49F1-8191-0F38733663AD}" srcOrd="0" destOrd="0" presId="urn:microsoft.com/office/officeart/2005/8/layout/chevron2"/>
    <dgm:cxn modelId="{163402A6-79C9-44B7-93CD-981CB451BA91}" type="presParOf" srcId="{E1840CB1-E2E6-419B-B73B-8ECF971474DB}" destId="{BBC2967A-19F2-4F23-BA89-0438F1E15CCB}" srcOrd="1" destOrd="0" presId="urn:microsoft.com/office/officeart/2005/8/layout/chevron2"/>
    <dgm:cxn modelId="{192B0F8F-E6BC-4911-83DC-1228FABBCB1E}" type="presParOf" srcId="{A8AB01C6-936A-4020-9B26-85FF16A15686}" destId="{466E9A9B-CF4C-4B0D-B00F-58526E281DA7}" srcOrd="3" destOrd="0" presId="urn:microsoft.com/office/officeart/2005/8/layout/chevron2"/>
    <dgm:cxn modelId="{C16AD32D-BBF7-48C8-A6C4-FB973EEDC326}" type="presParOf" srcId="{A8AB01C6-936A-4020-9B26-85FF16A15686}" destId="{0F2C9553-EBD6-4755-A4FD-15C5A829EE6E}" srcOrd="4" destOrd="0" presId="urn:microsoft.com/office/officeart/2005/8/layout/chevron2"/>
    <dgm:cxn modelId="{0EDBC7A1-0E2E-4656-A477-ACB802A1A4EB}" type="presParOf" srcId="{0F2C9553-EBD6-4755-A4FD-15C5A829EE6E}" destId="{46D34900-F6AF-4D82-BC83-5A724DE95DF7}" srcOrd="0" destOrd="0" presId="urn:microsoft.com/office/officeart/2005/8/layout/chevron2"/>
    <dgm:cxn modelId="{9973291F-3084-4B8F-850A-93F6BC7E3134}" type="presParOf" srcId="{0F2C9553-EBD6-4755-A4FD-15C5A829EE6E}" destId="{5BBD4241-A1CD-46F9-B160-25DC91772883}" srcOrd="1" destOrd="0" presId="urn:microsoft.com/office/officeart/2005/8/layout/chevron2"/>
    <dgm:cxn modelId="{19B2E4F2-A72E-49B2-958E-AA4AA4AB49AC}" type="presParOf" srcId="{A8AB01C6-936A-4020-9B26-85FF16A15686}" destId="{7431D34B-CFDB-400C-97DA-DD9D60EE60E0}" srcOrd="5" destOrd="0" presId="urn:microsoft.com/office/officeart/2005/8/layout/chevron2"/>
    <dgm:cxn modelId="{0F0A0DE1-84FF-4D70-A307-B78AAB4D14EF}" type="presParOf" srcId="{A8AB01C6-936A-4020-9B26-85FF16A15686}" destId="{0FB92F2E-3B50-4196-BD4C-4E03541CB708}" srcOrd="6" destOrd="0" presId="urn:microsoft.com/office/officeart/2005/8/layout/chevron2"/>
    <dgm:cxn modelId="{255B4119-8626-4132-B019-BAAAFD54E246}" type="presParOf" srcId="{0FB92F2E-3B50-4196-BD4C-4E03541CB708}" destId="{57392667-D52D-412B-BFED-6F4F6B272BC3}" srcOrd="0" destOrd="0" presId="urn:microsoft.com/office/officeart/2005/8/layout/chevron2"/>
    <dgm:cxn modelId="{4FEE2CE3-29F8-4588-87ED-949CAB79703C}" type="presParOf" srcId="{0FB92F2E-3B50-4196-BD4C-4E03541CB708}" destId="{665FF8AE-E273-44DC-9739-E054064F8046}" srcOrd="1" destOrd="0" presId="urn:microsoft.com/office/officeart/2005/8/layout/chevron2"/>
    <dgm:cxn modelId="{3F29FE16-C3E6-4877-A779-4CB98362D200}" type="presParOf" srcId="{A8AB01C6-936A-4020-9B26-85FF16A15686}" destId="{3DD72C74-974A-46DA-A670-0511C7C55DE9}" srcOrd="7" destOrd="0" presId="urn:microsoft.com/office/officeart/2005/8/layout/chevron2"/>
    <dgm:cxn modelId="{27BB18C2-6E3D-4218-89EC-EE00DCA0A09F}" type="presParOf" srcId="{A8AB01C6-936A-4020-9B26-85FF16A15686}" destId="{91B3EB88-D107-428A-84FE-98498818294E}" srcOrd="8" destOrd="0" presId="urn:microsoft.com/office/officeart/2005/8/layout/chevron2"/>
    <dgm:cxn modelId="{B526BC9D-11EC-4A80-B326-586026745F37}" type="presParOf" srcId="{91B3EB88-D107-428A-84FE-98498818294E}" destId="{FD452F66-88D4-4F3C-93D3-04791CCFA1F8}" srcOrd="0" destOrd="0" presId="urn:microsoft.com/office/officeart/2005/8/layout/chevron2"/>
    <dgm:cxn modelId="{0C28F213-13DF-4EFF-AD50-A88182741000}" type="presParOf" srcId="{91B3EB88-D107-428A-84FE-98498818294E}" destId="{E6C6F910-9FB9-469C-8A16-05863609B80B}" srcOrd="1" destOrd="0" presId="urn:microsoft.com/office/officeart/2005/8/layout/chevron2"/>
    <dgm:cxn modelId="{25D6C61B-2FDC-430C-AD84-24BC8A7E0C1D}" type="presParOf" srcId="{A8AB01C6-936A-4020-9B26-85FF16A15686}" destId="{ADC72A9B-95D9-4B66-89C2-9E4EF5A63A4A}" srcOrd="9" destOrd="0" presId="urn:microsoft.com/office/officeart/2005/8/layout/chevron2"/>
    <dgm:cxn modelId="{7904F6AC-488A-4478-9854-A6928271DBDC}" type="presParOf" srcId="{A8AB01C6-936A-4020-9B26-85FF16A15686}" destId="{439CD67D-857F-4000-9735-017F3100852E}" srcOrd="10" destOrd="0" presId="urn:microsoft.com/office/officeart/2005/8/layout/chevron2"/>
    <dgm:cxn modelId="{2612234E-FB35-4763-A565-4B6E71253DA5}" type="presParOf" srcId="{439CD67D-857F-4000-9735-017F3100852E}" destId="{381926B5-343F-4F82-9645-53216AC89D64}" srcOrd="0" destOrd="0" presId="urn:microsoft.com/office/officeart/2005/8/layout/chevron2"/>
    <dgm:cxn modelId="{A84D2CBF-E9E9-4297-BADF-A5B2886666D6}"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0DFC181-DAC7-4813-877D-B15F2DDD7616}" type="doc">
      <dgm:prSet loTypeId="urn:microsoft.com/office/officeart/2005/8/layout/hierarchy5" loCatId="hierarchy" qsTypeId="urn:microsoft.com/office/officeart/2005/8/quickstyle/simple5" qsCatId="simple" csTypeId="urn:microsoft.com/office/officeart/2005/8/colors/colorful2" csCatId="colorful" phldr="1"/>
      <dgm:spPr/>
      <dgm:t>
        <a:bodyPr/>
        <a:lstStyle/>
        <a:p>
          <a:endParaRPr lang="zh-CN" altLang="en-US"/>
        </a:p>
      </dgm:t>
    </dgm:pt>
    <dgm:pt modelId="{570A12C9-B6BA-4A23-BAB2-EC2B62803A56}">
      <dgm:prSet phldrT="[文本]" custT="1"/>
      <dgm:spPr/>
      <dgm:t>
        <a:bodyPr/>
        <a:lstStyle/>
        <a:p>
          <a:r>
            <a:rPr lang="zh-CN" altLang="en-US" sz="2400" dirty="0" smtClean="0"/>
            <a:t>工程计价定额</a:t>
          </a:r>
          <a:endParaRPr lang="zh-CN" altLang="en-US" sz="2400" dirty="0"/>
        </a:p>
      </dgm:t>
    </dgm:pt>
    <dgm:pt modelId="{D26EE7D1-0F36-4055-9CA1-CB0AA3F576EF}" type="parTrans" cxnId="{ECF653ED-7AAA-4F87-98E2-BBB020A8BF89}">
      <dgm:prSet/>
      <dgm:spPr/>
      <dgm:t>
        <a:bodyPr/>
        <a:lstStyle/>
        <a:p>
          <a:endParaRPr lang="zh-CN" altLang="en-US"/>
        </a:p>
      </dgm:t>
    </dgm:pt>
    <dgm:pt modelId="{0CE7AF3D-19C8-4B62-96B9-FE0238CD017C}" type="sibTrans" cxnId="{ECF653ED-7AAA-4F87-98E2-BBB020A8BF89}">
      <dgm:prSet/>
      <dgm:spPr/>
      <dgm:t>
        <a:bodyPr/>
        <a:lstStyle/>
        <a:p>
          <a:endParaRPr lang="zh-CN" altLang="en-US"/>
        </a:p>
      </dgm:t>
    </dgm:pt>
    <dgm:pt modelId="{6186D096-C2E1-47FE-98E0-96FB3FAADC65}">
      <dgm:prSet phldrT="[文本]" custT="1"/>
      <dgm:spPr/>
      <dgm:t>
        <a:bodyPr/>
        <a:lstStyle/>
        <a:p>
          <a:r>
            <a:rPr lang="zh-CN" altLang="en-US" sz="2400" dirty="0" smtClean="0"/>
            <a:t>基本要求</a:t>
          </a:r>
          <a:r>
            <a:rPr lang="en-US" altLang="zh-CN" sz="2400" dirty="0" smtClean="0"/>
            <a:t>1</a:t>
          </a:r>
          <a:endParaRPr lang="zh-CN" altLang="en-US" sz="2400" dirty="0"/>
        </a:p>
      </dgm:t>
    </dgm:pt>
    <dgm:pt modelId="{23E42803-CD95-4E72-B232-1196A858040F}" type="parTrans" cxnId="{2975E519-C3E4-4D0A-AF05-224826AF93D6}">
      <dgm:prSet/>
      <dgm:spPr/>
      <dgm:t>
        <a:bodyPr/>
        <a:lstStyle/>
        <a:p>
          <a:endParaRPr lang="zh-CN" altLang="en-US"/>
        </a:p>
      </dgm:t>
    </dgm:pt>
    <dgm:pt modelId="{5C17BDC1-7D0E-4FC9-A425-B993AD5FA951}" type="sibTrans" cxnId="{2975E519-C3E4-4D0A-AF05-224826AF93D6}">
      <dgm:prSet/>
      <dgm:spPr/>
      <dgm:t>
        <a:bodyPr/>
        <a:lstStyle/>
        <a:p>
          <a:endParaRPr lang="zh-CN" altLang="en-US"/>
        </a:p>
      </dgm:t>
    </dgm:pt>
    <dgm:pt modelId="{6CF8B09E-CDD4-477C-A6DE-7DED001D87F8}">
      <dgm:prSet phldrT="[文本]"/>
      <dgm:spPr/>
      <dgm:t>
        <a:bodyPr/>
        <a:lstStyle/>
        <a:p>
          <a:r>
            <a:rPr lang="zh-CN" altLang="zh-CN" b="0" dirty="0" smtClean="0">
              <a:latin typeface="微软雅黑" pitchFamily="34" charset="-122"/>
              <a:ea typeface="微软雅黑" pitchFamily="34" charset="-122"/>
            </a:rPr>
            <a:t>满足工程（该工程可能是单项工程、单位工程、分部工程或分项工程）单价的确定</a:t>
          </a:r>
          <a:endParaRPr lang="zh-CN" altLang="en-US" dirty="0"/>
        </a:p>
      </dgm:t>
    </dgm:pt>
    <dgm:pt modelId="{7D652101-281E-4646-AE9D-924554474F43}" type="parTrans" cxnId="{D3E42A91-F38F-40E6-AD5B-A900145E417E}">
      <dgm:prSet/>
      <dgm:spPr/>
      <dgm:t>
        <a:bodyPr/>
        <a:lstStyle/>
        <a:p>
          <a:endParaRPr lang="zh-CN" altLang="en-US"/>
        </a:p>
      </dgm:t>
    </dgm:pt>
    <dgm:pt modelId="{C086F165-9989-4185-B941-63344A4DB916}" type="sibTrans" cxnId="{D3E42A91-F38F-40E6-AD5B-A900145E417E}">
      <dgm:prSet/>
      <dgm:spPr/>
      <dgm:t>
        <a:bodyPr/>
        <a:lstStyle/>
        <a:p>
          <a:endParaRPr lang="zh-CN" altLang="en-US"/>
        </a:p>
      </dgm:t>
    </dgm:pt>
    <dgm:pt modelId="{AF2A4A0C-ADF8-46D4-B299-39666EE07D0A}">
      <dgm:prSet phldrT="[文本]" custT="1"/>
      <dgm:spPr/>
      <dgm:t>
        <a:bodyPr/>
        <a:lstStyle/>
        <a:p>
          <a:r>
            <a:rPr lang="zh-CN" altLang="en-US" sz="2400" dirty="0" smtClean="0"/>
            <a:t>基本要求</a:t>
          </a:r>
          <a:r>
            <a:rPr lang="en-US" altLang="zh-CN" sz="2400" dirty="0" smtClean="0"/>
            <a:t>2</a:t>
          </a:r>
          <a:endParaRPr lang="zh-CN" altLang="en-US" sz="2400" dirty="0"/>
        </a:p>
      </dgm:t>
    </dgm:pt>
    <dgm:pt modelId="{EFBC1267-0853-466D-A4E4-F0AB37B0C4FE}" type="parTrans" cxnId="{EAA47F6E-F21B-48A4-835E-9F7ADD0CD5E6}">
      <dgm:prSet/>
      <dgm:spPr/>
      <dgm:t>
        <a:bodyPr/>
        <a:lstStyle/>
        <a:p>
          <a:endParaRPr lang="zh-CN" altLang="en-US"/>
        </a:p>
      </dgm:t>
    </dgm:pt>
    <dgm:pt modelId="{3080BEF2-5C91-402B-8719-34F9768B105E}" type="sibTrans" cxnId="{EAA47F6E-F21B-48A4-835E-9F7ADD0CD5E6}">
      <dgm:prSet/>
      <dgm:spPr/>
      <dgm:t>
        <a:bodyPr/>
        <a:lstStyle/>
        <a:p>
          <a:endParaRPr lang="zh-CN" altLang="en-US"/>
        </a:p>
      </dgm:t>
    </dgm:pt>
    <dgm:pt modelId="{6AA66A7C-3658-4772-8AF0-A5D17CD91898}">
      <dgm:prSet phldrT="[文本]"/>
      <dgm:spPr/>
      <dgm:t>
        <a:bodyPr/>
        <a:lstStyle/>
        <a:p>
          <a:r>
            <a:rPr lang="zh-CN" altLang="zh-CN" b="0" dirty="0" smtClean="0">
              <a:latin typeface="微软雅黑" pitchFamily="34" charset="-122"/>
              <a:ea typeface="微软雅黑" pitchFamily="34" charset="-122"/>
            </a:rPr>
            <a:t>该工程单价依据计价定额的编制期与工程建设期的不同可进行调整</a:t>
          </a:r>
          <a:endParaRPr lang="zh-CN" altLang="en-US" dirty="0"/>
        </a:p>
      </dgm:t>
    </dgm:pt>
    <dgm:pt modelId="{89280591-5FAF-4605-8757-83C6700EA9BD}" type="parTrans" cxnId="{5643FAAD-0A56-4E2B-81FC-BED618E386F4}">
      <dgm:prSet/>
      <dgm:spPr/>
      <dgm:t>
        <a:bodyPr/>
        <a:lstStyle/>
        <a:p>
          <a:endParaRPr lang="zh-CN" altLang="en-US"/>
        </a:p>
      </dgm:t>
    </dgm:pt>
    <dgm:pt modelId="{F6F94D47-5EFF-4A72-BDE7-0D101520E5B4}" type="sibTrans" cxnId="{5643FAAD-0A56-4E2B-81FC-BED618E386F4}">
      <dgm:prSet/>
      <dgm:spPr/>
      <dgm:t>
        <a:bodyPr/>
        <a:lstStyle/>
        <a:p>
          <a:endParaRPr lang="zh-CN" altLang="en-US"/>
        </a:p>
      </dgm:t>
    </dgm:pt>
    <dgm:pt modelId="{E8C65225-CA58-4845-8CA9-99CFD10BEC42}">
      <dgm:prSet phldrT="[文本]" custT="1"/>
      <dgm:spPr/>
      <dgm:t>
        <a:bodyPr/>
        <a:lstStyle/>
        <a:p>
          <a:r>
            <a:rPr lang="zh-CN" altLang="en-US" sz="1400" b="0" dirty="0" smtClean="0">
              <a:latin typeface="微软雅黑" pitchFamily="34" charset="-122"/>
              <a:ea typeface="微软雅黑" pitchFamily="34" charset="-122"/>
            </a:rPr>
            <a:t>所谓工程计价定额泛指在工程建设不同阶段用于计算和确定工程造价的基础性计价依据。</a:t>
          </a:r>
          <a:endParaRPr lang="zh-CN" altLang="en-US" sz="1400" dirty="0"/>
        </a:p>
      </dgm:t>
    </dgm:pt>
    <dgm:pt modelId="{F2CE64C3-BCD0-45CB-8668-26601CA926CE}" type="parTrans" cxnId="{F88E5807-2646-4CBF-A89C-7A4DE9043DD0}">
      <dgm:prSet/>
      <dgm:spPr/>
      <dgm:t>
        <a:bodyPr/>
        <a:lstStyle/>
        <a:p>
          <a:endParaRPr lang="zh-CN" altLang="en-US"/>
        </a:p>
      </dgm:t>
    </dgm:pt>
    <dgm:pt modelId="{9D952A7E-5FD9-40D5-B978-FE7EF87C07DA}" type="sibTrans" cxnId="{F88E5807-2646-4CBF-A89C-7A4DE9043DD0}">
      <dgm:prSet/>
      <dgm:spPr/>
      <dgm:t>
        <a:bodyPr/>
        <a:lstStyle/>
        <a:p>
          <a:endParaRPr lang="zh-CN" altLang="en-US"/>
        </a:p>
      </dgm:t>
    </dgm:pt>
    <dgm:pt modelId="{E164DD3E-C9DB-471D-BBF9-B78FA06F0E39}">
      <dgm:prSet phldrT="[文本]"/>
      <dgm:spPr/>
      <dgm:t>
        <a:bodyPr/>
        <a:lstStyle/>
        <a:p>
          <a:r>
            <a:rPr lang="zh-CN" altLang="en-US" b="0" dirty="0" smtClean="0">
              <a:latin typeface="微软雅黑" pitchFamily="34" charset="-122"/>
              <a:ea typeface="微软雅黑" pitchFamily="34" charset="-122"/>
            </a:rPr>
            <a:t>以工程计价定额的方式进行工程计价已经形成独具中国特色的中国工程计价方式的核心内容</a:t>
          </a:r>
          <a:endParaRPr lang="zh-CN" altLang="en-US" dirty="0"/>
        </a:p>
      </dgm:t>
    </dgm:pt>
    <dgm:pt modelId="{019D99B6-8976-46B5-BD82-74DC1588E405}" type="parTrans" cxnId="{4A9F95DA-A146-4E80-B2C9-99D8DD67BF89}">
      <dgm:prSet/>
      <dgm:spPr/>
      <dgm:t>
        <a:bodyPr/>
        <a:lstStyle/>
        <a:p>
          <a:endParaRPr lang="zh-CN" altLang="en-US"/>
        </a:p>
      </dgm:t>
    </dgm:pt>
    <dgm:pt modelId="{525FE90F-8FD5-46A9-8AD6-F29CD51D3109}" type="sibTrans" cxnId="{4A9F95DA-A146-4E80-B2C9-99D8DD67BF89}">
      <dgm:prSet/>
      <dgm:spPr/>
      <dgm:t>
        <a:bodyPr/>
        <a:lstStyle/>
        <a:p>
          <a:endParaRPr lang="zh-CN" altLang="en-US"/>
        </a:p>
      </dgm:t>
    </dgm:pt>
    <dgm:pt modelId="{0A40E305-9544-4112-8387-D2B096AEA08C}">
      <dgm:prSet phldrT="[文本]"/>
      <dgm:spPr/>
      <dgm:t>
        <a:bodyPr/>
        <a:lstStyle/>
        <a:p>
          <a:endParaRPr lang="zh-CN" altLang="en-US" dirty="0"/>
        </a:p>
      </dgm:t>
    </dgm:pt>
    <dgm:pt modelId="{CCFDB2F2-1CEC-43D0-9E49-469498F6355A}" type="parTrans" cxnId="{E446DCA7-686A-4ECD-B330-BFFCE929795D}">
      <dgm:prSet/>
      <dgm:spPr/>
      <dgm:t>
        <a:bodyPr/>
        <a:lstStyle/>
        <a:p>
          <a:endParaRPr lang="zh-CN" altLang="en-US"/>
        </a:p>
      </dgm:t>
    </dgm:pt>
    <dgm:pt modelId="{15BC0491-CED6-4946-9E5A-0FCC5AD47BD3}" type="sibTrans" cxnId="{E446DCA7-686A-4ECD-B330-BFFCE929795D}">
      <dgm:prSet/>
      <dgm:spPr/>
      <dgm:t>
        <a:bodyPr/>
        <a:lstStyle/>
        <a:p>
          <a:endParaRPr lang="zh-CN" altLang="en-US"/>
        </a:p>
      </dgm:t>
    </dgm:pt>
    <dgm:pt modelId="{7DB32670-F270-4756-9F89-010B56B2C895}" type="pres">
      <dgm:prSet presAssocID="{60DFC181-DAC7-4813-877D-B15F2DDD7616}" presName="mainComposite" presStyleCnt="0">
        <dgm:presLayoutVars>
          <dgm:chPref val="1"/>
          <dgm:dir/>
          <dgm:animOne val="branch"/>
          <dgm:animLvl val="lvl"/>
          <dgm:resizeHandles val="exact"/>
        </dgm:presLayoutVars>
      </dgm:prSet>
      <dgm:spPr/>
      <dgm:t>
        <a:bodyPr/>
        <a:lstStyle/>
        <a:p>
          <a:endParaRPr lang="zh-CN" altLang="en-US"/>
        </a:p>
      </dgm:t>
    </dgm:pt>
    <dgm:pt modelId="{0D9BAFAF-F5F7-4D1D-8248-FBA76558278F}" type="pres">
      <dgm:prSet presAssocID="{60DFC181-DAC7-4813-877D-B15F2DDD7616}" presName="hierFlow" presStyleCnt="0"/>
      <dgm:spPr/>
    </dgm:pt>
    <dgm:pt modelId="{CB794FEC-F2E8-45F2-BD8A-4CB5948A38E1}" type="pres">
      <dgm:prSet presAssocID="{60DFC181-DAC7-4813-877D-B15F2DDD7616}" presName="firstBuf" presStyleCnt="0"/>
      <dgm:spPr/>
    </dgm:pt>
    <dgm:pt modelId="{AA10BD33-5902-4B39-ABF2-EE85ADCBFE8A}" type="pres">
      <dgm:prSet presAssocID="{60DFC181-DAC7-4813-877D-B15F2DDD7616}" presName="hierChild1" presStyleCnt="0">
        <dgm:presLayoutVars>
          <dgm:chPref val="1"/>
          <dgm:animOne val="branch"/>
          <dgm:animLvl val="lvl"/>
        </dgm:presLayoutVars>
      </dgm:prSet>
      <dgm:spPr/>
    </dgm:pt>
    <dgm:pt modelId="{7D206615-3C7B-4AD4-A55D-129DF3CD4356}" type="pres">
      <dgm:prSet presAssocID="{570A12C9-B6BA-4A23-BAB2-EC2B62803A56}" presName="Name17" presStyleCnt="0"/>
      <dgm:spPr/>
    </dgm:pt>
    <dgm:pt modelId="{5B63D25F-F905-463B-970F-C4505B073FF5}" type="pres">
      <dgm:prSet presAssocID="{570A12C9-B6BA-4A23-BAB2-EC2B62803A56}" presName="level1Shape" presStyleLbl="node0" presStyleIdx="0" presStyleCnt="1">
        <dgm:presLayoutVars>
          <dgm:chPref val="3"/>
        </dgm:presLayoutVars>
      </dgm:prSet>
      <dgm:spPr/>
      <dgm:t>
        <a:bodyPr/>
        <a:lstStyle/>
        <a:p>
          <a:endParaRPr lang="zh-CN" altLang="en-US"/>
        </a:p>
      </dgm:t>
    </dgm:pt>
    <dgm:pt modelId="{878EBCAC-DE2E-436B-A421-5A9645D06345}" type="pres">
      <dgm:prSet presAssocID="{570A12C9-B6BA-4A23-BAB2-EC2B62803A56}" presName="hierChild2" presStyleCnt="0"/>
      <dgm:spPr/>
    </dgm:pt>
    <dgm:pt modelId="{B5DDD918-5319-471B-A8E2-83FDFF808D67}" type="pres">
      <dgm:prSet presAssocID="{23E42803-CD95-4E72-B232-1196A858040F}" presName="Name25" presStyleLbl="parChTrans1D2" presStyleIdx="0" presStyleCnt="2"/>
      <dgm:spPr/>
      <dgm:t>
        <a:bodyPr/>
        <a:lstStyle/>
        <a:p>
          <a:endParaRPr lang="zh-CN" altLang="en-US"/>
        </a:p>
      </dgm:t>
    </dgm:pt>
    <dgm:pt modelId="{FC0400D1-00C0-4993-9958-74FE5B72D087}" type="pres">
      <dgm:prSet presAssocID="{23E42803-CD95-4E72-B232-1196A858040F}" presName="connTx" presStyleLbl="parChTrans1D2" presStyleIdx="0" presStyleCnt="2"/>
      <dgm:spPr/>
      <dgm:t>
        <a:bodyPr/>
        <a:lstStyle/>
        <a:p>
          <a:endParaRPr lang="zh-CN" altLang="en-US"/>
        </a:p>
      </dgm:t>
    </dgm:pt>
    <dgm:pt modelId="{A7F81C51-112A-425D-B6D3-53D360FB36C7}" type="pres">
      <dgm:prSet presAssocID="{6186D096-C2E1-47FE-98E0-96FB3FAADC65}" presName="Name30" presStyleCnt="0"/>
      <dgm:spPr/>
    </dgm:pt>
    <dgm:pt modelId="{77F0DF1C-81C4-467B-A5CD-D82D53143957}" type="pres">
      <dgm:prSet presAssocID="{6186D096-C2E1-47FE-98E0-96FB3FAADC65}" presName="level2Shape" presStyleLbl="node2" presStyleIdx="0" presStyleCnt="2"/>
      <dgm:spPr/>
      <dgm:t>
        <a:bodyPr/>
        <a:lstStyle/>
        <a:p>
          <a:endParaRPr lang="zh-CN" altLang="en-US"/>
        </a:p>
      </dgm:t>
    </dgm:pt>
    <dgm:pt modelId="{71937765-0011-44DC-9FA9-B828086A8995}" type="pres">
      <dgm:prSet presAssocID="{6186D096-C2E1-47FE-98E0-96FB3FAADC65}" presName="hierChild3" presStyleCnt="0"/>
      <dgm:spPr/>
    </dgm:pt>
    <dgm:pt modelId="{894DA231-45C5-4584-9912-2D8E54FC9C1A}" type="pres">
      <dgm:prSet presAssocID="{7D652101-281E-4646-AE9D-924554474F43}" presName="Name25" presStyleLbl="parChTrans1D3" presStyleIdx="0" presStyleCnt="2"/>
      <dgm:spPr/>
      <dgm:t>
        <a:bodyPr/>
        <a:lstStyle/>
        <a:p>
          <a:endParaRPr lang="zh-CN" altLang="en-US"/>
        </a:p>
      </dgm:t>
    </dgm:pt>
    <dgm:pt modelId="{4CB1C145-1600-418A-847F-0D52B3F38F64}" type="pres">
      <dgm:prSet presAssocID="{7D652101-281E-4646-AE9D-924554474F43}" presName="connTx" presStyleLbl="parChTrans1D3" presStyleIdx="0" presStyleCnt="2"/>
      <dgm:spPr/>
      <dgm:t>
        <a:bodyPr/>
        <a:lstStyle/>
        <a:p>
          <a:endParaRPr lang="zh-CN" altLang="en-US"/>
        </a:p>
      </dgm:t>
    </dgm:pt>
    <dgm:pt modelId="{2D6D888F-AF80-479F-AC01-6FA0545EAC06}" type="pres">
      <dgm:prSet presAssocID="{6CF8B09E-CDD4-477C-A6DE-7DED001D87F8}" presName="Name30" presStyleCnt="0"/>
      <dgm:spPr/>
    </dgm:pt>
    <dgm:pt modelId="{B39C71B3-2723-4134-AF15-0D7EC6B5D45A}" type="pres">
      <dgm:prSet presAssocID="{6CF8B09E-CDD4-477C-A6DE-7DED001D87F8}" presName="level2Shape" presStyleLbl="node3" presStyleIdx="0" presStyleCnt="2"/>
      <dgm:spPr/>
      <dgm:t>
        <a:bodyPr/>
        <a:lstStyle/>
        <a:p>
          <a:endParaRPr lang="zh-CN" altLang="en-US"/>
        </a:p>
      </dgm:t>
    </dgm:pt>
    <dgm:pt modelId="{DE8E111D-8013-4A28-8E50-80C526FF491F}" type="pres">
      <dgm:prSet presAssocID="{6CF8B09E-CDD4-477C-A6DE-7DED001D87F8}" presName="hierChild3" presStyleCnt="0"/>
      <dgm:spPr/>
    </dgm:pt>
    <dgm:pt modelId="{EAA31C09-0633-40C0-A753-5057FEC12496}" type="pres">
      <dgm:prSet presAssocID="{EFBC1267-0853-466D-A4E4-F0AB37B0C4FE}" presName="Name25" presStyleLbl="parChTrans1D2" presStyleIdx="1" presStyleCnt="2"/>
      <dgm:spPr/>
      <dgm:t>
        <a:bodyPr/>
        <a:lstStyle/>
        <a:p>
          <a:endParaRPr lang="zh-CN" altLang="en-US"/>
        </a:p>
      </dgm:t>
    </dgm:pt>
    <dgm:pt modelId="{58A08789-0C69-428F-A5E1-D1A1CFF6BEF6}" type="pres">
      <dgm:prSet presAssocID="{EFBC1267-0853-466D-A4E4-F0AB37B0C4FE}" presName="connTx" presStyleLbl="parChTrans1D2" presStyleIdx="1" presStyleCnt="2"/>
      <dgm:spPr/>
      <dgm:t>
        <a:bodyPr/>
        <a:lstStyle/>
        <a:p>
          <a:endParaRPr lang="zh-CN" altLang="en-US"/>
        </a:p>
      </dgm:t>
    </dgm:pt>
    <dgm:pt modelId="{94114098-6D50-4027-B551-E73AD58DA0A0}" type="pres">
      <dgm:prSet presAssocID="{AF2A4A0C-ADF8-46D4-B299-39666EE07D0A}" presName="Name30" presStyleCnt="0"/>
      <dgm:spPr/>
    </dgm:pt>
    <dgm:pt modelId="{90511B1F-8AD6-4EF8-92FF-853D39FA5D44}" type="pres">
      <dgm:prSet presAssocID="{AF2A4A0C-ADF8-46D4-B299-39666EE07D0A}" presName="level2Shape" presStyleLbl="node2" presStyleIdx="1" presStyleCnt="2"/>
      <dgm:spPr/>
      <dgm:t>
        <a:bodyPr/>
        <a:lstStyle/>
        <a:p>
          <a:endParaRPr lang="zh-CN" altLang="en-US"/>
        </a:p>
      </dgm:t>
    </dgm:pt>
    <dgm:pt modelId="{BCD881E3-28D7-441C-BE86-722B3150D0A0}" type="pres">
      <dgm:prSet presAssocID="{AF2A4A0C-ADF8-46D4-B299-39666EE07D0A}" presName="hierChild3" presStyleCnt="0"/>
      <dgm:spPr/>
    </dgm:pt>
    <dgm:pt modelId="{75369B82-DCA3-4A5D-AACB-4E818A1A69D8}" type="pres">
      <dgm:prSet presAssocID="{89280591-5FAF-4605-8757-83C6700EA9BD}" presName="Name25" presStyleLbl="parChTrans1D3" presStyleIdx="1" presStyleCnt="2"/>
      <dgm:spPr/>
      <dgm:t>
        <a:bodyPr/>
        <a:lstStyle/>
        <a:p>
          <a:endParaRPr lang="zh-CN" altLang="en-US"/>
        </a:p>
      </dgm:t>
    </dgm:pt>
    <dgm:pt modelId="{FA29DFC3-C684-4AF9-A110-16FA4539DAA1}" type="pres">
      <dgm:prSet presAssocID="{89280591-5FAF-4605-8757-83C6700EA9BD}" presName="connTx" presStyleLbl="parChTrans1D3" presStyleIdx="1" presStyleCnt="2"/>
      <dgm:spPr/>
      <dgm:t>
        <a:bodyPr/>
        <a:lstStyle/>
        <a:p>
          <a:endParaRPr lang="zh-CN" altLang="en-US"/>
        </a:p>
      </dgm:t>
    </dgm:pt>
    <dgm:pt modelId="{FC5D936E-A264-4D2F-83AB-01943977E7B6}" type="pres">
      <dgm:prSet presAssocID="{6AA66A7C-3658-4772-8AF0-A5D17CD91898}" presName="Name30" presStyleCnt="0"/>
      <dgm:spPr/>
    </dgm:pt>
    <dgm:pt modelId="{B1661401-59ED-46F5-A2ED-8476BF072299}" type="pres">
      <dgm:prSet presAssocID="{6AA66A7C-3658-4772-8AF0-A5D17CD91898}" presName="level2Shape" presStyleLbl="node3" presStyleIdx="1" presStyleCnt="2"/>
      <dgm:spPr/>
      <dgm:t>
        <a:bodyPr/>
        <a:lstStyle/>
        <a:p>
          <a:endParaRPr lang="zh-CN" altLang="en-US"/>
        </a:p>
      </dgm:t>
    </dgm:pt>
    <dgm:pt modelId="{E7F96CCF-9DEB-48DD-9F90-C458D3356F54}" type="pres">
      <dgm:prSet presAssocID="{6AA66A7C-3658-4772-8AF0-A5D17CD91898}" presName="hierChild3" presStyleCnt="0"/>
      <dgm:spPr/>
    </dgm:pt>
    <dgm:pt modelId="{384B9EB1-D71C-4E51-A61A-A7F730F3C558}" type="pres">
      <dgm:prSet presAssocID="{60DFC181-DAC7-4813-877D-B15F2DDD7616}" presName="bgShapesFlow" presStyleCnt="0"/>
      <dgm:spPr/>
    </dgm:pt>
    <dgm:pt modelId="{3131FD5E-7E17-41B7-98BF-46C7645AE0D7}" type="pres">
      <dgm:prSet presAssocID="{E8C65225-CA58-4845-8CA9-99CFD10BEC42}" presName="rectComp" presStyleCnt="0"/>
      <dgm:spPr/>
    </dgm:pt>
    <dgm:pt modelId="{D947D1A9-095F-43B3-B057-25CD9180B287}" type="pres">
      <dgm:prSet presAssocID="{E8C65225-CA58-4845-8CA9-99CFD10BEC42}" presName="bgRect" presStyleLbl="bgShp" presStyleIdx="0" presStyleCnt="3"/>
      <dgm:spPr/>
      <dgm:t>
        <a:bodyPr/>
        <a:lstStyle/>
        <a:p>
          <a:endParaRPr lang="zh-CN" altLang="en-US"/>
        </a:p>
      </dgm:t>
    </dgm:pt>
    <dgm:pt modelId="{80308FD0-1ABA-4D21-BB91-9FAFA8FE4EC9}" type="pres">
      <dgm:prSet presAssocID="{E8C65225-CA58-4845-8CA9-99CFD10BEC42}" presName="bgRectTx" presStyleLbl="bgShp" presStyleIdx="0" presStyleCnt="3">
        <dgm:presLayoutVars>
          <dgm:bulletEnabled val="1"/>
        </dgm:presLayoutVars>
      </dgm:prSet>
      <dgm:spPr/>
      <dgm:t>
        <a:bodyPr/>
        <a:lstStyle/>
        <a:p>
          <a:endParaRPr lang="zh-CN" altLang="en-US"/>
        </a:p>
      </dgm:t>
    </dgm:pt>
    <dgm:pt modelId="{A0193549-CC56-42B7-8EC4-7B2E62E038F9}" type="pres">
      <dgm:prSet presAssocID="{E8C65225-CA58-4845-8CA9-99CFD10BEC42}" presName="spComp" presStyleCnt="0"/>
      <dgm:spPr/>
    </dgm:pt>
    <dgm:pt modelId="{613C7842-470C-46FC-8A7E-7F3A5E26E3BF}" type="pres">
      <dgm:prSet presAssocID="{E8C65225-CA58-4845-8CA9-99CFD10BEC42}" presName="hSp" presStyleCnt="0"/>
      <dgm:spPr/>
    </dgm:pt>
    <dgm:pt modelId="{F44BFF80-A74F-4CE2-9FB0-B412B7878BB0}" type="pres">
      <dgm:prSet presAssocID="{E164DD3E-C9DB-471D-BBF9-B78FA06F0E39}" presName="rectComp" presStyleCnt="0"/>
      <dgm:spPr/>
    </dgm:pt>
    <dgm:pt modelId="{BD0EAAE9-D638-48BF-9BAB-B86A5620EDC9}" type="pres">
      <dgm:prSet presAssocID="{E164DD3E-C9DB-471D-BBF9-B78FA06F0E39}" presName="bgRect" presStyleLbl="bgShp" presStyleIdx="1" presStyleCnt="3"/>
      <dgm:spPr/>
      <dgm:t>
        <a:bodyPr/>
        <a:lstStyle/>
        <a:p>
          <a:endParaRPr lang="zh-CN" altLang="en-US"/>
        </a:p>
      </dgm:t>
    </dgm:pt>
    <dgm:pt modelId="{5A3DF876-D81F-49F5-BAD9-C85D86CF7D1A}" type="pres">
      <dgm:prSet presAssocID="{E164DD3E-C9DB-471D-BBF9-B78FA06F0E39}" presName="bgRectTx" presStyleLbl="bgShp" presStyleIdx="1" presStyleCnt="3">
        <dgm:presLayoutVars>
          <dgm:bulletEnabled val="1"/>
        </dgm:presLayoutVars>
      </dgm:prSet>
      <dgm:spPr/>
      <dgm:t>
        <a:bodyPr/>
        <a:lstStyle/>
        <a:p>
          <a:endParaRPr lang="zh-CN" altLang="en-US"/>
        </a:p>
      </dgm:t>
    </dgm:pt>
    <dgm:pt modelId="{40C849F6-8FEF-4F3A-9C98-09B83B06A148}" type="pres">
      <dgm:prSet presAssocID="{E164DD3E-C9DB-471D-BBF9-B78FA06F0E39}" presName="spComp" presStyleCnt="0"/>
      <dgm:spPr/>
    </dgm:pt>
    <dgm:pt modelId="{47831777-ADBA-4F62-8804-F0E4791B6A56}" type="pres">
      <dgm:prSet presAssocID="{E164DD3E-C9DB-471D-BBF9-B78FA06F0E39}" presName="hSp" presStyleCnt="0"/>
      <dgm:spPr/>
    </dgm:pt>
    <dgm:pt modelId="{89D29DCB-0342-4169-82D9-753DDA15D14A}" type="pres">
      <dgm:prSet presAssocID="{0A40E305-9544-4112-8387-D2B096AEA08C}" presName="rectComp" presStyleCnt="0"/>
      <dgm:spPr/>
    </dgm:pt>
    <dgm:pt modelId="{3DDF147D-08B9-4A94-9617-580C90FB674C}" type="pres">
      <dgm:prSet presAssocID="{0A40E305-9544-4112-8387-D2B096AEA08C}" presName="bgRect" presStyleLbl="bgShp" presStyleIdx="2" presStyleCnt="3"/>
      <dgm:spPr/>
      <dgm:t>
        <a:bodyPr/>
        <a:lstStyle/>
        <a:p>
          <a:endParaRPr lang="zh-CN" altLang="en-US"/>
        </a:p>
      </dgm:t>
    </dgm:pt>
    <dgm:pt modelId="{CAA82531-9771-49D4-9A12-8EB5BD865C49}" type="pres">
      <dgm:prSet presAssocID="{0A40E305-9544-4112-8387-D2B096AEA08C}" presName="bgRectTx" presStyleLbl="bgShp" presStyleIdx="2" presStyleCnt="3">
        <dgm:presLayoutVars>
          <dgm:bulletEnabled val="1"/>
        </dgm:presLayoutVars>
      </dgm:prSet>
      <dgm:spPr/>
      <dgm:t>
        <a:bodyPr/>
        <a:lstStyle/>
        <a:p>
          <a:endParaRPr lang="zh-CN" altLang="en-US"/>
        </a:p>
      </dgm:t>
    </dgm:pt>
  </dgm:ptLst>
  <dgm:cxnLst>
    <dgm:cxn modelId="{F6ECE63A-E025-4FD2-882D-FF7F7722EE0F}" type="presOf" srcId="{60DFC181-DAC7-4813-877D-B15F2DDD7616}" destId="{7DB32670-F270-4756-9F89-010B56B2C895}" srcOrd="0" destOrd="0" presId="urn:microsoft.com/office/officeart/2005/8/layout/hierarchy5"/>
    <dgm:cxn modelId="{DC60904C-A3FA-4C2E-AAF8-0C8770ED91E5}" type="presOf" srcId="{E8C65225-CA58-4845-8CA9-99CFD10BEC42}" destId="{80308FD0-1ABA-4D21-BB91-9FAFA8FE4EC9}" srcOrd="1" destOrd="0" presId="urn:microsoft.com/office/officeart/2005/8/layout/hierarchy5"/>
    <dgm:cxn modelId="{AC0957B2-1F9C-4448-828A-EF1087D6702A}" type="presOf" srcId="{E164DD3E-C9DB-471D-BBF9-B78FA06F0E39}" destId="{5A3DF876-D81F-49F5-BAD9-C85D86CF7D1A}" srcOrd="1" destOrd="0" presId="urn:microsoft.com/office/officeart/2005/8/layout/hierarchy5"/>
    <dgm:cxn modelId="{53E39411-7E7B-4112-8D90-1E81F72BF69C}" type="presOf" srcId="{E164DD3E-C9DB-471D-BBF9-B78FA06F0E39}" destId="{BD0EAAE9-D638-48BF-9BAB-B86A5620EDC9}" srcOrd="0" destOrd="0" presId="urn:microsoft.com/office/officeart/2005/8/layout/hierarchy5"/>
    <dgm:cxn modelId="{8B13030A-B72F-4A40-8E2F-BCB10ADACBF5}" type="presOf" srcId="{570A12C9-B6BA-4A23-BAB2-EC2B62803A56}" destId="{5B63D25F-F905-463B-970F-C4505B073FF5}" srcOrd="0" destOrd="0" presId="urn:microsoft.com/office/officeart/2005/8/layout/hierarchy5"/>
    <dgm:cxn modelId="{D0345962-7251-4415-91E8-ED07262A9E8B}" type="presOf" srcId="{6CF8B09E-CDD4-477C-A6DE-7DED001D87F8}" destId="{B39C71B3-2723-4134-AF15-0D7EC6B5D45A}" srcOrd="0" destOrd="0" presId="urn:microsoft.com/office/officeart/2005/8/layout/hierarchy5"/>
    <dgm:cxn modelId="{A9B22711-0A52-4F22-B68F-62AF7206C288}" type="presOf" srcId="{6186D096-C2E1-47FE-98E0-96FB3FAADC65}" destId="{77F0DF1C-81C4-467B-A5CD-D82D53143957}" srcOrd="0" destOrd="0" presId="urn:microsoft.com/office/officeart/2005/8/layout/hierarchy5"/>
    <dgm:cxn modelId="{5CA8AF9E-EBD8-4DDD-842C-56F1DB64720F}" type="presOf" srcId="{23E42803-CD95-4E72-B232-1196A858040F}" destId="{FC0400D1-00C0-4993-9958-74FE5B72D087}" srcOrd="1" destOrd="0" presId="urn:microsoft.com/office/officeart/2005/8/layout/hierarchy5"/>
    <dgm:cxn modelId="{85DA97E0-E81A-411F-9090-666FF58DBD73}" type="presOf" srcId="{6AA66A7C-3658-4772-8AF0-A5D17CD91898}" destId="{B1661401-59ED-46F5-A2ED-8476BF072299}" srcOrd="0" destOrd="0" presId="urn:microsoft.com/office/officeart/2005/8/layout/hierarchy5"/>
    <dgm:cxn modelId="{4A9F95DA-A146-4E80-B2C9-99D8DD67BF89}" srcId="{60DFC181-DAC7-4813-877D-B15F2DDD7616}" destId="{E164DD3E-C9DB-471D-BBF9-B78FA06F0E39}" srcOrd="2" destOrd="0" parTransId="{019D99B6-8976-46B5-BD82-74DC1588E405}" sibTransId="{525FE90F-8FD5-46A9-8AD6-F29CD51D3109}"/>
    <dgm:cxn modelId="{D3E42A91-F38F-40E6-AD5B-A900145E417E}" srcId="{6186D096-C2E1-47FE-98E0-96FB3FAADC65}" destId="{6CF8B09E-CDD4-477C-A6DE-7DED001D87F8}" srcOrd="0" destOrd="0" parTransId="{7D652101-281E-4646-AE9D-924554474F43}" sibTransId="{C086F165-9989-4185-B941-63344A4DB916}"/>
    <dgm:cxn modelId="{2975E519-C3E4-4D0A-AF05-224826AF93D6}" srcId="{570A12C9-B6BA-4A23-BAB2-EC2B62803A56}" destId="{6186D096-C2E1-47FE-98E0-96FB3FAADC65}" srcOrd="0" destOrd="0" parTransId="{23E42803-CD95-4E72-B232-1196A858040F}" sibTransId="{5C17BDC1-7D0E-4FC9-A425-B993AD5FA951}"/>
    <dgm:cxn modelId="{E8FE4903-E1DF-4CEC-BFF4-EE62F39EE19E}" type="presOf" srcId="{EFBC1267-0853-466D-A4E4-F0AB37B0C4FE}" destId="{EAA31C09-0633-40C0-A753-5057FEC12496}" srcOrd="0" destOrd="0" presId="urn:microsoft.com/office/officeart/2005/8/layout/hierarchy5"/>
    <dgm:cxn modelId="{5FFE2843-02BE-4BB1-9157-DB0C723AFF9F}" type="presOf" srcId="{AF2A4A0C-ADF8-46D4-B299-39666EE07D0A}" destId="{90511B1F-8AD6-4EF8-92FF-853D39FA5D44}" srcOrd="0" destOrd="0" presId="urn:microsoft.com/office/officeart/2005/8/layout/hierarchy5"/>
    <dgm:cxn modelId="{EAA47F6E-F21B-48A4-835E-9F7ADD0CD5E6}" srcId="{570A12C9-B6BA-4A23-BAB2-EC2B62803A56}" destId="{AF2A4A0C-ADF8-46D4-B299-39666EE07D0A}" srcOrd="1" destOrd="0" parTransId="{EFBC1267-0853-466D-A4E4-F0AB37B0C4FE}" sibTransId="{3080BEF2-5C91-402B-8719-34F9768B105E}"/>
    <dgm:cxn modelId="{1C919019-5DC2-4D63-9BF5-32B6E3C8128E}" type="presOf" srcId="{23E42803-CD95-4E72-B232-1196A858040F}" destId="{B5DDD918-5319-471B-A8E2-83FDFF808D67}" srcOrd="0" destOrd="0" presId="urn:microsoft.com/office/officeart/2005/8/layout/hierarchy5"/>
    <dgm:cxn modelId="{9EC158DB-5E53-49E6-9979-81AFC46589DE}" type="presOf" srcId="{89280591-5FAF-4605-8757-83C6700EA9BD}" destId="{75369B82-DCA3-4A5D-AACB-4E818A1A69D8}" srcOrd="0" destOrd="0" presId="urn:microsoft.com/office/officeart/2005/8/layout/hierarchy5"/>
    <dgm:cxn modelId="{0C29A747-116D-4153-8FEB-0EE764EEFE56}" type="presOf" srcId="{7D652101-281E-4646-AE9D-924554474F43}" destId="{894DA231-45C5-4584-9912-2D8E54FC9C1A}" srcOrd="0" destOrd="0" presId="urn:microsoft.com/office/officeart/2005/8/layout/hierarchy5"/>
    <dgm:cxn modelId="{111B88ED-8727-4EC9-ADEB-7CC0F65507DB}" type="presOf" srcId="{EFBC1267-0853-466D-A4E4-F0AB37B0C4FE}" destId="{58A08789-0C69-428F-A5E1-D1A1CFF6BEF6}" srcOrd="1" destOrd="0" presId="urn:microsoft.com/office/officeart/2005/8/layout/hierarchy5"/>
    <dgm:cxn modelId="{D99F33CE-EFB0-4EC2-A7C8-FDCC2F6DE5D1}" type="presOf" srcId="{7D652101-281E-4646-AE9D-924554474F43}" destId="{4CB1C145-1600-418A-847F-0D52B3F38F64}" srcOrd="1" destOrd="0" presId="urn:microsoft.com/office/officeart/2005/8/layout/hierarchy5"/>
    <dgm:cxn modelId="{ECF653ED-7AAA-4F87-98E2-BBB020A8BF89}" srcId="{60DFC181-DAC7-4813-877D-B15F2DDD7616}" destId="{570A12C9-B6BA-4A23-BAB2-EC2B62803A56}" srcOrd="0" destOrd="0" parTransId="{D26EE7D1-0F36-4055-9CA1-CB0AA3F576EF}" sibTransId="{0CE7AF3D-19C8-4B62-96B9-FE0238CD017C}"/>
    <dgm:cxn modelId="{9AADBE72-5565-48D0-BDB9-66F4D943C49B}" type="presOf" srcId="{0A40E305-9544-4112-8387-D2B096AEA08C}" destId="{CAA82531-9771-49D4-9A12-8EB5BD865C49}" srcOrd="1" destOrd="0" presId="urn:microsoft.com/office/officeart/2005/8/layout/hierarchy5"/>
    <dgm:cxn modelId="{E446DCA7-686A-4ECD-B330-BFFCE929795D}" srcId="{60DFC181-DAC7-4813-877D-B15F2DDD7616}" destId="{0A40E305-9544-4112-8387-D2B096AEA08C}" srcOrd="3" destOrd="0" parTransId="{CCFDB2F2-1CEC-43D0-9E49-469498F6355A}" sibTransId="{15BC0491-CED6-4946-9E5A-0FCC5AD47BD3}"/>
    <dgm:cxn modelId="{08A47A26-D07D-4D33-8D97-F02D1A7C5C0F}" type="presOf" srcId="{89280591-5FAF-4605-8757-83C6700EA9BD}" destId="{FA29DFC3-C684-4AF9-A110-16FA4539DAA1}" srcOrd="1" destOrd="0" presId="urn:microsoft.com/office/officeart/2005/8/layout/hierarchy5"/>
    <dgm:cxn modelId="{05D86E93-207F-42BD-92EC-D3D5BA0114C4}" type="presOf" srcId="{E8C65225-CA58-4845-8CA9-99CFD10BEC42}" destId="{D947D1A9-095F-43B3-B057-25CD9180B287}" srcOrd="0" destOrd="0" presId="urn:microsoft.com/office/officeart/2005/8/layout/hierarchy5"/>
    <dgm:cxn modelId="{5643FAAD-0A56-4E2B-81FC-BED618E386F4}" srcId="{AF2A4A0C-ADF8-46D4-B299-39666EE07D0A}" destId="{6AA66A7C-3658-4772-8AF0-A5D17CD91898}" srcOrd="0" destOrd="0" parTransId="{89280591-5FAF-4605-8757-83C6700EA9BD}" sibTransId="{F6F94D47-5EFF-4A72-BDE7-0D101520E5B4}"/>
    <dgm:cxn modelId="{7688267F-49FB-48B6-B353-A8151440EF20}" type="presOf" srcId="{0A40E305-9544-4112-8387-D2B096AEA08C}" destId="{3DDF147D-08B9-4A94-9617-580C90FB674C}" srcOrd="0" destOrd="0" presId="urn:microsoft.com/office/officeart/2005/8/layout/hierarchy5"/>
    <dgm:cxn modelId="{F88E5807-2646-4CBF-A89C-7A4DE9043DD0}" srcId="{60DFC181-DAC7-4813-877D-B15F2DDD7616}" destId="{E8C65225-CA58-4845-8CA9-99CFD10BEC42}" srcOrd="1" destOrd="0" parTransId="{F2CE64C3-BCD0-45CB-8668-26601CA926CE}" sibTransId="{9D952A7E-5FD9-40D5-B978-FE7EF87C07DA}"/>
    <dgm:cxn modelId="{796A9C96-D5B4-4349-AB70-3569B1586FDD}" type="presParOf" srcId="{7DB32670-F270-4756-9F89-010B56B2C895}" destId="{0D9BAFAF-F5F7-4D1D-8248-FBA76558278F}" srcOrd="0" destOrd="0" presId="urn:microsoft.com/office/officeart/2005/8/layout/hierarchy5"/>
    <dgm:cxn modelId="{3E397284-1381-498C-BD70-492C52650C10}" type="presParOf" srcId="{0D9BAFAF-F5F7-4D1D-8248-FBA76558278F}" destId="{CB794FEC-F2E8-45F2-BD8A-4CB5948A38E1}" srcOrd="0" destOrd="0" presId="urn:microsoft.com/office/officeart/2005/8/layout/hierarchy5"/>
    <dgm:cxn modelId="{26F898EC-CEF6-43E1-BD7F-71F7356B3D8D}" type="presParOf" srcId="{0D9BAFAF-F5F7-4D1D-8248-FBA76558278F}" destId="{AA10BD33-5902-4B39-ABF2-EE85ADCBFE8A}" srcOrd="1" destOrd="0" presId="urn:microsoft.com/office/officeart/2005/8/layout/hierarchy5"/>
    <dgm:cxn modelId="{AB35EFCD-44C4-475E-9094-D9E0B74A83B2}" type="presParOf" srcId="{AA10BD33-5902-4B39-ABF2-EE85ADCBFE8A}" destId="{7D206615-3C7B-4AD4-A55D-129DF3CD4356}" srcOrd="0" destOrd="0" presId="urn:microsoft.com/office/officeart/2005/8/layout/hierarchy5"/>
    <dgm:cxn modelId="{A8A05B1E-D7AA-43C0-94DA-F7CC97E44279}" type="presParOf" srcId="{7D206615-3C7B-4AD4-A55D-129DF3CD4356}" destId="{5B63D25F-F905-463B-970F-C4505B073FF5}" srcOrd="0" destOrd="0" presId="urn:microsoft.com/office/officeart/2005/8/layout/hierarchy5"/>
    <dgm:cxn modelId="{461EBD13-7E11-49F2-9BA9-07BB5FF13E6F}" type="presParOf" srcId="{7D206615-3C7B-4AD4-A55D-129DF3CD4356}" destId="{878EBCAC-DE2E-436B-A421-5A9645D06345}" srcOrd="1" destOrd="0" presId="urn:microsoft.com/office/officeart/2005/8/layout/hierarchy5"/>
    <dgm:cxn modelId="{E2157E36-78EB-404B-9519-5DAC7DD25AE8}" type="presParOf" srcId="{878EBCAC-DE2E-436B-A421-5A9645D06345}" destId="{B5DDD918-5319-471B-A8E2-83FDFF808D67}" srcOrd="0" destOrd="0" presId="urn:microsoft.com/office/officeart/2005/8/layout/hierarchy5"/>
    <dgm:cxn modelId="{7F2F0D11-7B48-4EA7-BEEF-DBFDDBE52C7A}" type="presParOf" srcId="{B5DDD918-5319-471B-A8E2-83FDFF808D67}" destId="{FC0400D1-00C0-4993-9958-74FE5B72D087}" srcOrd="0" destOrd="0" presId="urn:microsoft.com/office/officeart/2005/8/layout/hierarchy5"/>
    <dgm:cxn modelId="{F37BE20C-0FF3-449C-8E7B-5453F16E92E3}" type="presParOf" srcId="{878EBCAC-DE2E-436B-A421-5A9645D06345}" destId="{A7F81C51-112A-425D-B6D3-53D360FB36C7}" srcOrd="1" destOrd="0" presId="urn:microsoft.com/office/officeart/2005/8/layout/hierarchy5"/>
    <dgm:cxn modelId="{41ED9321-5E61-4608-8D31-3C651A663804}" type="presParOf" srcId="{A7F81C51-112A-425D-B6D3-53D360FB36C7}" destId="{77F0DF1C-81C4-467B-A5CD-D82D53143957}" srcOrd="0" destOrd="0" presId="urn:microsoft.com/office/officeart/2005/8/layout/hierarchy5"/>
    <dgm:cxn modelId="{A98888BA-B6B4-4762-BA3E-100A7636481D}" type="presParOf" srcId="{A7F81C51-112A-425D-B6D3-53D360FB36C7}" destId="{71937765-0011-44DC-9FA9-B828086A8995}" srcOrd="1" destOrd="0" presId="urn:microsoft.com/office/officeart/2005/8/layout/hierarchy5"/>
    <dgm:cxn modelId="{5F0F6F0A-2DFB-47CB-987A-F43CB8126107}" type="presParOf" srcId="{71937765-0011-44DC-9FA9-B828086A8995}" destId="{894DA231-45C5-4584-9912-2D8E54FC9C1A}" srcOrd="0" destOrd="0" presId="urn:microsoft.com/office/officeart/2005/8/layout/hierarchy5"/>
    <dgm:cxn modelId="{8F4B2FF0-F175-4E6D-B289-B2727F621AA5}" type="presParOf" srcId="{894DA231-45C5-4584-9912-2D8E54FC9C1A}" destId="{4CB1C145-1600-418A-847F-0D52B3F38F64}" srcOrd="0" destOrd="0" presId="urn:microsoft.com/office/officeart/2005/8/layout/hierarchy5"/>
    <dgm:cxn modelId="{0B4A284E-375F-48EE-BD96-FC05C5F4F25A}" type="presParOf" srcId="{71937765-0011-44DC-9FA9-B828086A8995}" destId="{2D6D888F-AF80-479F-AC01-6FA0545EAC06}" srcOrd="1" destOrd="0" presId="urn:microsoft.com/office/officeart/2005/8/layout/hierarchy5"/>
    <dgm:cxn modelId="{8C8F3FC4-55F1-43C7-A43E-16E60C218E47}" type="presParOf" srcId="{2D6D888F-AF80-479F-AC01-6FA0545EAC06}" destId="{B39C71B3-2723-4134-AF15-0D7EC6B5D45A}" srcOrd="0" destOrd="0" presId="urn:microsoft.com/office/officeart/2005/8/layout/hierarchy5"/>
    <dgm:cxn modelId="{008658FD-E9C2-4A9E-8533-29CC5B84BC23}" type="presParOf" srcId="{2D6D888F-AF80-479F-AC01-6FA0545EAC06}" destId="{DE8E111D-8013-4A28-8E50-80C526FF491F}" srcOrd="1" destOrd="0" presId="urn:microsoft.com/office/officeart/2005/8/layout/hierarchy5"/>
    <dgm:cxn modelId="{C53FFDAA-1111-4A59-A365-B3231209ABD7}" type="presParOf" srcId="{878EBCAC-DE2E-436B-A421-5A9645D06345}" destId="{EAA31C09-0633-40C0-A753-5057FEC12496}" srcOrd="2" destOrd="0" presId="urn:microsoft.com/office/officeart/2005/8/layout/hierarchy5"/>
    <dgm:cxn modelId="{82B680A6-FD7F-4883-8CC3-0A02E2E947FF}" type="presParOf" srcId="{EAA31C09-0633-40C0-A753-5057FEC12496}" destId="{58A08789-0C69-428F-A5E1-D1A1CFF6BEF6}" srcOrd="0" destOrd="0" presId="urn:microsoft.com/office/officeart/2005/8/layout/hierarchy5"/>
    <dgm:cxn modelId="{65F6733C-CBB4-4674-9700-6A30362245D3}" type="presParOf" srcId="{878EBCAC-DE2E-436B-A421-5A9645D06345}" destId="{94114098-6D50-4027-B551-E73AD58DA0A0}" srcOrd="3" destOrd="0" presId="urn:microsoft.com/office/officeart/2005/8/layout/hierarchy5"/>
    <dgm:cxn modelId="{C7C3C6AD-4114-4717-BC5A-D1B24600A58D}" type="presParOf" srcId="{94114098-6D50-4027-B551-E73AD58DA0A0}" destId="{90511B1F-8AD6-4EF8-92FF-853D39FA5D44}" srcOrd="0" destOrd="0" presId="urn:microsoft.com/office/officeart/2005/8/layout/hierarchy5"/>
    <dgm:cxn modelId="{A1E57EF0-9F3D-4D43-AFAB-7B49029F3FE5}" type="presParOf" srcId="{94114098-6D50-4027-B551-E73AD58DA0A0}" destId="{BCD881E3-28D7-441C-BE86-722B3150D0A0}" srcOrd="1" destOrd="0" presId="urn:microsoft.com/office/officeart/2005/8/layout/hierarchy5"/>
    <dgm:cxn modelId="{AE9C7C9C-3AE0-453D-AA2E-A9970AEEC341}" type="presParOf" srcId="{BCD881E3-28D7-441C-BE86-722B3150D0A0}" destId="{75369B82-DCA3-4A5D-AACB-4E818A1A69D8}" srcOrd="0" destOrd="0" presId="urn:microsoft.com/office/officeart/2005/8/layout/hierarchy5"/>
    <dgm:cxn modelId="{AEFCBFDB-9AB2-422E-9094-765E6C0C84D3}" type="presParOf" srcId="{75369B82-DCA3-4A5D-AACB-4E818A1A69D8}" destId="{FA29DFC3-C684-4AF9-A110-16FA4539DAA1}" srcOrd="0" destOrd="0" presId="urn:microsoft.com/office/officeart/2005/8/layout/hierarchy5"/>
    <dgm:cxn modelId="{B7ED6484-2C7F-48AC-ABF2-1BA558D87F2F}" type="presParOf" srcId="{BCD881E3-28D7-441C-BE86-722B3150D0A0}" destId="{FC5D936E-A264-4D2F-83AB-01943977E7B6}" srcOrd="1" destOrd="0" presId="urn:microsoft.com/office/officeart/2005/8/layout/hierarchy5"/>
    <dgm:cxn modelId="{E5CFD8E7-0BC8-4DD5-B5E1-7F4A4FD1E098}" type="presParOf" srcId="{FC5D936E-A264-4D2F-83AB-01943977E7B6}" destId="{B1661401-59ED-46F5-A2ED-8476BF072299}" srcOrd="0" destOrd="0" presId="urn:microsoft.com/office/officeart/2005/8/layout/hierarchy5"/>
    <dgm:cxn modelId="{52815D4F-4D7E-4B97-80C6-52C44AFC5315}" type="presParOf" srcId="{FC5D936E-A264-4D2F-83AB-01943977E7B6}" destId="{E7F96CCF-9DEB-48DD-9F90-C458D3356F54}" srcOrd="1" destOrd="0" presId="urn:microsoft.com/office/officeart/2005/8/layout/hierarchy5"/>
    <dgm:cxn modelId="{6C4C6051-53E0-4D9C-8F19-1D634AFDDA38}" type="presParOf" srcId="{7DB32670-F270-4756-9F89-010B56B2C895}" destId="{384B9EB1-D71C-4E51-A61A-A7F730F3C558}" srcOrd="1" destOrd="0" presId="urn:microsoft.com/office/officeart/2005/8/layout/hierarchy5"/>
    <dgm:cxn modelId="{E1E13D50-1CF2-407A-8FA8-55BAE428B498}" type="presParOf" srcId="{384B9EB1-D71C-4E51-A61A-A7F730F3C558}" destId="{3131FD5E-7E17-41B7-98BF-46C7645AE0D7}" srcOrd="0" destOrd="0" presId="urn:microsoft.com/office/officeart/2005/8/layout/hierarchy5"/>
    <dgm:cxn modelId="{EF2A410F-8D27-4DD1-90C6-21C3F457B16B}" type="presParOf" srcId="{3131FD5E-7E17-41B7-98BF-46C7645AE0D7}" destId="{D947D1A9-095F-43B3-B057-25CD9180B287}" srcOrd="0" destOrd="0" presId="urn:microsoft.com/office/officeart/2005/8/layout/hierarchy5"/>
    <dgm:cxn modelId="{4CCEEFFB-68FD-4264-851C-79D6BBA07A21}" type="presParOf" srcId="{3131FD5E-7E17-41B7-98BF-46C7645AE0D7}" destId="{80308FD0-1ABA-4D21-BB91-9FAFA8FE4EC9}" srcOrd="1" destOrd="0" presId="urn:microsoft.com/office/officeart/2005/8/layout/hierarchy5"/>
    <dgm:cxn modelId="{E87AD1D0-22AB-468D-996B-57590AF2DF59}" type="presParOf" srcId="{384B9EB1-D71C-4E51-A61A-A7F730F3C558}" destId="{A0193549-CC56-42B7-8EC4-7B2E62E038F9}" srcOrd="1" destOrd="0" presId="urn:microsoft.com/office/officeart/2005/8/layout/hierarchy5"/>
    <dgm:cxn modelId="{0106D361-A941-4346-83EC-C783A9609B8D}" type="presParOf" srcId="{A0193549-CC56-42B7-8EC4-7B2E62E038F9}" destId="{613C7842-470C-46FC-8A7E-7F3A5E26E3BF}" srcOrd="0" destOrd="0" presId="urn:microsoft.com/office/officeart/2005/8/layout/hierarchy5"/>
    <dgm:cxn modelId="{FCD58500-FEA1-45D3-8356-30AD22DEC9DA}" type="presParOf" srcId="{384B9EB1-D71C-4E51-A61A-A7F730F3C558}" destId="{F44BFF80-A74F-4CE2-9FB0-B412B7878BB0}" srcOrd="2" destOrd="0" presId="urn:microsoft.com/office/officeart/2005/8/layout/hierarchy5"/>
    <dgm:cxn modelId="{FD3A38B0-EAF2-44FB-BDBD-9BB5BFD02922}" type="presParOf" srcId="{F44BFF80-A74F-4CE2-9FB0-B412B7878BB0}" destId="{BD0EAAE9-D638-48BF-9BAB-B86A5620EDC9}" srcOrd="0" destOrd="0" presId="urn:microsoft.com/office/officeart/2005/8/layout/hierarchy5"/>
    <dgm:cxn modelId="{CEE8D513-036D-44D2-94F8-CFA4F7657B24}" type="presParOf" srcId="{F44BFF80-A74F-4CE2-9FB0-B412B7878BB0}" destId="{5A3DF876-D81F-49F5-BAD9-C85D86CF7D1A}" srcOrd="1" destOrd="0" presId="urn:microsoft.com/office/officeart/2005/8/layout/hierarchy5"/>
    <dgm:cxn modelId="{C717666A-30FB-4852-9BD5-13101C6B5D01}" type="presParOf" srcId="{384B9EB1-D71C-4E51-A61A-A7F730F3C558}" destId="{40C849F6-8FEF-4F3A-9C98-09B83B06A148}" srcOrd="3" destOrd="0" presId="urn:microsoft.com/office/officeart/2005/8/layout/hierarchy5"/>
    <dgm:cxn modelId="{BF918264-A074-4681-B3C0-D2E1B3BAC36C}" type="presParOf" srcId="{40C849F6-8FEF-4F3A-9C98-09B83B06A148}" destId="{47831777-ADBA-4F62-8804-F0E4791B6A56}" srcOrd="0" destOrd="0" presId="urn:microsoft.com/office/officeart/2005/8/layout/hierarchy5"/>
    <dgm:cxn modelId="{F08B31C2-E7A1-4AD4-BD36-088A818D6822}" type="presParOf" srcId="{384B9EB1-D71C-4E51-A61A-A7F730F3C558}" destId="{89D29DCB-0342-4169-82D9-753DDA15D14A}" srcOrd="4" destOrd="0" presId="urn:microsoft.com/office/officeart/2005/8/layout/hierarchy5"/>
    <dgm:cxn modelId="{C7108D41-A600-4715-B02C-BB872821845C}" type="presParOf" srcId="{89D29DCB-0342-4169-82D9-753DDA15D14A}" destId="{3DDF147D-08B9-4A94-9617-580C90FB674C}" srcOrd="0" destOrd="0" presId="urn:microsoft.com/office/officeart/2005/8/layout/hierarchy5"/>
    <dgm:cxn modelId="{8662C61A-2874-475C-8885-AC8DDF1DFFC7}" type="presParOf" srcId="{89D29DCB-0342-4169-82D9-753DDA15D14A}" destId="{CAA82531-9771-49D4-9A12-8EB5BD865C49}"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2572E5E-8386-48C7-AC9F-951D465B644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CN" altLang="en-US"/>
        </a:p>
      </dgm:t>
    </dgm:pt>
    <dgm:pt modelId="{15C2608F-016E-4F32-B0D1-AC3FF5098E99}">
      <dgm:prSet phldrT="[文本]"/>
      <dgm:spPr/>
      <dgm:t>
        <a:bodyPr/>
        <a:lstStyle/>
        <a:p>
          <a:r>
            <a:rPr lang="zh-CN" altLang="zh-CN" b="0" dirty="0" smtClean="0">
              <a:latin typeface="微软雅黑" pitchFamily="34" charset="-122"/>
              <a:ea typeface="微软雅黑" pitchFamily="34" charset="-122"/>
            </a:rPr>
            <a:t>中国工程造价管理体系构建</a:t>
          </a:r>
          <a:r>
            <a:rPr lang="zh-CN" altLang="en-US" b="0" dirty="0" smtClean="0">
              <a:latin typeface="微软雅黑" pitchFamily="34" charset="-122"/>
              <a:ea typeface="微软雅黑" pitchFamily="34" charset="-122"/>
            </a:rPr>
            <a:t>设</a:t>
          </a:r>
          <a:r>
            <a:rPr lang="zh-CN" altLang="zh-CN" b="0" dirty="0" smtClean="0">
              <a:latin typeface="微软雅黑" pitchFamily="34" charset="-122"/>
              <a:ea typeface="微软雅黑" pitchFamily="34" charset="-122"/>
            </a:rPr>
            <a:t>的基本原则</a:t>
          </a:r>
          <a:endParaRPr lang="zh-CN" altLang="en-US" dirty="0"/>
        </a:p>
      </dgm:t>
    </dgm:pt>
    <dgm:pt modelId="{750728FB-74E0-4C03-9F19-183A5A7C1356}" type="parTrans" cxnId="{071A1BF4-2D39-4F20-86F5-AA25A3D6819D}">
      <dgm:prSet/>
      <dgm:spPr/>
      <dgm:t>
        <a:bodyPr/>
        <a:lstStyle/>
        <a:p>
          <a:endParaRPr lang="zh-CN" altLang="en-US"/>
        </a:p>
      </dgm:t>
    </dgm:pt>
    <dgm:pt modelId="{012EE156-1B59-40B8-A418-5D9293296347}" type="sibTrans" cxnId="{071A1BF4-2D39-4F20-86F5-AA25A3D6819D}">
      <dgm:prSet/>
      <dgm:spPr/>
      <dgm:t>
        <a:bodyPr/>
        <a:lstStyle/>
        <a:p>
          <a:endParaRPr lang="zh-CN" altLang="en-US"/>
        </a:p>
      </dgm:t>
    </dgm:pt>
    <dgm:pt modelId="{8C00019F-914F-47D1-8404-7F60ACA0DA16}">
      <dgm:prSet phldrT="[文本]" custT="1"/>
      <dgm:spPr/>
      <dgm:t>
        <a:bodyPr/>
        <a:lstStyle/>
        <a:p>
          <a:r>
            <a:rPr lang="zh-CN" altLang="en-US" sz="1400" b="0" dirty="0" smtClean="0">
              <a:solidFill>
                <a:srgbClr val="FF0000"/>
              </a:solidFill>
              <a:latin typeface="微软雅黑" pitchFamily="34" charset="-122"/>
              <a:ea typeface="微软雅黑" pitchFamily="34" charset="-122"/>
            </a:rPr>
            <a:t>构建以工程造价管理法律、法规为制度依据，以工程造价标准规范和工程计价定额为核心内容，以工程造价信息为服务手段的工程造价管理体系”。</a:t>
          </a:r>
          <a:endParaRPr lang="zh-CN" altLang="en-US" sz="1400" dirty="0">
            <a:solidFill>
              <a:srgbClr val="FF0000"/>
            </a:solidFill>
          </a:endParaRPr>
        </a:p>
      </dgm:t>
    </dgm:pt>
    <dgm:pt modelId="{9323735C-4256-4780-BCFB-38EC3472F2C4}" type="parTrans" cxnId="{542D3873-C69E-47B5-BB02-32C1E56E1D06}">
      <dgm:prSet/>
      <dgm:spPr/>
      <dgm:t>
        <a:bodyPr/>
        <a:lstStyle/>
        <a:p>
          <a:endParaRPr lang="zh-CN" altLang="en-US"/>
        </a:p>
      </dgm:t>
    </dgm:pt>
    <dgm:pt modelId="{915ED837-D9D0-4A5B-8DB5-8DD3601D1C8A}" type="sibTrans" cxnId="{542D3873-C69E-47B5-BB02-32C1E56E1D06}">
      <dgm:prSet/>
      <dgm:spPr/>
      <dgm:t>
        <a:bodyPr/>
        <a:lstStyle/>
        <a:p>
          <a:endParaRPr lang="zh-CN" altLang="en-US"/>
        </a:p>
      </dgm:t>
    </dgm:pt>
    <dgm:pt modelId="{968945EF-1462-4AB8-B6AD-60D101DC76AF}">
      <dgm:prSet phldrT="[文本]"/>
      <dgm:spPr/>
      <dgm:t>
        <a:bodyPr/>
        <a:lstStyle/>
        <a:p>
          <a:r>
            <a:rPr lang="zh-CN" altLang="en-US" b="0" dirty="0" smtClean="0">
              <a:latin typeface="微软雅黑" pitchFamily="34" charset="-122"/>
              <a:ea typeface="微软雅黑" pitchFamily="34" charset="-122"/>
            </a:rPr>
            <a:t>工程造价管理</a:t>
          </a:r>
          <a:r>
            <a:rPr lang="zh-CN" altLang="zh-CN" b="0" dirty="0" smtClean="0">
              <a:latin typeface="微软雅黑" pitchFamily="34" charset="-122"/>
              <a:ea typeface="微软雅黑" pitchFamily="34" charset="-122"/>
            </a:rPr>
            <a:t>法规体系</a:t>
          </a:r>
          <a:endParaRPr lang="zh-CN" altLang="en-US" dirty="0"/>
        </a:p>
      </dgm:t>
    </dgm:pt>
    <dgm:pt modelId="{9EBA3047-F83C-4219-B308-C26A0A039F33}" type="parTrans" cxnId="{3CBE01AE-6A6C-4CB1-8E76-CB90CEDC2189}">
      <dgm:prSet/>
      <dgm:spPr/>
      <dgm:t>
        <a:bodyPr/>
        <a:lstStyle/>
        <a:p>
          <a:endParaRPr lang="zh-CN" altLang="en-US"/>
        </a:p>
      </dgm:t>
    </dgm:pt>
    <dgm:pt modelId="{FBCB8D8F-3C29-4A0C-A045-C003CA8956E3}" type="sibTrans" cxnId="{3CBE01AE-6A6C-4CB1-8E76-CB90CEDC2189}">
      <dgm:prSet/>
      <dgm:spPr/>
      <dgm:t>
        <a:bodyPr/>
        <a:lstStyle/>
        <a:p>
          <a:endParaRPr lang="zh-CN" altLang="en-US"/>
        </a:p>
      </dgm:t>
    </dgm:pt>
    <dgm:pt modelId="{8E7DDC8A-5763-4BBB-BCB3-E3C5B1E7EDA2}">
      <dgm:prSet phldrT="[文本]" custT="1"/>
      <dgm:spPr/>
      <dgm:t>
        <a:bodyPr/>
        <a:lstStyle/>
        <a:p>
          <a:r>
            <a:rPr lang="zh-CN" altLang="en-US" sz="1400" b="0" dirty="0" smtClean="0">
              <a:solidFill>
                <a:srgbClr val="FF0000"/>
              </a:solidFill>
              <a:latin typeface="微软雅黑" pitchFamily="34" charset="-122"/>
              <a:ea typeface="微软雅黑" pitchFamily="34" charset="-122"/>
            </a:rPr>
            <a:t>工程造价管理体系最上层的技术法规，对其他要素起到约束和指导作用。</a:t>
          </a:r>
          <a:endParaRPr lang="zh-CN" altLang="en-US" sz="1400" dirty="0">
            <a:solidFill>
              <a:srgbClr val="FF0000"/>
            </a:solidFill>
          </a:endParaRPr>
        </a:p>
      </dgm:t>
    </dgm:pt>
    <dgm:pt modelId="{F422C60E-961D-4067-998A-E60E0FECC59A}" type="parTrans" cxnId="{E5915AE7-0DC8-4EA0-953B-D5F6EEFDFD99}">
      <dgm:prSet/>
      <dgm:spPr/>
      <dgm:t>
        <a:bodyPr/>
        <a:lstStyle/>
        <a:p>
          <a:endParaRPr lang="zh-CN" altLang="en-US"/>
        </a:p>
      </dgm:t>
    </dgm:pt>
    <dgm:pt modelId="{EBF988BB-DE68-44A1-94A9-A28CD32ED75C}" type="sibTrans" cxnId="{E5915AE7-0DC8-4EA0-953B-D5F6EEFDFD99}">
      <dgm:prSet/>
      <dgm:spPr/>
      <dgm:t>
        <a:bodyPr/>
        <a:lstStyle/>
        <a:p>
          <a:endParaRPr lang="zh-CN" altLang="en-US"/>
        </a:p>
      </dgm:t>
    </dgm:pt>
    <dgm:pt modelId="{B56CB1CE-A824-4EAE-B72C-49CAC2F7DB85}">
      <dgm:prSet phldrT="[文本]"/>
      <dgm:spPr/>
      <dgm:t>
        <a:bodyPr/>
        <a:lstStyle/>
        <a:p>
          <a:r>
            <a:rPr lang="zh-CN" altLang="en-US" b="0" dirty="0" smtClean="0">
              <a:latin typeface="微软雅黑" pitchFamily="34" charset="-122"/>
              <a:ea typeface="微软雅黑" pitchFamily="34" charset="-122"/>
            </a:rPr>
            <a:t>工程造价管理</a:t>
          </a:r>
          <a:r>
            <a:rPr lang="zh-CN" altLang="zh-CN" b="0" dirty="0" smtClean="0">
              <a:latin typeface="微软雅黑" pitchFamily="34" charset="-122"/>
              <a:ea typeface="微软雅黑" pitchFamily="34" charset="-122"/>
            </a:rPr>
            <a:t>标准体系</a:t>
          </a:r>
          <a:endParaRPr lang="zh-CN" altLang="en-US" dirty="0"/>
        </a:p>
      </dgm:t>
    </dgm:pt>
    <dgm:pt modelId="{2244FD05-00BB-4CEA-8CB7-F44F30DC538A}" type="parTrans" cxnId="{87F12005-F002-4FCE-AAC3-EE504C485416}">
      <dgm:prSet/>
      <dgm:spPr/>
      <dgm:t>
        <a:bodyPr/>
        <a:lstStyle/>
        <a:p>
          <a:endParaRPr lang="zh-CN" altLang="en-US"/>
        </a:p>
      </dgm:t>
    </dgm:pt>
    <dgm:pt modelId="{5BA91EAA-E9C2-4CB8-85B8-35FF0F4BA565}" type="sibTrans" cxnId="{87F12005-F002-4FCE-AAC3-EE504C485416}">
      <dgm:prSet/>
      <dgm:spPr/>
      <dgm:t>
        <a:bodyPr/>
        <a:lstStyle/>
        <a:p>
          <a:endParaRPr lang="zh-CN" altLang="en-US"/>
        </a:p>
      </dgm:t>
    </dgm:pt>
    <dgm:pt modelId="{6151E496-C383-45D5-8F78-987651150CCE}">
      <dgm:prSet phldrT="[文本]" custT="1"/>
      <dgm:spPr/>
      <dgm:t>
        <a:bodyPr/>
        <a:lstStyle/>
        <a:p>
          <a:r>
            <a:rPr lang="zh-CN" altLang="en-US" sz="1400" b="0" dirty="0" smtClean="0">
              <a:solidFill>
                <a:srgbClr val="FF0000"/>
              </a:solidFill>
              <a:latin typeface="微软雅黑" pitchFamily="34" charset="-122"/>
              <a:ea typeface="微软雅黑" pitchFamily="34" charset="-122"/>
            </a:rPr>
            <a:t>整个系统的核心内容，是计价定额以及计价信息体系的规范基础。</a:t>
          </a:r>
          <a:endParaRPr lang="zh-CN" altLang="en-US" sz="1400" dirty="0">
            <a:solidFill>
              <a:srgbClr val="FF0000"/>
            </a:solidFill>
          </a:endParaRPr>
        </a:p>
      </dgm:t>
    </dgm:pt>
    <dgm:pt modelId="{6B00184E-8D8D-48BA-91BC-B5BB8A05AE47}" type="parTrans" cxnId="{D8702B95-67AE-4DFF-B7A6-678429E24C03}">
      <dgm:prSet/>
      <dgm:spPr/>
      <dgm:t>
        <a:bodyPr/>
        <a:lstStyle/>
        <a:p>
          <a:endParaRPr lang="zh-CN" altLang="en-US"/>
        </a:p>
      </dgm:t>
    </dgm:pt>
    <dgm:pt modelId="{C5936367-01A9-4461-B7DE-16977A1AAC52}" type="sibTrans" cxnId="{D8702B95-67AE-4DFF-B7A6-678429E24C03}">
      <dgm:prSet/>
      <dgm:spPr/>
      <dgm:t>
        <a:bodyPr/>
        <a:lstStyle/>
        <a:p>
          <a:endParaRPr lang="zh-CN" altLang="en-US"/>
        </a:p>
      </dgm:t>
    </dgm:pt>
    <dgm:pt modelId="{3B07A226-1C89-416E-AF6D-20413E3ED488}">
      <dgm:prSet/>
      <dgm:spPr/>
      <dgm:t>
        <a:bodyPr/>
        <a:lstStyle/>
        <a:p>
          <a:r>
            <a:rPr lang="zh-CN" altLang="en-US" b="0" dirty="0" smtClean="0">
              <a:latin typeface="微软雅黑" pitchFamily="34" charset="-122"/>
              <a:ea typeface="微软雅黑" pitchFamily="34" charset="-122"/>
            </a:rPr>
            <a:t>工程</a:t>
          </a:r>
          <a:r>
            <a:rPr lang="zh-CN" altLang="zh-CN" b="0" dirty="0" smtClean="0">
              <a:latin typeface="微软雅黑" pitchFamily="34" charset="-122"/>
              <a:ea typeface="微软雅黑" pitchFamily="34" charset="-122"/>
            </a:rPr>
            <a:t>计价定额体系</a:t>
          </a:r>
          <a:endParaRPr lang="zh-CN" altLang="en-US" dirty="0"/>
        </a:p>
      </dgm:t>
    </dgm:pt>
    <dgm:pt modelId="{F54E80E7-6600-41F1-859B-C2949B458C1D}" type="parTrans" cxnId="{D7E81991-B0A6-4363-9629-C8A676AAE22A}">
      <dgm:prSet/>
      <dgm:spPr/>
      <dgm:t>
        <a:bodyPr/>
        <a:lstStyle/>
        <a:p>
          <a:endParaRPr lang="zh-CN" altLang="en-US"/>
        </a:p>
      </dgm:t>
    </dgm:pt>
    <dgm:pt modelId="{4E0C4BB2-5238-4E11-8341-0994134F40A5}" type="sibTrans" cxnId="{D7E81991-B0A6-4363-9629-C8A676AAE22A}">
      <dgm:prSet/>
      <dgm:spPr/>
      <dgm:t>
        <a:bodyPr/>
        <a:lstStyle/>
        <a:p>
          <a:endParaRPr lang="zh-CN" altLang="en-US"/>
        </a:p>
      </dgm:t>
    </dgm:pt>
    <dgm:pt modelId="{E9A10833-33EA-4EED-88A7-072836D0D689}">
      <dgm:prSet/>
      <dgm:spPr/>
      <dgm:t>
        <a:bodyPr/>
        <a:lstStyle/>
        <a:p>
          <a:r>
            <a:rPr lang="zh-CN" altLang="en-US" b="0" dirty="0" smtClean="0">
              <a:latin typeface="微软雅黑" pitchFamily="34" charset="-122"/>
              <a:ea typeface="微软雅黑" pitchFamily="34" charset="-122"/>
            </a:rPr>
            <a:t>工程</a:t>
          </a:r>
          <a:r>
            <a:rPr lang="zh-CN" altLang="zh-CN" b="0" dirty="0" smtClean="0">
              <a:latin typeface="微软雅黑" pitchFamily="34" charset="-122"/>
              <a:ea typeface="微软雅黑" pitchFamily="34" charset="-122"/>
            </a:rPr>
            <a:t>计价信息体系</a:t>
          </a:r>
          <a:endParaRPr lang="zh-CN" altLang="en-US" dirty="0"/>
        </a:p>
      </dgm:t>
    </dgm:pt>
    <dgm:pt modelId="{72A6F411-4173-474B-B66B-64AE90523306}" type="parTrans" cxnId="{39F37EBD-5D54-4A19-91DE-52238CBC8F90}">
      <dgm:prSet/>
      <dgm:spPr/>
      <dgm:t>
        <a:bodyPr/>
        <a:lstStyle/>
        <a:p>
          <a:endParaRPr lang="zh-CN" altLang="en-US"/>
        </a:p>
      </dgm:t>
    </dgm:pt>
    <dgm:pt modelId="{A15EA495-FCD1-4202-B147-04D87BFC62AD}" type="sibTrans" cxnId="{39F37EBD-5D54-4A19-91DE-52238CBC8F90}">
      <dgm:prSet/>
      <dgm:spPr/>
      <dgm:t>
        <a:bodyPr/>
        <a:lstStyle/>
        <a:p>
          <a:endParaRPr lang="zh-CN" altLang="en-US"/>
        </a:p>
      </dgm:t>
    </dgm:pt>
    <dgm:pt modelId="{5B28BBAF-02FA-4A30-A00B-DE31DDA326DB}">
      <dgm:prSet custT="1"/>
      <dgm:spPr/>
      <dgm:t>
        <a:bodyPr/>
        <a:lstStyle/>
        <a:p>
          <a:r>
            <a:rPr lang="zh-CN" altLang="en-US" sz="1400" b="0" dirty="0" smtClean="0">
              <a:solidFill>
                <a:srgbClr val="FF0000"/>
              </a:solidFill>
              <a:latin typeface="微软雅黑" pitchFamily="34" charset="-122"/>
              <a:ea typeface="微软雅黑" pitchFamily="34" charset="-122"/>
            </a:rPr>
            <a:t>通过提供全国或行业定额的参考性依据和数据，指导企业定额编制，起到其规范管理和科学计价。</a:t>
          </a:r>
          <a:endParaRPr lang="zh-CN" altLang="en-US" sz="1400" dirty="0">
            <a:solidFill>
              <a:srgbClr val="FF0000"/>
            </a:solidFill>
          </a:endParaRPr>
        </a:p>
      </dgm:t>
    </dgm:pt>
    <dgm:pt modelId="{195FBE6C-9F23-4215-928D-EDF69B3AB61C}" type="parTrans" cxnId="{732BDABE-6D6B-4A0E-B248-23BA75174157}">
      <dgm:prSet/>
      <dgm:spPr/>
      <dgm:t>
        <a:bodyPr/>
        <a:lstStyle/>
        <a:p>
          <a:endParaRPr lang="zh-CN" altLang="en-US"/>
        </a:p>
      </dgm:t>
    </dgm:pt>
    <dgm:pt modelId="{EA6A617D-8939-4145-95EF-F1AA10CDD0A2}" type="sibTrans" cxnId="{732BDABE-6D6B-4A0E-B248-23BA75174157}">
      <dgm:prSet/>
      <dgm:spPr/>
      <dgm:t>
        <a:bodyPr/>
        <a:lstStyle/>
        <a:p>
          <a:endParaRPr lang="zh-CN" altLang="en-US"/>
        </a:p>
      </dgm:t>
    </dgm:pt>
    <dgm:pt modelId="{1FA9420B-1D92-46E9-AD5A-59E485F48BDC}">
      <dgm:prSet custT="1"/>
      <dgm:spPr/>
      <dgm:t>
        <a:bodyPr/>
        <a:lstStyle/>
        <a:p>
          <a:r>
            <a:rPr lang="zh-CN" altLang="en-US" sz="1400" b="0" dirty="0" smtClean="0">
              <a:solidFill>
                <a:srgbClr val="FF0000"/>
              </a:solidFill>
              <a:latin typeface="微软雅黑" pitchFamily="34" charset="-122"/>
              <a:ea typeface="微软雅黑" pitchFamily="34" charset="-122"/>
            </a:rPr>
            <a:t>保障各个要素间信息有效传递，是工程计价依据体系能够有效实施的保障，有利于工程造价活动各个层面的具体操作</a:t>
          </a:r>
          <a:r>
            <a:rPr lang="zh-CN" altLang="en-US" sz="1200" b="0" dirty="0" smtClean="0">
              <a:latin typeface="微软雅黑" pitchFamily="34" charset="-122"/>
              <a:ea typeface="微软雅黑" pitchFamily="34" charset="-122"/>
            </a:rPr>
            <a:t>。</a:t>
          </a:r>
          <a:endParaRPr lang="zh-CN" altLang="en-US" sz="1200" dirty="0"/>
        </a:p>
      </dgm:t>
    </dgm:pt>
    <dgm:pt modelId="{1BD16CEB-B795-4C43-8FB0-10E418B169D7}" type="parTrans" cxnId="{D316C7FC-1A59-43C8-A943-0FE7AE8B8E00}">
      <dgm:prSet/>
      <dgm:spPr/>
      <dgm:t>
        <a:bodyPr/>
        <a:lstStyle/>
        <a:p>
          <a:endParaRPr lang="zh-CN" altLang="en-US"/>
        </a:p>
      </dgm:t>
    </dgm:pt>
    <dgm:pt modelId="{D1401CB5-6AFB-4684-AB49-9F6C0553984D}" type="sibTrans" cxnId="{D316C7FC-1A59-43C8-A943-0FE7AE8B8E00}">
      <dgm:prSet/>
      <dgm:spPr/>
      <dgm:t>
        <a:bodyPr/>
        <a:lstStyle/>
        <a:p>
          <a:endParaRPr lang="zh-CN" altLang="en-US"/>
        </a:p>
      </dgm:t>
    </dgm:pt>
    <dgm:pt modelId="{B202DF12-71C3-4A9A-8F4B-7C29826F3D1A}" type="pres">
      <dgm:prSet presAssocID="{72572E5E-8386-48C7-AC9F-951D465B644C}" presName="Name0" presStyleCnt="0">
        <dgm:presLayoutVars>
          <dgm:dir/>
          <dgm:animLvl val="lvl"/>
          <dgm:resizeHandles val="exact"/>
        </dgm:presLayoutVars>
      </dgm:prSet>
      <dgm:spPr/>
      <dgm:t>
        <a:bodyPr/>
        <a:lstStyle/>
        <a:p>
          <a:endParaRPr lang="zh-CN" altLang="en-US"/>
        </a:p>
      </dgm:t>
    </dgm:pt>
    <dgm:pt modelId="{9AAE3B30-1853-46B5-B4F1-8924D01BB0E4}" type="pres">
      <dgm:prSet presAssocID="{15C2608F-016E-4F32-B0D1-AC3FF5098E99}" presName="linNode" presStyleCnt="0"/>
      <dgm:spPr/>
    </dgm:pt>
    <dgm:pt modelId="{5077FF31-CABD-4F35-AC0C-4349E2ABA786}" type="pres">
      <dgm:prSet presAssocID="{15C2608F-016E-4F32-B0D1-AC3FF5098E99}" presName="parentText" presStyleLbl="node1" presStyleIdx="0" presStyleCnt="5">
        <dgm:presLayoutVars>
          <dgm:chMax val="1"/>
          <dgm:bulletEnabled val="1"/>
        </dgm:presLayoutVars>
      </dgm:prSet>
      <dgm:spPr/>
      <dgm:t>
        <a:bodyPr/>
        <a:lstStyle/>
        <a:p>
          <a:endParaRPr lang="zh-CN" altLang="en-US"/>
        </a:p>
      </dgm:t>
    </dgm:pt>
    <dgm:pt modelId="{4B0EA579-277D-433F-B1E1-4C1AABEA4E2B}" type="pres">
      <dgm:prSet presAssocID="{15C2608F-016E-4F32-B0D1-AC3FF5098E99}" presName="descendantText" presStyleLbl="alignAccFollowNode1" presStyleIdx="0" presStyleCnt="5" custScaleY="162710">
        <dgm:presLayoutVars>
          <dgm:bulletEnabled val="1"/>
        </dgm:presLayoutVars>
      </dgm:prSet>
      <dgm:spPr/>
      <dgm:t>
        <a:bodyPr/>
        <a:lstStyle/>
        <a:p>
          <a:endParaRPr lang="zh-CN" altLang="en-US"/>
        </a:p>
      </dgm:t>
    </dgm:pt>
    <dgm:pt modelId="{3EA06546-A140-4085-B31F-67E816BD4670}" type="pres">
      <dgm:prSet presAssocID="{012EE156-1B59-40B8-A418-5D9293296347}" presName="sp" presStyleCnt="0"/>
      <dgm:spPr/>
    </dgm:pt>
    <dgm:pt modelId="{C9F80416-E431-4011-A01C-F742E3EDBEF3}" type="pres">
      <dgm:prSet presAssocID="{968945EF-1462-4AB8-B6AD-60D101DC76AF}" presName="linNode" presStyleCnt="0"/>
      <dgm:spPr/>
    </dgm:pt>
    <dgm:pt modelId="{4DF50EFF-1F4D-4FE2-B217-EE8354DB6B48}" type="pres">
      <dgm:prSet presAssocID="{968945EF-1462-4AB8-B6AD-60D101DC76AF}" presName="parentText" presStyleLbl="node1" presStyleIdx="1" presStyleCnt="5">
        <dgm:presLayoutVars>
          <dgm:chMax val="1"/>
          <dgm:bulletEnabled val="1"/>
        </dgm:presLayoutVars>
      </dgm:prSet>
      <dgm:spPr/>
      <dgm:t>
        <a:bodyPr/>
        <a:lstStyle/>
        <a:p>
          <a:endParaRPr lang="zh-CN" altLang="en-US"/>
        </a:p>
      </dgm:t>
    </dgm:pt>
    <dgm:pt modelId="{F0647AE9-BD81-4DCC-BC08-267C626FD640}" type="pres">
      <dgm:prSet presAssocID="{968945EF-1462-4AB8-B6AD-60D101DC76AF}" presName="descendantText" presStyleLbl="alignAccFollowNode1" presStyleIdx="1" presStyleCnt="5">
        <dgm:presLayoutVars>
          <dgm:bulletEnabled val="1"/>
        </dgm:presLayoutVars>
      </dgm:prSet>
      <dgm:spPr/>
      <dgm:t>
        <a:bodyPr/>
        <a:lstStyle/>
        <a:p>
          <a:endParaRPr lang="zh-CN" altLang="en-US"/>
        </a:p>
      </dgm:t>
    </dgm:pt>
    <dgm:pt modelId="{5C627263-EACA-45F1-BB4D-EA004B719DC5}" type="pres">
      <dgm:prSet presAssocID="{FBCB8D8F-3C29-4A0C-A045-C003CA8956E3}" presName="sp" presStyleCnt="0"/>
      <dgm:spPr/>
    </dgm:pt>
    <dgm:pt modelId="{0776B9A5-CB07-4476-99B1-05A2B7EA712A}" type="pres">
      <dgm:prSet presAssocID="{B56CB1CE-A824-4EAE-B72C-49CAC2F7DB85}" presName="linNode" presStyleCnt="0"/>
      <dgm:spPr/>
    </dgm:pt>
    <dgm:pt modelId="{DBBB8525-1021-45AD-8016-4E9D92CB63D2}" type="pres">
      <dgm:prSet presAssocID="{B56CB1CE-A824-4EAE-B72C-49CAC2F7DB85}" presName="parentText" presStyleLbl="node1" presStyleIdx="2" presStyleCnt="5">
        <dgm:presLayoutVars>
          <dgm:chMax val="1"/>
          <dgm:bulletEnabled val="1"/>
        </dgm:presLayoutVars>
      </dgm:prSet>
      <dgm:spPr/>
      <dgm:t>
        <a:bodyPr/>
        <a:lstStyle/>
        <a:p>
          <a:endParaRPr lang="zh-CN" altLang="en-US"/>
        </a:p>
      </dgm:t>
    </dgm:pt>
    <dgm:pt modelId="{BA2D2C2D-CF35-43E9-B531-00E04A595370}" type="pres">
      <dgm:prSet presAssocID="{B56CB1CE-A824-4EAE-B72C-49CAC2F7DB85}" presName="descendantText" presStyleLbl="alignAccFollowNode1" presStyleIdx="2" presStyleCnt="5">
        <dgm:presLayoutVars>
          <dgm:bulletEnabled val="1"/>
        </dgm:presLayoutVars>
      </dgm:prSet>
      <dgm:spPr/>
      <dgm:t>
        <a:bodyPr/>
        <a:lstStyle/>
        <a:p>
          <a:endParaRPr lang="zh-CN" altLang="en-US"/>
        </a:p>
      </dgm:t>
    </dgm:pt>
    <dgm:pt modelId="{5CD51DF4-4BDC-49E0-8CF0-397C4BAB0A8E}" type="pres">
      <dgm:prSet presAssocID="{5BA91EAA-E9C2-4CB8-85B8-35FF0F4BA565}" presName="sp" presStyleCnt="0"/>
      <dgm:spPr/>
    </dgm:pt>
    <dgm:pt modelId="{04CD45D3-C9D5-4C55-AD3B-5FC493C32A52}" type="pres">
      <dgm:prSet presAssocID="{3B07A226-1C89-416E-AF6D-20413E3ED488}" presName="linNode" presStyleCnt="0"/>
      <dgm:spPr/>
    </dgm:pt>
    <dgm:pt modelId="{96882240-6772-4502-82DF-5063E8A84A34}" type="pres">
      <dgm:prSet presAssocID="{3B07A226-1C89-416E-AF6D-20413E3ED488}" presName="parentText" presStyleLbl="node1" presStyleIdx="3" presStyleCnt="5">
        <dgm:presLayoutVars>
          <dgm:chMax val="1"/>
          <dgm:bulletEnabled val="1"/>
        </dgm:presLayoutVars>
      </dgm:prSet>
      <dgm:spPr/>
      <dgm:t>
        <a:bodyPr/>
        <a:lstStyle/>
        <a:p>
          <a:endParaRPr lang="zh-CN" altLang="en-US"/>
        </a:p>
      </dgm:t>
    </dgm:pt>
    <dgm:pt modelId="{2A224E90-39EE-411A-AB74-128DC9F05DAD}" type="pres">
      <dgm:prSet presAssocID="{3B07A226-1C89-416E-AF6D-20413E3ED488}" presName="descendantText" presStyleLbl="alignAccFollowNode1" presStyleIdx="3" presStyleCnt="5">
        <dgm:presLayoutVars>
          <dgm:bulletEnabled val="1"/>
        </dgm:presLayoutVars>
      </dgm:prSet>
      <dgm:spPr/>
      <dgm:t>
        <a:bodyPr/>
        <a:lstStyle/>
        <a:p>
          <a:endParaRPr lang="zh-CN" altLang="en-US"/>
        </a:p>
      </dgm:t>
    </dgm:pt>
    <dgm:pt modelId="{497D6DFB-03DB-4F59-A7D1-7031C9740B56}" type="pres">
      <dgm:prSet presAssocID="{4E0C4BB2-5238-4E11-8341-0994134F40A5}" presName="sp" presStyleCnt="0"/>
      <dgm:spPr/>
    </dgm:pt>
    <dgm:pt modelId="{15CEF369-949A-4ADB-9112-72E8C85656FC}" type="pres">
      <dgm:prSet presAssocID="{E9A10833-33EA-4EED-88A7-072836D0D689}" presName="linNode" presStyleCnt="0"/>
      <dgm:spPr/>
    </dgm:pt>
    <dgm:pt modelId="{5DE07291-4C93-4CB1-9856-6015BB62AB7B}" type="pres">
      <dgm:prSet presAssocID="{E9A10833-33EA-4EED-88A7-072836D0D689}" presName="parentText" presStyleLbl="node1" presStyleIdx="4" presStyleCnt="5">
        <dgm:presLayoutVars>
          <dgm:chMax val="1"/>
          <dgm:bulletEnabled val="1"/>
        </dgm:presLayoutVars>
      </dgm:prSet>
      <dgm:spPr/>
      <dgm:t>
        <a:bodyPr/>
        <a:lstStyle/>
        <a:p>
          <a:endParaRPr lang="zh-CN" altLang="en-US"/>
        </a:p>
      </dgm:t>
    </dgm:pt>
    <dgm:pt modelId="{2430175E-07C1-4EB0-A7AD-BD51AD1826CA}" type="pres">
      <dgm:prSet presAssocID="{E9A10833-33EA-4EED-88A7-072836D0D689}" presName="descendantText" presStyleLbl="alignAccFollowNode1" presStyleIdx="4" presStyleCnt="5" custScaleY="166186">
        <dgm:presLayoutVars>
          <dgm:bulletEnabled val="1"/>
        </dgm:presLayoutVars>
      </dgm:prSet>
      <dgm:spPr/>
      <dgm:t>
        <a:bodyPr/>
        <a:lstStyle/>
        <a:p>
          <a:endParaRPr lang="zh-CN" altLang="en-US"/>
        </a:p>
      </dgm:t>
    </dgm:pt>
  </dgm:ptLst>
  <dgm:cxnLst>
    <dgm:cxn modelId="{39F37EBD-5D54-4A19-91DE-52238CBC8F90}" srcId="{72572E5E-8386-48C7-AC9F-951D465B644C}" destId="{E9A10833-33EA-4EED-88A7-072836D0D689}" srcOrd="4" destOrd="0" parTransId="{72A6F411-4173-474B-B66B-64AE90523306}" sibTransId="{A15EA495-FCD1-4202-B147-04D87BFC62AD}"/>
    <dgm:cxn modelId="{3CBE01AE-6A6C-4CB1-8E76-CB90CEDC2189}" srcId="{72572E5E-8386-48C7-AC9F-951D465B644C}" destId="{968945EF-1462-4AB8-B6AD-60D101DC76AF}" srcOrd="1" destOrd="0" parTransId="{9EBA3047-F83C-4219-B308-C26A0A039F33}" sibTransId="{FBCB8D8F-3C29-4A0C-A045-C003CA8956E3}"/>
    <dgm:cxn modelId="{122BE675-D9BE-4FF3-AEE4-C7900D48ABE9}" type="presOf" srcId="{B56CB1CE-A824-4EAE-B72C-49CAC2F7DB85}" destId="{DBBB8525-1021-45AD-8016-4E9D92CB63D2}" srcOrd="0" destOrd="0" presId="urn:microsoft.com/office/officeart/2005/8/layout/vList5"/>
    <dgm:cxn modelId="{87F12005-F002-4FCE-AAC3-EE504C485416}" srcId="{72572E5E-8386-48C7-AC9F-951D465B644C}" destId="{B56CB1CE-A824-4EAE-B72C-49CAC2F7DB85}" srcOrd="2" destOrd="0" parTransId="{2244FD05-00BB-4CEA-8CB7-F44F30DC538A}" sibTransId="{5BA91EAA-E9C2-4CB8-85B8-35FF0F4BA565}"/>
    <dgm:cxn modelId="{7329AC3F-D6E9-4F20-B960-91875D1FD216}" type="presOf" srcId="{15C2608F-016E-4F32-B0D1-AC3FF5098E99}" destId="{5077FF31-CABD-4F35-AC0C-4349E2ABA786}" srcOrd="0" destOrd="0" presId="urn:microsoft.com/office/officeart/2005/8/layout/vList5"/>
    <dgm:cxn modelId="{071A1BF4-2D39-4F20-86F5-AA25A3D6819D}" srcId="{72572E5E-8386-48C7-AC9F-951D465B644C}" destId="{15C2608F-016E-4F32-B0D1-AC3FF5098E99}" srcOrd="0" destOrd="0" parTransId="{750728FB-74E0-4C03-9F19-183A5A7C1356}" sibTransId="{012EE156-1B59-40B8-A418-5D9293296347}"/>
    <dgm:cxn modelId="{D316C7FC-1A59-43C8-A943-0FE7AE8B8E00}" srcId="{E9A10833-33EA-4EED-88A7-072836D0D689}" destId="{1FA9420B-1D92-46E9-AD5A-59E485F48BDC}" srcOrd="0" destOrd="0" parTransId="{1BD16CEB-B795-4C43-8FB0-10E418B169D7}" sibTransId="{D1401CB5-6AFB-4684-AB49-9F6C0553984D}"/>
    <dgm:cxn modelId="{14E95898-F598-4034-8B6F-F96166904387}" type="presOf" srcId="{1FA9420B-1D92-46E9-AD5A-59E485F48BDC}" destId="{2430175E-07C1-4EB0-A7AD-BD51AD1826CA}" srcOrd="0" destOrd="0" presId="urn:microsoft.com/office/officeart/2005/8/layout/vList5"/>
    <dgm:cxn modelId="{907D3634-1B38-4F84-8B85-4ADB7B87835B}" type="presOf" srcId="{72572E5E-8386-48C7-AC9F-951D465B644C}" destId="{B202DF12-71C3-4A9A-8F4B-7C29826F3D1A}" srcOrd="0" destOrd="0" presId="urn:microsoft.com/office/officeart/2005/8/layout/vList5"/>
    <dgm:cxn modelId="{E7427FAA-8AE4-4153-91B3-CE7AA77692C0}" type="presOf" srcId="{3B07A226-1C89-416E-AF6D-20413E3ED488}" destId="{96882240-6772-4502-82DF-5063E8A84A34}" srcOrd="0" destOrd="0" presId="urn:microsoft.com/office/officeart/2005/8/layout/vList5"/>
    <dgm:cxn modelId="{78ECE558-21EA-4DD3-8478-62B7483B4AAA}" type="presOf" srcId="{6151E496-C383-45D5-8F78-987651150CCE}" destId="{BA2D2C2D-CF35-43E9-B531-00E04A595370}" srcOrd="0" destOrd="0" presId="urn:microsoft.com/office/officeart/2005/8/layout/vList5"/>
    <dgm:cxn modelId="{F9D37A9E-8F68-4DD9-9A23-C9F0955625CF}" type="presOf" srcId="{5B28BBAF-02FA-4A30-A00B-DE31DDA326DB}" destId="{2A224E90-39EE-411A-AB74-128DC9F05DAD}" srcOrd="0" destOrd="0" presId="urn:microsoft.com/office/officeart/2005/8/layout/vList5"/>
    <dgm:cxn modelId="{E5915AE7-0DC8-4EA0-953B-D5F6EEFDFD99}" srcId="{968945EF-1462-4AB8-B6AD-60D101DC76AF}" destId="{8E7DDC8A-5763-4BBB-BCB3-E3C5B1E7EDA2}" srcOrd="0" destOrd="0" parTransId="{F422C60E-961D-4067-998A-E60E0FECC59A}" sibTransId="{EBF988BB-DE68-44A1-94A9-A28CD32ED75C}"/>
    <dgm:cxn modelId="{56973D0D-F420-4C7B-BFDC-72501488D250}" type="presOf" srcId="{E9A10833-33EA-4EED-88A7-072836D0D689}" destId="{5DE07291-4C93-4CB1-9856-6015BB62AB7B}" srcOrd="0" destOrd="0" presId="urn:microsoft.com/office/officeart/2005/8/layout/vList5"/>
    <dgm:cxn modelId="{DA77A0EF-DCA0-4BFB-84D8-3BFD4D4466C3}" type="presOf" srcId="{8E7DDC8A-5763-4BBB-BCB3-E3C5B1E7EDA2}" destId="{F0647AE9-BD81-4DCC-BC08-267C626FD640}" srcOrd="0" destOrd="0" presId="urn:microsoft.com/office/officeart/2005/8/layout/vList5"/>
    <dgm:cxn modelId="{542D3873-C69E-47B5-BB02-32C1E56E1D06}" srcId="{15C2608F-016E-4F32-B0D1-AC3FF5098E99}" destId="{8C00019F-914F-47D1-8404-7F60ACA0DA16}" srcOrd="0" destOrd="0" parTransId="{9323735C-4256-4780-BCFB-38EC3472F2C4}" sibTransId="{915ED837-D9D0-4A5B-8DB5-8DD3601D1C8A}"/>
    <dgm:cxn modelId="{D8702B95-67AE-4DFF-B7A6-678429E24C03}" srcId="{B56CB1CE-A824-4EAE-B72C-49CAC2F7DB85}" destId="{6151E496-C383-45D5-8F78-987651150CCE}" srcOrd="0" destOrd="0" parTransId="{6B00184E-8D8D-48BA-91BC-B5BB8A05AE47}" sibTransId="{C5936367-01A9-4461-B7DE-16977A1AAC52}"/>
    <dgm:cxn modelId="{9288DF7B-0908-471A-959E-28B0DE8DF3EA}" type="presOf" srcId="{8C00019F-914F-47D1-8404-7F60ACA0DA16}" destId="{4B0EA579-277D-433F-B1E1-4C1AABEA4E2B}" srcOrd="0" destOrd="0" presId="urn:microsoft.com/office/officeart/2005/8/layout/vList5"/>
    <dgm:cxn modelId="{27536F8F-2FC0-4394-A58B-E1B9FA070FC2}" type="presOf" srcId="{968945EF-1462-4AB8-B6AD-60D101DC76AF}" destId="{4DF50EFF-1F4D-4FE2-B217-EE8354DB6B48}" srcOrd="0" destOrd="0" presId="urn:microsoft.com/office/officeart/2005/8/layout/vList5"/>
    <dgm:cxn modelId="{D7E81991-B0A6-4363-9629-C8A676AAE22A}" srcId="{72572E5E-8386-48C7-AC9F-951D465B644C}" destId="{3B07A226-1C89-416E-AF6D-20413E3ED488}" srcOrd="3" destOrd="0" parTransId="{F54E80E7-6600-41F1-859B-C2949B458C1D}" sibTransId="{4E0C4BB2-5238-4E11-8341-0994134F40A5}"/>
    <dgm:cxn modelId="{732BDABE-6D6B-4A0E-B248-23BA75174157}" srcId="{3B07A226-1C89-416E-AF6D-20413E3ED488}" destId="{5B28BBAF-02FA-4A30-A00B-DE31DDA326DB}" srcOrd="0" destOrd="0" parTransId="{195FBE6C-9F23-4215-928D-EDF69B3AB61C}" sibTransId="{EA6A617D-8939-4145-95EF-F1AA10CDD0A2}"/>
    <dgm:cxn modelId="{86E8B5ED-B5E5-42E5-B32F-C4C81F2D4742}" type="presParOf" srcId="{B202DF12-71C3-4A9A-8F4B-7C29826F3D1A}" destId="{9AAE3B30-1853-46B5-B4F1-8924D01BB0E4}" srcOrd="0" destOrd="0" presId="urn:microsoft.com/office/officeart/2005/8/layout/vList5"/>
    <dgm:cxn modelId="{F1842EBD-CBF9-4895-977E-866188005C9A}" type="presParOf" srcId="{9AAE3B30-1853-46B5-B4F1-8924D01BB0E4}" destId="{5077FF31-CABD-4F35-AC0C-4349E2ABA786}" srcOrd="0" destOrd="0" presId="urn:microsoft.com/office/officeart/2005/8/layout/vList5"/>
    <dgm:cxn modelId="{1AEDB9CB-3EA5-4E4B-97BB-0682293248F2}" type="presParOf" srcId="{9AAE3B30-1853-46B5-B4F1-8924D01BB0E4}" destId="{4B0EA579-277D-433F-B1E1-4C1AABEA4E2B}" srcOrd="1" destOrd="0" presId="urn:microsoft.com/office/officeart/2005/8/layout/vList5"/>
    <dgm:cxn modelId="{6404C10A-8366-4120-A7D2-1D00A916CE2E}" type="presParOf" srcId="{B202DF12-71C3-4A9A-8F4B-7C29826F3D1A}" destId="{3EA06546-A140-4085-B31F-67E816BD4670}" srcOrd="1" destOrd="0" presId="urn:microsoft.com/office/officeart/2005/8/layout/vList5"/>
    <dgm:cxn modelId="{280A3ABE-A41B-4F39-9617-BE6E1ABCE6C2}" type="presParOf" srcId="{B202DF12-71C3-4A9A-8F4B-7C29826F3D1A}" destId="{C9F80416-E431-4011-A01C-F742E3EDBEF3}" srcOrd="2" destOrd="0" presId="urn:microsoft.com/office/officeart/2005/8/layout/vList5"/>
    <dgm:cxn modelId="{71142C6C-FE9C-44CB-B6D2-6D44899CBA9D}" type="presParOf" srcId="{C9F80416-E431-4011-A01C-F742E3EDBEF3}" destId="{4DF50EFF-1F4D-4FE2-B217-EE8354DB6B48}" srcOrd="0" destOrd="0" presId="urn:microsoft.com/office/officeart/2005/8/layout/vList5"/>
    <dgm:cxn modelId="{0AD6FF6D-956C-4DB4-A3DE-E545BA403BB8}" type="presParOf" srcId="{C9F80416-E431-4011-A01C-F742E3EDBEF3}" destId="{F0647AE9-BD81-4DCC-BC08-267C626FD640}" srcOrd="1" destOrd="0" presId="urn:microsoft.com/office/officeart/2005/8/layout/vList5"/>
    <dgm:cxn modelId="{EECBD859-48F2-45DA-9AB9-C433E928AE0F}" type="presParOf" srcId="{B202DF12-71C3-4A9A-8F4B-7C29826F3D1A}" destId="{5C627263-EACA-45F1-BB4D-EA004B719DC5}" srcOrd="3" destOrd="0" presId="urn:microsoft.com/office/officeart/2005/8/layout/vList5"/>
    <dgm:cxn modelId="{A770FAD5-66FD-4F35-B123-B02B22A102DA}" type="presParOf" srcId="{B202DF12-71C3-4A9A-8F4B-7C29826F3D1A}" destId="{0776B9A5-CB07-4476-99B1-05A2B7EA712A}" srcOrd="4" destOrd="0" presId="urn:microsoft.com/office/officeart/2005/8/layout/vList5"/>
    <dgm:cxn modelId="{9177499B-C999-40D6-A665-CF5186D94CE2}" type="presParOf" srcId="{0776B9A5-CB07-4476-99B1-05A2B7EA712A}" destId="{DBBB8525-1021-45AD-8016-4E9D92CB63D2}" srcOrd="0" destOrd="0" presId="urn:microsoft.com/office/officeart/2005/8/layout/vList5"/>
    <dgm:cxn modelId="{18E48468-175F-427E-B37A-8954347CCA4D}" type="presParOf" srcId="{0776B9A5-CB07-4476-99B1-05A2B7EA712A}" destId="{BA2D2C2D-CF35-43E9-B531-00E04A595370}" srcOrd="1" destOrd="0" presId="urn:microsoft.com/office/officeart/2005/8/layout/vList5"/>
    <dgm:cxn modelId="{2B26810E-86D8-46CD-BD0B-681BA61F461B}" type="presParOf" srcId="{B202DF12-71C3-4A9A-8F4B-7C29826F3D1A}" destId="{5CD51DF4-4BDC-49E0-8CF0-397C4BAB0A8E}" srcOrd="5" destOrd="0" presId="urn:microsoft.com/office/officeart/2005/8/layout/vList5"/>
    <dgm:cxn modelId="{5B9EBE0E-F13A-464B-BAA0-F6560EFA4680}" type="presParOf" srcId="{B202DF12-71C3-4A9A-8F4B-7C29826F3D1A}" destId="{04CD45D3-C9D5-4C55-AD3B-5FC493C32A52}" srcOrd="6" destOrd="0" presId="urn:microsoft.com/office/officeart/2005/8/layout/vList5"/>
    <dgm:cxn modelId="{F21B3BCE-1490-471E-8A69-A218B88BA4DF}" type="presParOf" srcId="{04CD45D3-C9D5-4C55-AD3B-5FC493C32A52}" destId="{96882240-6772-4502-82DF-5063E8A84A34}" srcOrd="0" destOrd="0" presId="urn:microsoft.com/office/officeart/2005/8/layout/vList5"/>
    <dgm:cxn modelId="{644A621A-B74E-4B2B-B26B-CA23565B6A06}" type="presParOf" srcId="{04CD45D3-C9D5-4C55-AD3B-5FC493C32A52}" destId="{2A224E90-39EE-411A-AB74-128DC9F05DAD}" srcOrd="1" destOrd="0" presId="urn:microsoft.com/office/officeart/2005/8/layout/vList5"/>
    <dgm:cxn modelId="{E9DF74CB-7BC9-433C-BCAD-3AFC564B0171}" type="presParOf" srcId="{B202DF12-71C3-4A9A-8F4B-7C29826F3D1A}" destId="{497D6DFB-03DB-4F59-A7D1-7031C9740B56}" srcOrd="7" destOrd="0" presId="urn:microsoft.com/office/officeart/2005/8/layout/vList5"/>
    <dgm:cxn modelId="{31D0B0EB-BCED-40AA-BD65-B7F7E6E199CA}" type="presParOf" srcId="{B202DF12-71C3-4A9A-8F4B-7C29826F3D1A}" destId="{15CEF369-949A-4ADB-9112-72E8C85656FC}" srcOrd="8" destOrd="0" presId="urn:microsoft.com/office/officeart/2005/8/layout/vList5"/>
    <dgm:cxn modelId="{F7C3C4BA-A930-493F-A351-143B2D951A07}" type="presParOf" srcId="{15CEF369-949A-4ADB-9112-72E8C85656FC}" destId="{5DE07291-4C93-4CB1-9856-6015BB62AB7B}" srcOrd="0" destOrd="0" presId="urn:microsoft.com/office/officeart/2005/8/layout/vList5"/>
    <dgm:cxn modelId="{205DC196-FEE0-4C4D-8C93-FFCEA825AFEF}" type="presParOf" srcId="{15CEF369-949A-4ADB-9112-72E8C85656FC}" destId="{2430175E-07C1-4EB0-A7AD-BD51AD1826C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工程计价的改革与发展历程</a:t>
          </a:r>
          <a:endParaRPr kumimoji="1" lang="zh-CN" altLang="en-US" sz="2800" b="0"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b="0" i="0" dirty="0" smtClean="0">
              <a:solidFill>
                <a:srgbClr val="0A4CB6"/>
              </a:solidFill>
              <a:latin typeface="微软雅黑" pitchFamily="34" charset="-122"/>
              <a:ea typeface="微软雅黑" pitchFamily="34" charset="-122"/>
            </a:rPr>
            <a:t>发展成就、发展方向和任务</a:t>
          </a:r>
          <a:endParaRPr kumimoji="1" lang="zh-CN" altLang="en-US" sz="2800" b="0" i="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工程造价管理改革形势分析</a:t>
          </a:r>
          <a:endParaRPr kumimoji="1" lang="zh-CN" altLang="en-US" sz="2800" b="0"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b="0" dirty="0" smtClean="0">
              <a:solidFill>
                <a:srgbClr val="0A4CB6"/>
              </a:solidFill>
              <a:latin typeface="微软雅黑" pitchFamily="34" charset="-122"/>
              <a:ea typeface="微软雅黑" pitchFamily="34" charset="-122"/>
            </a:rPr>
            <a:t>工程造价管理体系介绍</a:t>
          </a:r>
          <a:endParaRPr kumimoji="1" lang="zh-CN" altLang="en-US" sz="2800" b="0"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a:t>
          </a:r>
          <a:r>
            <a:rPr kumimoji="1" lang="zh-CN" altLang="en-US" sz="2800" b="1" dirty="0" smtClean="0">
              <a:solidFill>
                <a:srgbClr val="0A4CB6"/>
              </a:solidFill>
              <a:latin typeface="微软雅黑" pitchFamily="34" charset="-122"/>
              <a:ea typeface="微软雅黑" pitchFamily="34" charset="-122"/>
            </a:rPr>
            <a:t>工程造价信息化的发展趋势  </a:t>
          </a:r>
          <a:endParaRPr lang="zh-CN" altLang="en-US" b="1"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C64DA999-F746-4B2E-AF1A-8133DE1CD90B}" srcId="{95005EA8-1285-4743-A303-FFA72B570B99}" destId="{4DA80A63-7A57-49E6-B59B-63AD9E652879}" srcOrd="0" destOrd="0" parTransId="{E7568C14-894A-411D-82AB-87C3795210DF}" sibTransId="{3ABBB96F-7DE1-4C58-9A87-956EBA21E7C7}"/>
    <dgm:cxn modelId="{8AB64707-46DA-4F29-BC0A-4210DA2BBB5A}" type="presOf" srcId="{55D2E6D2-F2F7-47DD-A896-13168A8BA6EE}" destId="{A8AB01C6-936A-4020-9B26-85FF16A15686}" srcOrd="0" destOrd="0" presId="urn:microsoft.com/office/officeart/2005/8/layout/chevron2"/>
    <dgm:cxn modelId="{B6DC7933-B412-4E92-9520-6113E62E1B4D}" srcId="{55D2E6D2-F2F7-47DD-A896-13168A8BA6EE}" destId="{95005EA8-1285-4743-A303-FFA72B570B99}" srcOrd="3" destOrd="0" parTransId="{8FEBE508-2891-417E-9B30-7E2A85233753}" sibTransId="{EE4B8C44-C6F9-44FE-B1A1-7C98E676AA66}"/>
    <dgm:cxn modelId="{1F8EB88E-48FA-47DC-ABD1-04ECB62069C9}" type="presOf" srcId="{46E7DF6A-0A57-4BCC-9193-2D3265BC3B8E}" destId="{46D34900-F6AF-4D82-BC83-5A724DE95DF7}" srcOrd="0" destOrd="0" presId="urn:microsoft.com/office/officeart/2005/8/layout/chevron2"/>
    <dgm:cxn modelId="{1D679B35-B952-4A0B-856B-33208E5FFCF3}" srcId="{389AC132-27D5-4FA0-B419-448B60118A1B}" destId="{870671AF-B6C5-477D-AF36-0D358CBE9F64}" srcOrd="0" destOrd="0" parTransId="{16398BE8-FBE3-441A-9703-8A53641F7EEA}" sibTransId="{CC225F95-C3D0-45A9-8AC6-15E6B7C06F06}"/>
    <dgm:cxn modelId="{0B21FAD2-18B0-463A-96DF-87E06A4BA91E}" type="presOf" srcId="{D8DAF320-7914-4E54-998F-F94DFC8C2FC3}" destId="{5BBD4241-A1CD-46F9-B160-25DC91772883}" srcOrd="0" destOrd="0" presId="urn:microsoft.com/office/officeart/2005/8/layout/chevron2"/>
    <dgm:cxn modelId="{B4D9CB07-8378-40C3-A923-BC6309405964}" type="presOf" srcId="{09328BF8-0D26-4680-A7C3-296EF247FF7B}" destId="{381926B5-343F-4F82-9645-53216AC89D64}" srcOrd="0" destOrd="0" presId="urn:microsoft.com/office/officeart/2005/8/layout/chevron2"/>
    <dgm:cxn modelId="{6EE17CA2-F11C-4AA1-BD47-84919D594089}" srcId="{55D2E6D2-F2F7-47DD-A896-13168A8BA6EE}" destId="{389AC132-27D5-4FA0-B419-448B60118A1B}" srcOrd="4" destOrd="0" parTransId="{4E773213-4173-49F9-8DE7-347D1615A3C4}" sibTransId="{E941FE40-8A7A-43B5-A8B8-A8284F59CC65}"/>
    <dgm:cxn modelId="{883CEEB7-CE90-4D17-A1CE-91FA4C899571}" srcId="{09328BF8-0D26-4680-A7C3-296EF247FF7B}" destId="{CA48269A-E59D-4BEB-B4DD-74DD68BF1062}" srcOrd="0" destOrd="0" parTransId="{2968FF68-01E1-42B1-BBEB-2FD853707710}" sibTransId="{FA51E938-6004-405E-980F-23A6655D8CDC}"/>
    <dgm:cxn modelId="{5F1DCB52-6562-42E2-AF0D-24FEE6C304F8}" type="presOf" srcId="{94690036-2E51-4707-BFAD-589E65A3B605}" destId="{BBC2967A-19F2-4F23-BA89-0438F1E15CCB}" srcOrd="0" destOrd="0" presId="urn:microsoft.com/office/officeart/2005/8/layout/chevron2"/>
    <dgm:cxn modelId="{B13D9344-3E23-48D7-BEA9-F224E893629E}" type="presOf" srcId="{CA48269A-E59D-4BEB-B4DD-74DD68BF1062}" destId="{68FF4BC4-F2C1-4C71-A935-326F8A08A137}" srcOrd="0" destOrd="0" presId="urn:microsoft.com/office/officeart/2005/8/layout/chevron2"/>
    <dgm:cxn modelId="{51AC1773-DD42-4652-BEE1-910360E48AF0}" type="presOf" srcId="{4DA80A63-7A57-49E6-B59B-63AD9E652879}" destId="{665FF8AE-E273-44DC-9739-E054064F8046}"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C18359EB-32C7-4C40-B01A-66B9D10576B1}" srcId="{46E7DF6A-0A57-4BCC-9193-2D3265BC3B8E}" destId="{D8DAF320-7914-4E54-998F-F94DFC8C2FC3}" srcOrd="0" destOrd="0" parTransId="{68A0674E-7C3C-4E2E-B5BC-44A5DE43B792}" sibTransId="{016D4CEB-F7A3-4198-A5DA-31624E9C9D08}"/>
    <dgm:cxn modelId="{B9EC942A-9B48-4D75-946E-AA9E2D905E52}" type="presOf" srcId="{22BE1A68-6B96-4DDF-A499-9CDA423DC5F7}" destId="{F43CE4DB-838D-4707-B043-5E19C167C74D}" srcOrd="0" destOrd="0" presId="urn:microsoft.com/office/officeart/2005/8/layout/chevron2"/>
    <dgm:cxn modelId="{BBF354CD-DB58-43AE-BB9C-0FF490AE3AB1}" type="presOf" srcId="{8B9B1448-4A90-496E-B24F-7659A000D1DF}" destId="{BE315EF0-2BC8-49F1-8191-0F38733663AD}" srcOrd="0" destOrd="0" presId="urn:microsoft.com/office/officeart/2005/8/layout/chevron2"/>
    <dgm:cxn modelId="{AFDC0F97-191B-4866-994D-FF53861591B4}" type="presOf" srcId="{09883B45-DB07-427D-B8B7-4C9AF423A53B}" destId="{034EAE10-A76A-431B-9677-2C4BCB363795}" srcOrd="0" destOrd="0" presId="urn:microsoft.com/office/officeart/2005/8/layout/chevron2"/>
    <dgm:cxn modelId="{4E417198-5D5D-417A-B7C7-DA860B4C22E6}" type="presOf" srcId="{95005EA8-1285-4743-A303-FFA72B570B99}" destId="{57392667-D52D-412B-BFED-6F4F6B272BC3}" srcOrd="0" destOrd="0" presId="urn:microsoft.com/office/officeart/2005/8/layout/chevron2"/>
    <dgm:cxn modelId="{928E3C46-D2BF-4047-A1A5-B7C5F54717F8}" srcId="{8B9B1448-4A90-496E-B24F-7659A000D1DF}" destId="{94690036-2E51-4707-BFAD-589E65A3B605}" srcOrd="0" destOrd="0" parTransId="{C8EDA660-4E84-4F8C-BF33-C27EA79DDE7C}" sibTransId="{24A73BDF-71B0-4139-9A41-6C2C311C169A}"/>
    <dgm:cxn modelId="{575D87A0-ED38-4936-B16D-4722F6D73CED}" srcId="{09883B45-DB07-427D-B8B7-4C9AF423A53B}" destId="{22BE1A68-6B96-4DDF-A499-9CDA423DC5F7}" srcOrd="0" destOrd="0" parTransId="{7043A9D8-377C-4407-A3CB-491BC8DBB78E}" sibTransId="{5CB756E5-FEFB-43D7-B30C-D74E4D0C5A29}"/>
    <dgm:cxn modelId="{01C34282-CF2F-4FBB-8914-DFEE0C5A3BED}" srcId="{55D2E6D2-F2F7-47DD-A896-13168A8BA6EE}" destId="{09328BF8-0D26-4680-A7C3-296EF247FF7B}" srcOrd="5" destOrd="0" parTransId="{25659F77-F213-44DC-9DBD-77D6AC084D80}" sibTransId="{4F93C1FB-570E-4040-AC53-546C386E9D8C}"/>
    <dgm:cxn modelId="{1AFB6EC3-6DCF-4520-AC64-03EA3BF7758A}" type="presOf" srcId="{389AC132-27D5-4FA0-B419-448B60118A1B}" destId="{FD452F66-88D4-4F3C-93D3-04791CCFA1F8}" srcOrd="0" destOrd="0" presId="urn:microsoft.com/office/officeart/2005/8/layout/chevron2"/>
    <dgm:cxn modelId="{C341E4F9-076A-4797-9D6B-570189F2D135}" type="presOf" srcId="{870671AF-B6C5-477D-AF36-0D358CBE9F64}" destId="{E6C6F910-9FB9-469C-8A16-05863609B80B}" srcOrd="0" destOrd="0" presId="urn:microsoft.com/office/officeart/2005/8/layout/chevron2"/>
    <dgm:cxn modelId="{CBFEE4F6-88E4-44BD-85B3-2E1B46791BCD}" srcId="{55D2E6D2-F2F7-47DD-A896-13168A8BA6EE}" destId="{09883B45-DB07-427D-B8B7-4C9AF423A53B}" srcOrd="0" destOrd="0" parTransId="{CABAE204-433D-4F3B-A0A4-73098C08A833}" sibTransId="{4F504D01-807D-4104-B49E-B8D239E0EAED}"/>
    <dgm:cxn modelId="{E5D9280B-B9AF-4645-80BF-5A43090FFEBD}" srcId="{55D2E6D2-F2F7-47DD-A896-13168A8BA6EE}" destId="{46E7DF6A-0A57-4BCC-9193-2D3265BC3B8E}" srcOrd="2" destOrd="0" parTransId="{0DA91B44-FE9E-4AC1-A9B3-30906C914419}" sibTransId="{18F9D288-ACBC-43D0-9DCA-1ED9D0DE47F2}"/>
    <dgm:cxn modelId="{C1BB2D61-F18E-4963-B075-906CD971A169}" type="presParOf" srcId="{A8AB01C6-936A-4020-9B26-85FF16A15686}" destId="{698AC922-EF66-40C2-AFD8-D4C68C2F4944}" srcOrd="0" destOrd="0" presId="urn:microsoft.com/office/officeart/2005/8/layout/chevron2"/>
    <dgm:cxn modelId="{B0F0EE1C-A224-42E7-A2A0-B77C72FE268D}" type="presParOf" srcId="{698AC922-EF66-40C2-AFD8-D4C68C2F4944}" destId="{034EAE10-A76A-431B-9677-2C4BCB363795}" srcOrd="0" destOrd="0" presId="urn:microsoft.com/office/officeart/2005/8/layout/chevron2"/>
    <dgm:cxn modelId="{C09259D2-2528-4930-B32F-8BD9F431BF0C}" type="presParOf" srcId="{698AC922-EF66-40C2-AFD8-D4C68C2F4944}" destId="{F43CE4DB-838D-4707-B043-5E19C167C74D}" srcOrd="1" destOrd="0" presId="urn:microsoft.com/office/officeart/2005/8/layout/chevron2"/>
    <dgm:cxn modelId="{BEF4AD28-8799-4070-9A8F-89F1E843640D}" type="presParOf" srcId="{A8AB01C6-936A-4020-9B26-85FF16A15686}" destId="{83EC5C89-3D16-4AED-A503-14BD5FB2872E}" srcOrd="1" destOrd="0" presId="urn:microsoft.com/office/officeart/2005/8/layout/chevron2"/>
    <dgm:cxn modelId="{E6702BF2-7CA6-4B3F-B047-5E7254606283}" type="presParOf" srcId="{A8AB01C6-936A-4020-9B26-85FF16A15686}" destId="{E1840CB1-E2E6-419B-B73B-8ECF971474DB}" srcOrd="2" destOrd="0" presId="urn:microsoft.com/office/officeart/2005/8/layout/chevron2"/>
    <dgm:cxn modelId="{A4E29180-4B1A-4B94-AB4C-479BE8BDC92F}" type="presParOf" srcId="{E1840CB1-E2E6-419B-B73B-8ECF971474DB}" destId="{BE315EF0-2BC8-49F1-8191-0F38733663AD}" srcOrd="0" destOrd="0" presId="urn:microsoft.com/office/officeart/2005/8/layout/chevron2"/>
    <dgm:cxn modelId="{0CA55F23-5171-4C7F-BFC7-95F29E0ABB38}" type="presParOf" srcId="{E1840CB1-E2E6-419B-B73B-8ECF971474DB}" destId="{BBC2967A-19F2-4F23-BA89-0438F1E15CCB}" srcOrd="1" destOrd="0" presId="urn:microsoft.com/office/officeart/2005/8/layout/chevron2"/>
    <dgm:cxn modelId="{193572BA-F221-4E25-8AD0-34BB063078AF}" type="presParOf" srcId="{A8AB01C6-936A-4020-9B26-85FF16A15686}" destId="{466E9A9B-CF4C-4B0D-B00F-58526E281DA7}" srcOrd="3" destOrd="0" presId="urn:microsoft.com/office/officeart/2005/8/layout/chevron2"/>
    <dgm:cxn modelId="{C7FB06CF-B1AB-4940-B87D-062FFDC30FBD}" type="presParOf" srcId="{A8AB01C6-936A-4020-9B26-85FF16A15686}" destId="{0F2C9553-EBD6-4755-A4FD-15C5A829EE6E}" srcOrd="4" destOrd="0" presId="urn:microsoft.com/office/officeart/2005/8/layout/chevron2"/>
    <dgm:cxn modelId="{DA9D3ED9-3A7C-48AB-A64A-E439311CB4E4}" type="presParOf" srcId="{0F2C9553-EBD6-4755-A4FD-15C5A829EE6E}" destId="{46D34900-F6AF-4D82-BC83-5A724DE95DF7}" srcOrd="0" destOrd="0" presId="urn:microsoft.com/office/officeart/2005/8/layout/chevron2"/>
    <dgm:cxn modelId="{3418BF3A-B51A-4279-858F-DE37EAAE4AE5}" type="presParOf" srcId="{0F2C9553-EBD6-4755-A4FD-15C5A829EE6E}" destId="{5BBD4241-A1CD-46F9-B160-25DC91772883}" srcOrd="1" destOrd="0" presId="urn:microsoft.com/office/officeart/2005/8/layout/chevron2"/>
    <dgm:cxn modelId="{EC00467B-7E49-45A1-848A-A804C099F1A0}" type="presParOf" srcId="{A8AB01C6-936A-4020-9B26-85FF16A15686}" destId="{7431D34B-CFDB-400C-97DA-DD9D60EE60E0}" srcOrd="5" destOrd="0" presId="urn:microsoft.com/office/officeart/2005/8/layout/chevron2"/>
    <dgm:cxn modelId="{B4E65D99-8708-467E-8E02-C6577262BE95}" type="presParOf" srcId="{A8AB01C6-936A-4020-9B26-85FF16A15686}" destId="{0FB92F2E-3B50-4196-BD4C-4E03541CB708}" srcOrd="6" destOrd="0" presId="urn:microsoft.com/office/officeart/2005/8/layout/chevron2"/>
    <dgm:cxn modelId="{FE57B39F-2EEF-4EB6-86D0-F05B00277127}" type="presParOf" srcId="{0FB92F2E-3B50-4196-BD4C-4E03541CB708}" destId="{57392667-D52D-412B-BFED-6F4F6B272BC3}" srcOrd="0" destOrd="0" presId="urn:microsoft.com/office/officeart/2005/8/layout/chevron2"/>
    <dgm:cxn modelId="{2C266685-C755-498B-AB62-09960E338646}" type="presParOf" srcId="{0FB92F2E-3B50-4196-BD4C-4E03541CB708}" destId="{665FF8AE-E273-44DC-9739-E054064F8046}" srcOrd="1" destOrd="0" presId="urn:microsoft.com/office/officeart/2005/8/layout/chevron2"/>
    <dgm:cxn modelId="{A65E815C-2F61-492A-8B79-ABEBFA9CF0EB}" type="presParOf" srcId="{A8AB01C6-936A-4020-9B26-85FF16A15686}" destId="{3DD72C74-974A-46DA-A670-0511C7C55DE9}" srcOrd="7" destOrd="0" presId="urn:microsoft.com/office/officeart/2005/8/layout/chevron2"/>
    <dgm:cxn modelId="{FD56C473-B583-45AF-BE20-AEE3A7F195D0}" type="presParOf" srcId="{A8AB01C6-936A-4020-9B26-85FF16A15686}" destId="{91B3EB88-D107-428A-84FE-98498818294E}" srcOrd="8" destOrd="0" presId="urn:microsoft.com/office/officeart/2005/8/layout/chevron2"/>
    <dgm:cxn modelId="{9730274F-1EF9-4363-96D1-AD69140D925C}" type="presParOf" srcId="{91B3EB88-D107-428A-84FE-98498818294E}" destId="{FD452F66-88D4-4F3C-93D3-04791CCFA1F8}" srcOrd="0" destOrd="0" presId="urn:microsoft.com/office/officeart/2005/8/layout/chevron2"/>
    <dgm:cxn modelId="{6C0F60A9-18FB-42CD-8FA5-232D9DE56724}" type="presParOf" srcId="{91B3EB88-D107-428A-84FE-98498818294E}" destId="{E6C6F910-9FB9-469C-8A16-05863609B80B}" srcOrd="1" destOrd="0" presId="urn:microsoft.com/office/officeart/2005/8/layout/chevron2"/>
    <dgm:cxn modelId="{65BB9D93-84B0-4D07-B7D5-A789B632B0AD}" type="presParOf" srcId="{A8AB01C6-936A-4020-9B26-85FF16A15686}" destId="{ADC72A9B-95D9-4B66-89C2-9E4EF5A63A4A}" srcOrd="9" destOrd="0" presId="urn:microsoft.com/office/officeart/2005/8/layout/chevron2"/>
    <dgm:cxn modelId="{AFDBA40A-A073-4F59-BD91-6D163F968AAD}" type="presParOf" srcId="{A8AB01C6-936A-4020-9B26-85FF16A15686}" destId="{439CD67D-857F-4000-9735-017F3100852E}" srcOrd="10" destOrd="0" presId="urn:microsoft.com/office/officeart/2005/8/layout/chevron2"/>
    <dgm:cxn modelId="{333CA77A-D363-40DD-AC66-41DA286AC7F3}" type="presParOf" srcId="{439CD67D-857F-4000-9735-017F3100852E}" destId="{381926B5-343F-4F82-9645-53216AC89D64}" srcOrd="0" destOrd="0" presId="urn:microsoft.com/office/officeart/2005/8/layout/chevron2"/>
    <dgm:cxn modelId="{694F6D0C-B3D6-4E60-A287-52645C35576E}"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0D05E3F6-5ECB-4152-B1E2-3B265B80F707}" type="doc">
      <dgm:prSet loTypeId="urn:microsoft.com/office/officeart/2005/8/layout/lProcess2" loCatId="list" qsTypeId="urn:microsoft.com/office/officeart/2005/8/quickstyle/simple1" qsCatId="simple" csTypeId="urn:microsoft.com/office/officeart/2005/8/colors/colorful1#5" csCatId="colorful" phldr="1"/>
      <dgm:spPr/>
      <dgm:t>
        <a:bodyPr/>
        <a:lstStyle/>
        <a:p>
          <a:endParaRPr lang="zh-CN" altLang="en-US"/>
        </a:p>
      </dgm:t>
    </dgm:pt>
    <dgm:pt modelId="{151CABF0-5547-4936-964B-56A718D4A38A}">
      <dgm:prSet phldrT="[文本]" custT="1"/>
      <dgm:spPr/>
      <dgm:t>
        <a:bodyPr/>
        <a:lstStyle/>
        <a:p>
          <a:r>
            <a:rPr lang="zh-CN" altLang="en-US" sz="2800" b="0" smtClean="0">
              <a:latin typeface="微软雅黑" pitchFamily="34" charset="-122"/>
              <a:ea typeface="微软雅黑" pitchFamily="34" charset="-122"/>
            </a:rPr>
            <a:t>预算定额</a:t>
          </a:r>
          <a:endParaRPr lang="zh-CN" altLang="en-US" sz="2800" dirty="0"/>
        </a:p>
      </dgm:t>
    </dgm:pt>
    <dgm:pt modelId="{98EDDB3D-2E67-457D-9239-B8412DABBFE4}" type="parTrans" cxnId="{C3B04F07-634D-4D84-9885-57898CDAEBE6}">
      <dgm:prSet/>
      <dgm:spPr/>
      <dgm:t>
        <a:bodyPr/>
        <a:lstStyle/>
        <a:p>
          <a:endParaRPr lang="zh-CN" altLang="en-US"/>
        </a:p>
      </dgm:t>
    </dgm:pt>
    <dgm:pt modelId="{43F11052-2812-4F2A-8060-AB2BE52B5B33}" type="sibTrans" cxnId="{C3B04F07-634D-4D84-9885-57898CDAEBE6}">
      <dgm:prSet/>
      <dgm:spPr/>
      <dgm:t>
        <a:bodyPr/>
        <a:lstStyle/>
        <a:p>
          <a:endParaRPr lang="zh-CN" altLang="en-US"/>
        </a:p>
      </dgm:t>
    </dgm:pt>
    <dgm:pt modelId="{2ECAA1EA-D3DE-4960-B92E-15502346CF19}">
      <dgm:prSet phldrT="[文本]"/>
      <dgm:spPr/>
      <dgm:t>
        <a:bodyPr/>
        <a:lstStyle/>
        <a:p>
          <a:r>
            <a:rPr lang="zh-CN" altLang="en-US" b="0" smtClean="0">
              <a:latin typeface="微软雅黑" pitchFamily="34" charset="-122"/>
              <a:ea typeface="微软雅黑" pitchFamily="34" charset="-122"/>
            </a:rPr>
            <a:t>国家统一工程计价定额（消耗量定额）</a:t>
          </a:r>
          <a:endParaRPr lang="zh-CN" altLang="en-US" dirty="0"/>
        </a:p>
      </dgm:t>
    </dgm:pt>
    <dgm:pt modelId="{584FF2BD-2D19-42F3-8C59-90691B1A5E08}" type="parTrans" cxnId="{BBEF8B85-5970-4783-B729-22236C65A033}">
      <dgm:prSet/>
      <dgm:spPr/>
      <dgm:t>
        <a:bodyPr/>
        <a:lstStyle/>
        <a:p>
          <a:endParaRPr lang="zh-CN" altLang="en-US"/>
        </a:p>
      </dgm:t>
    </dgm:pt>
    <dgm:pt modelId="{1157D3FE-92AD-4875-8618-39FCD3322B7F}" type="sibTrans" cxnId="{BBEF8B85-5970-4783-B729-22236C65A033}">
      <dgm:prSet/>
      <dgm:spPr/>
      <dgm:t>
        <a:bodyPr/>
        <a:lstStyle/>
        <a:p>
          <a:endParaRPr lang="zh-CN" altLang="en-US"/>
        </a:p>
      </dgm:t>
    </dgm:pt>
    <dgm:pt modelId="{5DC37F73-363E-4EF8-80D3-AFCC062712E0}">
      <dgm:prSet phldrT="[文本]"/>
      <dgm:spPr/>
      <dgm:t>
        <a:bodyPr/>
        <a:lstStyle/>
        <a:p>
          <a:r>
            <a:rPr lang="zh-CN" altLang="en-US" b="0" smtClean="0">
              <a:latin typeface="微软雅黑" pitchFamily="34" charset="-122"/>
              <a:ea typeface="微软雅黑" pitchFamily="34" charset="-122"/>
            </a:rPr>
            <a:t>地方建筑安装工程预算定额</a:t>
          </a:r>
          <a:endParaRPr lang="zh-CN" altLang="en-US" dirty="0"/>
        </a:p>
      </dgm:t>
    </dgm:pt>
    <dgm:pt modelId="{10566DA1-D032-4C4C-8BFF-1D866B06A117}" type="parTrans" cxnId="{C64226D1-311D-48D8-93B9-4A5BED655638}">
      <dgm:prSet/>
      <dgm:spPr/>
      <dgm:t>
        <a:bodyPr/>
        <a:lstStyle/>
        <a:p>
          <a:endParaRPr lang="zh-CN" altLang="en-US"/>
        </a:p>
      </dgm:t>
    </dgm:pt>
    <dgm:pt modelId="{CF7BC934-D28C-487C-B4A1-18CEE6849F21}" type="sibTrans" cxnId="{C64226D1-311D-48D8-93B9-4A5BED655638}">
      <dgm:prSet/>
      <dgm:spPr/>
      <dgm:t>
        <a:bodyPr/>
        <a:lstStyle/>
        <a:p>
          <a:endParaRPr lang="zh-CN" altLang="en-US"/>
        </a:p>
      </dgm:t>
    </dgm:pt>
    <dgm:pt modelId="{D45BAB2C-ABBB-4C6C-BA89-1F7EFBAC5071}">
      <dgm:prSet phldrT="[文本]" custT="1"/>
      <dgm:spPr/>
      <dgm:t>
        <a:bodyPr/>
        <a:lstStyle/>
        <a:p>
          <a:r>
            <a:rPr lang="zh-CN" altLang="en-US" sz="2800" b="0" smtClean="0">
              <a:latin typeface="微软雅黑" pitchFamily="34" charset="-122"/>
              <a:ea typeface="微软雅黑" pitchFamily="34" charset="-122"/>
            </a:rPr>
            <a:t>概算定额</a:t>
          </a:r>
          <a:endParaRPr lang="zh-CN" altLang="en-US" sz="2800" dirty="0"/>
        </a:p>
      </dgm:t>
    </dgm:pt>
    <dgm:pt modelId="{88FBE728-D6AF-4787-AFD8-3659C8BAA5E0}" type="parTrans" cxnId="{8A04B4A7-7C4E-46E6-A243-AB6AD67DB22B}">
      <dgm:prSet/>
      <dgm:spPr/>
      <dgm:t>
        <a:bodyPr/>
        <a:lstStyle/>
        <a:p>
          <a:endParaRPr lang="zh-CN" altLang="en-US"/>
        </a:p>
      </dgm:t>
    </dgm:pt>
    <dgm:pt modelId="{8497F884-7A4E-4266-955E-CBCEA26F8428}" type="sibTrans" cxnId="{8A04B4A7-7C4E-46E6-A243-AB6AD67DB22B}">
      <dgm:prSet/>
      <dgm:spPr/>
      <dgm:t>
        <a:bodyPr/>
        <a:lstStyle/>
        <a:p>
          <a:endParaRPr lang="zh-CN" altLang="en-US"/>
        </a:p>
      </dgm:t>
    </dgm:pt>
    <dgm:pt modelId="{F109F645-8867-4329-A84D-BF2AE83CC659}">
      <dgm:prSet phldrT="[文本]"/>
      <dgm:spPr/>
      <dgm:t>
        <a:bodyPr/>
        <a:lstStyle/>
        <a:p>
          <a:r>
            <a:rPr lang="zh-CN" altLang="en-US" b="0" smtClean="0">
              <a:latin typeface="微软雅黑" pitchFamily="34" charset="-122"/>
              <a:ea typeface="微软雅黑" pitchFamily="34" charset="-122"/>
            </a:rPr>
            <a:t>地方建筑安装工程概算定额</a:t>
          </a:r>
          <a:endParaRPr lang="zh-CN" altLang="en-US" dirty="0"/>
        </a:p>
      </dgm:t>
    </dgm:pt>
    <dgm:pt modelId="{71136F12-94B2-457E-9DAC-812BF0229B64}" type="parTrans" cxnId="{B9A66E3B-2F69-46C2-B5F8-D2ADFF8959F0}">
      <dgm:prSet/>
      <dgm:spPr/>
      <dgm:t>
        <a:bodyPr/>
        <a:lstStyle/>
        <a:p>
          <a:endParaRPr lang="zh-CN" altLang="en-US"/>
        </a:p>
      </dgm:t>
    </dgm:pt>
    <dgm:pt modelId="{E1B7BE6F-D440-409F-9150-03C1BB1AD092}" type="sibTrans" cxnId="{B9A66E3B-2F69-46C2-B5F8-D2ADFF8959F0}">
      <dgm:prSet/>
      <dgm:spPr/>
      <dgm:t>
        <a:bodyPr/>
        <a:lstStyle/>
        <a:p>
          <a:endParaRPr lang="zh-CN" altLang="en-US"/>
        </a:p>
      </dgm:t>
    </dgm:pt>
    <dgm:pt modelId="{5FC8166C-EDFA-4230-8BDE-5743D90608D3}">
      <dgm:prSet phldrT="[文本]"/>
      <dgm:spPr/>
      <dgm:t>
        <a:bodyPr/>
        <a:lstStyle/>
        <a:p>
          <a:r>
            <a:rPr lang="zh-CN" altLang="en-US" b="0" smtClean="0">
              <a:latin typeface="微软雅黑" pitchFamily="34" charset="-122"/>
              <a:ea typeface="微软雅黑" pitchFamily="34" charset="-122"/>
            </a:rPr>
            <a:t>各行业的专业工程概算定额</a:t>
          </a:r>
          <a:endParaRPr lang="zh-CN" altLang="en-US" dirty="0"/>
        </a:p>
      </dgm:t>
    </dgm:pt>
    <dgm:pt modelId="{E5DB19C2-943A-43B5-8CA1-5B5DCEB61704}" type="parTrans" cxnId="{597F48A1-3A9A-4D37-8C58-6DB07D71250A}">
      <dgm:prSet/>
      <dgm:spPr/>
      <dgm:t>
        <a:bodyPr/>
        <a:lstStyle/>
        <a:p>
          <a:endParaRPr lang="zh-CN" altLang="en-US"/>
        </a:p>
      </dgm:t>
    </dgm:pt>
    <dgm:pt modelId="{2365C482-0B68-49B3-A085-67B58E1CE183}" type="sibTrans" cxnId="{597F48A1-3A9A-4D37-8C58-6DB07D71250A}">
      <dgm:prSet/>
      <dgm:spPr/>
      <dgm:t>
        <a:bodyPr/>
        <a:lstStyle/>
        <a:p>
          <a:endParaRPr lang="zh-CN" altLang="en-US"/>
        </a:p>
      </dgm:t>
    </dgm:pt>
    <dgm:pt modelId="{5DB9B75A-C2CF-4B74-A75D-F29616215DE5}">
      <dgm:prSet phldrT="[文本]" custT="1"/>
      <dgm:spPr/>
      <dgm:t>
        <a:bodyPr/>
        <a:lstStyle/>
        <a:p>
          <a:r>
            <a:rPr lang="zh-CN" altLang="en-US" sz="2800" b="0" dirty="0" smtClean="0">
              <a:latin typeface="微软雅黑" pitchFamily="34" charset="-122"/>
              <a:ea typeface="微软雅黑" pitchFamily="34" charset="-122"/>
            </a:rPr>
            <a:t>估算指标</a:t>
          </a:r>
          <a:endParaRPr lang="zh-CN" altLang="en-US" sz="2800" dirty="0"/>
        </a:p>
      </dgm:t>
    </dgm:pt>
    <dgm:pt modelId="{A6CC6CAD-ED35-4C5C-BCF9-69BC48681BB6}" type="parTrans" cxnId="{51375BCD-A7FC-409E-9B4D-0507A97A3AD9}">
      <dgm:prSet/>
      <dgm:spPr/>
      <dgm:t>
        <a:bodyPr/>
        <a:lstStyle/>
        <a:p>
          <a:endParaRPr lang="zh-CN" altLang="en-US"/>
        </a:p>
      </dgm:t>
    </dgm:pt>
    <dgm:pt modelId="{3E8ABDB2-B51A-4F3F-8BC5-525B1C912D30}" type="sibTrans" cxnId="{51375BCD-A7FC-409E-9B4D-0507A97A3AD9}">
      <dgm:prSet/>
      <dgm:spPr/>
      <dgm:t>
        <a:bodyPr/>
        <a:lstStyle/>
        <a:p>
          <a:endParaRPr lang="zh-CN" altLang="en-US"/>
        </a:p>
      </dgm:t>
    </dgm:pt>
    <dgm:pt modelId="{A82D3386-CC5A-4120-B373-77BE5B77C8D1}">
      <dgm:prSet phldrT="[文本]"/>
      <dgm:spPr/>
      <dgm:t>
        <a:bodyPr/>
        <a:lstStyle/>
        <a:p>
          <a:r>
            <a:rPr lang="zh-CN" altLang="en-US" b="0" smtClean="0">
              <a:latin typeface="微软雅黑" pitchFamily="34" charset="-122"/>
              <a:ea typeface="微软雅黑" pitchFamily="34" charset="-122"/>
            </a:rPr>
            <a:t>地方建筑安装工程估算指标</a:t>
          </a:r>
          <a:endParaRPr lang="zh-CN" altLang="en-US" dirty="0"/>
        </a:p>
      </dgm:t>
    </dgm:pt>
    <dgm:pt modelId="{3A989C29-A59E-4950-B92F-874E0005B7E4}" type="parTrans" cxnId="{4A2780D5-F06A-49CE-8270-B924EF4F12F3}">
      <dgm:prSet/>
      <dgm:spPr/>
      <dgm:t>
        <a:bodyPr/>
        <a:lstStyle/>
        <a:p>
          <a:endParaRPr lang="zh-CN" altLang="en-US"/>
        </a:p>
      </dgm:t>
    </dgm:pt>
    <dgm:pt modelId="{34A86670-991F-4CE6-9FC3-AF3844C92F04}" type="sibTrans" cxnId="{4A2780D5-F06A-49CE-8270-B924EF4F12F3}">
      <dgm:prSet/>
      <dgm:spPr/>
      <dgm:t>
        <a:bodyPr/>
        <a:lstStyle/>
        <a:p>
          <a:endParaRPr lang="zh-CN" altLang="en-US"/>
        </a:p>
      </dgm:t>
    </dgm:pt>
    <dgm:pt modelId="{6E8007C2-413F-4271-9D20-552C22CBDF24}">
      <dgm:prSet phldrT="[文本]"/>
      <dgm:spPr/>
      <dgm:t>
        <a:bodyPr/>
        <a:lstStyle/>
        <a:p>
          <a:r>
            <a:rPr lang="zh-CN" altLang="en-US" b="0" smtClean="0">
              <a:latin typeface="微软雅黑" pitchFamily="34" charset="-122"/>
              <a:ea typeface="微软雅黑" pitchFamily="34" charset="-122"/>
            </a:rPr>
            <a:t>各行业的专业工程估算指标</a:t>
          </a:r>
          <a:endParaRPr lang="zh-CN" altLang="en-US" dirty="0"/>
        </a:p>
      </dgm:t>
    </dgm:pt>
    <dgm:pt modelId="{3DA30203-3B87-4700-89D4-B044F54BECA5}" type="parTrans" cxnId="{575BCE4E-9E2C-4792-8116-819E9E105113}">
      <dgm:prSet/>
      <dgm:spPr/>
      <dgm:t>
        <a:bodyPr/>
        <a:lstStyle/>
        <a:p>
          <a:endParaRPr lang="zh-CN" altLang="en-US"/>
        </a:p>
      </dgm:t>
    </dgm:pt>
    <dgm:pt modelId="{49C4FA18-2461-4582-851F-FD165B9D96FF}" type="sibTrans" cxnId="{575BCE4E-9E2C-4792-8116-819E9E105113}">
      <dgm:prSet/>
      <dgm:spPr/>
      <dgm:t>
        <a:bodyPr/>
        <a:lstStyle/>
        <a:p>
          <a:endParaRPr lang="zh-CN" altLang="en-US"/>
        </a:p>
      </dgm:t>
    </dgm:pt>
    <dgm:pt modelId="{EFE38C15-1C2A-4A27-AD19-44F0E0C4DAE0}">
      <dgm:prSet/>
      <dgm:spPr/>
      <dgm:t>
        <a:bodyPr/>
        <a:lstStyle/>
        <a:p>
          <a:r>
            <a:rPr lang="zh-CN" altLang="en-US" b="0" smtClean="0">
              <a:latin typeface="微软雅黑" pitchFamily="34" charset="-122"/>
              <a:ea typeface="微软雅黑" pitchFamily="34" charset="-122"/>
            </a:rPr>
            <a:t>各行业的专业工程预算定额</a:t>
          </a:r>
          <a:endParaRPr lang="zh-CN" altLang="en-US" dirty="0"/>
        </a:p>
      </dgm:t>
    </dgm:pt>
    <dgm:pt modelId="{7588D6AB-F898-476B-95BB-567F8C93E3F1}" type="parTrans" cxnId="{E8CFF400-B601-4DE6-BEAF-213100E54D83}">
      <dgm:prSet/>
      <dgm:spPr/>
      <dgm:t>
        <a:bodyPr/>
        <a:lstStyle/>
        <a:p>
          <a:endParaRPr lang="zh-CN" altLang="en-US"/>
        </a:p>
      </dgm:t>
    </dgm:pt>
    <dgm:pt modelId="{4B10832B-2C75-4713-8633-41E4929D0A0A}" type="sibTrans" cxnId="{E8CFF400-B601-4DE6-BEAF-213100E54D83}">
      <dgm:prSet/>
      <dgm:spPr/>
      <dgm:t>
        <a:bodyPr/>
        <a:lstStyle/>
        <a:p>
          <a:endParaRPr lang="zh-CN" altLang="en-US"/>
        </a:p>
      </dgm:t>
    </dgm:pt>
    <dgm:pt modelId="{3E6C7027-DB3F-4CFB-990F-854BAC89839D}" type="pres">
      <dgm:prSet presAssocID="{0D05E3F6-5ECB-4152-B1E2-3B265B80F707}" presName="theList" presStyleCnt="0">
        <dgm:presLayoutVars>
          <dgm:dir/>
          <dgm:animLvl val="lvl"/>
          <dgm:resizeHandles val="exact"/>
        </dgm:presLayoutVars>
      </dgm:prSet>
      <dgm:spPr/>
      <dgm:t>
        <a:bodyPr/>
        <a:lstStyle/>
        <a:p>
          <a:endParaRPr lang="zh-CN" altLang="en-US"/>
        </a:p>
      </dgm:t>
    </dgm:pt>
    <dgm:pt modelId="{CEDD8980-8BB9-43C7-BE63-F89F8372DB88}" type="pres">
      <dgm:prSet presAssocID="{151CABF0-5547-4936-964B-56A718D4A38A}" presName="compNode" presStyleCnt="0"/>
      <dgm:spPr/>
    </dgm:pt>
    <dgm:pt modelId="{D66045A2-28A6-41F7-8A08-02EA05356BF3}" type="pres">
      <dgm:prSet presAssocID="{151CABF0-5547-4936-964B-56A718D4A38A}" presName="aNode" presStyleLbl="bgShp" presStyleIdx="0" presStyleCnt="3"/>
      <dgm:spPr/>
      <dgm:t>
        <a:bodyPr/>
        <a:lstStyle/>
        <a:p>
          <a:endParaRPr lang="zh-CN" altLang="en-US"/>
        </a:p>
      </dgm:t>
    </dgm:pt>
    <dgm:pt modelId="{89D709B1-B1BA-4C96-A5D0-5AFD43019847}" type="pres">
      <dgm:prSet presAssocID="{151CABF0-5547-4936-964B-56A718D4A38A}" presName="textNode" presStyleLbl="bgShp" presStyleIdx="0" presStyleCnt="3"/>
      <dgm:spPr/>
      <dgm:t>
        <a:bodyPr/>
        <a:lstStyle/>
        <a:p>
          <a:endParaRPr lang="zh-CN" altLang="en-US"/>
        </a:p>
      </dgm:t>
    </dgm:pt>
    <dgm:pt modelId="{B8426322-27F3-496C-83E9-034DD6D0D39A}" type="pres">
      <dgm:prSet presAssocID="{151CABF0-5547-4936-964B-56A718D4A38A}" presName="compChildNode" presStyleCnt="0"/>
      <dgm:spPr/>
    </dgm:pt>
    <dgm:pt modelId="{8A8C7E71-070A-406A-9E27-922286A651E5}" type="pres">
      <dgm:prSet presAssocID="{151CABF0-5547-4936-964B-56A718D4A38A}" presName="theInnerList" presStyleCnt="0"/>
      <dgm:spPr/>
    </dgm:pt>
    <dgm:pt modelId="{561C4AD1-33CA-45EA-9C65-5400840E9A2A}" type="pres">
      <dgm:prSet presAssocID="{2ECAA1EA-D3DE-4960-B92E-15502346CF19}" presName="childNode" presStyleLbl="node1" presStyleIdx="0" presStyleCnt="7">
        <dgm:presLayoutVars>
          <dgm:bulletEnabled val="1"/>
        </dgm:presLayoutVars>
      </dgm:prSet>
      <dgm:spPr/>
      <dgm:t>
        <a:bodyPr/>
        <a:lstStyle/>
        <a:p>
          <a:endParaRPr lang="zh-CN" altLang="en-US"/>
        </a:p>
      </dgm:t>
    </dgm:pt>
    <dgm:pt modelId="{7F06896B-5144-4652-80A5-4ED12FA90064}" type="pres">
      <dgm:prSet presAssocID="{2ECAA1EA-D3DE-4960-B92E-15502346CF19}" presName="aSpace2" presStyleCnt="0"/>
      <dgm:spPr/>
    </dgm:pt>
    <dgm:pt modelId="{13A0B49C-64A1-4640-91C0-92FD9D784BE2}" type="pres">
      <dgm:prSet presAssocID="{5DC37F73-363E-4EF8-80D3-AFCC062712E0}" presName="childNode" presStyleLbl="node1" presStyleIdx="1" presStyleCnt="7">
        <dgm:presLayoutVars>
          <dgm:bulletEnabled val="1"/>
        </dgm:presLayoutVars>
      </dgm:prSet>
      <dgm:spPr/>
      <dgm:t>
        <a:bodyPr/>
        <a:lstStyle/>
        <a:p>
          <a:endParaRPr lang="zh-CN" altLang="en-US"/>
        </a:p>
      </dgm:t>
    </dgm:pt>
    <dgm:pt modelId="{40040B4D-DBDA-4DE1-9839-74F0E90C4AB2}" type="pres">
      <dgm:prSet presAssocID="{5DC37F73-363E-4EF8-80D3-AFCC062712E0}" presName="aSpace2" presStyleCnt="0"/>
      <dgm:spPr/>
    </dgm:pt>
    <dgm:pt modelId="{91B8D962-19AA-4648-8D67-8C4B838979E4}" type="pres">
      <dgm:prSet presAssocID="{EFE38C15-1C2A-4A27-AD19-44F0E0C4DAE0}" presName="childNode" presStyleLbl="node1" presStyleIdx="2" presStyleCnt="7">
        <dgm:presLayoutVars>
          <dgm:bulletEnabled val="1"/>
        </dgm:presLayoutVars>
      </dgm:prSet>
      <dgm:spPr/>
      <dgm:t>
        <a:bodyPr/>
        <a:lstStyle/>
        <a:p>
          <a:endParaRPr lang="zh-CN" altLang="en-US"/>
        </a:p>
      </dgm:t>
    </dgm:pt>
    <dgm:pt modelId="{2AF3DED7-EF39-4CD6-AD79-73359B7EC130}" type="pres">
      <dgm:prSet presAssocID="{151CABF0-5547-4936-964B-56A718D4A38A}" presName="aSpace" presStyleCnt="0"/>
      <dgm:spPr/>
    </dgm:pt>
    <dgm:pt modelId="{373BF7EA-EA24-4EDC-BA07-99764F260073}" type="pres">
      <dgm:prSet presAssocID="{D45BAB2C-ABBB-4C6C-BA89-1F7EFBAC5071}" presName="compNode" presStyleCnt="0"/>
      <dgm:spPr/>
    </dgm:pt>
    <dgm:pt modelId="{7AC5D22E-1373-405C-B3D3-7E0F323B484C}" type="pres">
      <dgm:prSet presAssocID="{D45BAB2C-ABBB-4C6C-BA89-1F7EFBAC5071}" presName="aNode" presStyleLbl="bgShp" presStyleIdx="1" presStyleCnt="3"/>
      <dgm:spPr/>
      <dgm:t>
        <a:bodyPr/>
        <a:lstStyle/>
        <a:p>
          <a:endParaRPr lang="zh-CN" altLang="en-US"/>
        </a:p>
      </dgm:t>
    </dgm:pt>
    <dgm:pt modelId="{82746D92-46F1-4944-BB91-4E38A179A3CE}" type="pres">
      <dgm:prSet presAssocID="{D45BAB2C-ABBB-4C6C-BA89-1F7EFBAC5071}" presName="textNode" presStyleLbl="bgShp" presStyleIdx="1" presStyleCnt="3"/>
      <dgm:spPr/>
      <dgm:t>
        <a:bodyPr/>
        <a:lstStyle/>
        <a:p>
          <a:endParaRPr lang="zh-CN" altLang="en-US"/>
        </a:p>
      </dgm:t>
    </dgm:pt>
    <dgm:pt modelId="{F22CDFFA-7C0D-4E80-8058-4B197E1304A2}" type="pres">
      <dgm:prSet presAssocID="{D45BAB2C-ABBB-4C6C-BA89-1F7EFBAC5071}" presName="compChildNode" presStyleCnt="0"/>
      <dgm:spPr/>
    </dgm:pt>
    <dgm:pt modelId="{E1E652D2-3098-4DBF-A1CE-BC58EDC30A58}" type="pres">
      <dgm:prSet presAssocID="{D45BAB2C-ABBB-4C6C-BA89-1F7EFBAC5071}" presName="theInnerList" presStyleCnt="0"/>
      <dgm:spPr/>
    </dgm:pt>
    <dgm:pt modelId="{8F4B0412-BB7F-4D17-86FA-7A419B08AF8B}" type="pres">
      <dgm:prSet presAssocID="{F109F645-8867-4329-A84D-BF2AE83CC659}" presName="childNode" presStyleLbl="node1" presStyleIdx="3" presStyleCnt="7">
        <dgm:presLayoutVars>
          <dgm:bulletEnabled val="1"/>
        </dgm:presLayoutVars>
      </dgm:prSet>
      <dgm:spPr/>
      <dgm:t>
        <a:bodyPr/>
        <a:lstStyle/>
        <a:p>
          <a:endParaRPr lang="zh-CN" altLang="en-US"/>
        </a:p>
      </dgm:t>
    </dgm:pt>
    <dgm:pt modelId="{408597EF-47BE-49D4-9CA0-329975004C85}" type="pres">
      <dgm:prSet presAssocID="{F109F645-8867-4329-A84D-BF2AE83CC659}" presName="aSpace2" presStyleCnt="0"/>
      <dgm:spPr/>
    </dgm:pt>
    <dgm:pt modelId="{ADD146A7-B2A3-4942-9E58-32A8B4CAD628}" type="pres">
      <dgm:prSet presAssocID="{5FC8166C-EDFA-4230-8BDE-5743D90608D3}" presName="childNode" presStyleLbl="node1" presStyleIdx="4" presStyleCnt="7">
        <dgm:presLayoutVars>
          <dgm:bulletEnabled val="1"/>
        </dgm:presLayoutVars>
      </dgm:prSet>
      <dgm:spPr/>
      <dgm:t>
        <a:bodyPr/>
        <a:lstStyle/>
        <a:p>
          <a:endParaRPr lang="zh-CN" altLang="en-US"/>
        </a:p>
      </dgm:t>
    </dgm:pt>
    <dgm:pt modelId="{ED45EBE7-0667-4F66-9B2F-EDDF27FC1562}" type="pres">
      <dgm:prSet presAssocID="{D45BAB2C-ABBB-4C6C-BA89-1F7EFBAC5071}" presName="aSpace" presStyleCnt="0"/>
      <dgm:spPr/>
    </dgm:pt>
    <dgm:pt modelId="{9BF1E63D-AAE3-4969-9B2D-A0C95A8D50CE}" type="pres">
      <dgm:prSet presAssocID="{5DB9B75A-C2CF-4B74-A75D-F29616215DE5}" presName="compNode" presStyleCnt="0"/>
      <dgm:spPr/>
    </dgm:pt>
    <dgm:pt modelId="{E55A32B5-BFDF-4B32-94EC-7E4D3D91FFCA}" type="pres">
      <dgm:prSet presAssocID="{5DB9B75A-C2CF-4B74-A75D-F29616215DE5}" presName="aNode" presStyleLbl="bgShp" presStyleIdx="2" presStyleCnt="3"/>
      <dgm:spPr/>
      <dgm:t>
        <a:bodyPr/>
        <a:lstStyle/>
        <a:p>
          <a:endParaRPr lang="zh-CN" altLang="en-US"/>
        </a:p>
      </dgm:t>
    </dgm:pt>
    <dgm:pt modelId="{A949308F-33EC-482C-8A27-004AB2545817}" type="pres">
      <dgm:prSet presAssocID="{5DB9B75A-C2CF-4B74-A75D-F29616215DE5}" presName="textNode" presStyleLbl="bgShp" presStyleIdx="2" presStyleCnt="3"/>
      <dgm:spPr/>
      <dgm:t>
        <a:bodyPr/>
        <a:lstStyle/>
        <a:p>
          <a:endParaRPr lang="zh-CN" altLang="en-US"/>
        </a:p>
      </dgm:t>
    </dgm:pt>
    <dgm:pt modelId="{26AC7187-E659-48BC-9FA1-336B4E448666}" type="pres">
      <dgm:prSet presAssocID="{5DB9B75A-C2CF-4B74-A75D-F29616215DE5}" presName="compChildNode" presStyleCnt="0"/>
      <dgm:spPr/>
    </dgm:pt>
    <dgm:pt modelId="{03716FCB-32C0-4D6E-8808-1922C7E419CA}" type="pres">
      <dgm:prSet presAssocID="{5DB9B75A-C2CF-4B74-A75D-F29616215DE5}" presName="theInnerList" presStyleCnt="0"/>
      <dgm:spPr/>
    </dgm:pt>
    <dgm:pt modelId="{A775EA8F-E5EE-4EC6-9FE2-7557332CC38D}" type="pres">
      <dgm:prSet presAssocID="{A82D3386-CC5A-4120-B373-77BE5B77C8D1}" presName="childNode" presStyleLbl="node1" presStyleIdx="5" presStyleCnt="7">
        <dgm:presLayoutVars>
          <dgm:bulletEnabled val="1"/>
        </dgm:presLayoutVars>
      </dgm:prSet>
      <dgm:spPr/>
      <dgm:t>
        <a:bodyPr/>
        <a:lstStyle/>
        <a:p>
          <a:endParaRPr lang="zh-CN" altLang="en-US"/>
        </a:p>
      </dgm:t>
    </dgm:pt>
    <dgm:pt modelId="{F57AA278-301B-42FC-8435-19593D99AC36}" type="pres">
      <dgm:prSet presAssocID="{A82D3386-CC5A-4120-B373-77BE5B77C8D1}" presName="aSpace2" presStyleCnt="0"/>
      <dgm:spPr/>
    </dgm:pt>
    <dgm:pt modelId="{4B09FF3C-3908-4CA4-A859-1A860D8B7168}" type="pres">
      <dgm:prSet presAssocID="{6E8007C2-413F-4271-9D20-552C22CBDF24}" presName="childNode" presStyleLbl="node1" presStyleIdx="6" presStyleCnt="7">
        <dgm:presLayoutVars>
          <dgm:bulletEnabled val="1"/>
        </dgm:presLayoutVars>
      </dgm:prSet>
      <dgm:spPr/>
      <dgm:t>
        <a:bodyPr/>
        <a:lstStyle/>
        <a:p>
          <a:endParaRPr lang="zh-CN" altLang="en-US"/>
        </a:p>
      </dgm:t>
    </dgm:pt>
  </dgm:ptLst>
  <dgm:cxnLst>
    <dgm:cxn modelId="{DBBDF152-9605-4799-889B-441509CC3A9D}" type="presOf" srcId="{151CABF0-5547-4936-964B-56A718D4A38A}" destId="{D66045A2-28A6-41F7-8A08-02EA05356BF3}" srcOrd="0" destOrd="0" presId="urn:microsoft.com/office/officeart/2005/8/layout/lProcess2"/>
    <dgm:cxn modelId="{7F144AFF-3AE5-4D85-80CA-97866206862D}" type="presOf" srcId="{5DB9B75A-C2CF-4B74-A75D-F29616215DE5}" destId="{E55A32B5-BFDF-4B32-94EC-7E4D3D91FFCA}" srcOrd="0" destOrd="0" presId="urn:microsoft.com/office/officeart/2005/8/layout/lProcess2"/>
    <dgm:cxn modelId="{E8CFF400-B601-4DE6-BEAF-213100E54D83}" srcId="{151CABF0-5547-4936-964B-56A718D4A38A}" destId="{EFE38C15-1C2A-4A27-AD19-44F0E0C4DAE0}" srcOrd="2" destOrd="0" parTransId="{7588D6AB-F898-476B-95BB-567F8C93E3F1}" sibTransId="{4B10832B-2C75-4713-8633-41E4929D0A0A}"/>
    <dgm:cxn modelId="{2A925F0B-06D4-4234-B564-8CC27705EC95}" type="presOf" srcId="{5FC8166C-EDFA-4230-8BDE-5743D90608D3}" destId="{ADD146A7-B2A3-4942-9E58-32A8B4CAD628}" srcOrd="0" destOrd="0" presId="urn:microsoft.com/office/officeart/2005/8/layout/lProcess2"/>
    <dgm:cxn modelId="{025B36D5-B357-472B-B2B9-67271A3F4405}" type="presOf" srcId="{D45BAB2C-ABBB-4C6C-BA89-1F7EFBAC5071}" destId="{7AC5D22E-1373-405C-B3D3-7E0F323B484C}" srcOrd="0" destOrd="0" presId="urn:microsoft.com/office/officeart/2005/8/layout/lProcess2"/>
    <dgm:cxn modelId="{8A04B4A7-7C4E-46E6-A243-AB6AD67DB22B}" srcId="{0D05E3F6-5ECB-4152-B1E2-3B265B80F707}" destId="{D45BAB2C-ABBB-4C6C-BA89-1F7EFBAC5071}" srcOrd="1" destOrd="0" parTransId="{88FBE728-D6AF-4787-AFD8-3659C8BAA5E0}" sibTransId="{8497F884-7A4E-4266-955E-CBCEA26F8428}"/>
    <dgm:cxn modelId="{3362E852-C3B8-437A-83A9-A77ABB2F49B6}" type="presOf" srcId="{2ECAA1EA-D3DE-4960-B92E-15502346CF19}" destId="{561C4AD1-33CA-45EA-9C65-5400840E9A2A}" srcOrd="0" destOrd="0" presId="urn:microsoft.com/office/officeart/2005/8/layout/lProcess2"/>
    <dgm:cxn modelId="{67B94B4E-E83E-468B-97B1-988ABA1D42A0}" type="presOf" srcId="{0D05E3F6-5ECB-4152-B1E2-3B265B80F707}" destId="{3E6C7027-DB3F-4CFB-990F-854BAC89839D}" srcOrd="0" destOrd="0" presId="urn:microsoft.com/office/officeart/2005/8/layout/lProcess2"/>
    <dgm:cxn modelId="{C64226D1-311D-48D8-93B9-4A5BED655638}" srcId="{151CABF0-5547-4936-964B-56A718D4A38A}" destId="{5DC37F73-363E-4EF8-80D3-AFCC062712E0}" srcOrd="1" destOrd="0" parTransId="{10566DA1-D032-4C4C-8BFF-1D866B06A117}" sibTransId="{CF7BC934-D28C-487C-B4A1-18CEE6849F21}"/>
    <dgm:cxn modelId="{51375BCD-A7FC-409E-9B4D-0507A97A3AD9}" srcId="{0D05E3F6-5ECB-4152-B1E2-3B265B80F707}" destId="{5DB9B75A-C2CF-4B74-A75D-F29616215DE5}" srcOrd="2" destOrd="0" parTransId="{A6CC6CAD-ED35-4C5C-BCF9-69BC48681BB6}" sibTransId="{3E8ABDB2-B51A-4F3F-8BC5-525B1C912D30}"/>
    <dgm:cxn modelId="{8B9A141B-B5C8-43D5-A656-425D90A62B00}" type="presOf" srcId="{A82D3386-CC5A-4120-B373-77BE5B77C8D1}" destId="{A775EA8F-E5EE-4EC6-9FE2-7557332CC38D}" srcOrd="0" destOrd="0" presId="urn:microsoft.com/office/officeart/2005/8/layout/lProcess2"/>
    <dgm:cxn modelId="{8116D8AE-E51C-4650-BE6C-9F1B7AE9BFFA}" type="presOf" srcId="{151CABF0-5547-4936-964B-56A718D4A38A}" destId="{89D709B1-B1BA-4C96-A5D0-5AFD43019847}" srcOrd="1" destOrd="0" presId="urn:microsoft.com/office/officeart/2005/8/layout/lProcess2"/>
    <dgm:cxn modelId="{187A4B63-2247-4BFD-97A0-B4E4C73820E9}" type="presOf" srcId="{D45BAB2C-ABBB-4C6C-BA89-1F7EFBAC5071}" destId="{82746D92-46F1-4944-BB91-4E38A179A3CE}" srcOrd="1" destOrd="0" presId="urn:microsoft.com/office/officeart/2005/8/layout/lProcess2"/>
    <dgm:cxn modelId="{B9A66E3B-2F69-46C2-B5F8-D2ADFF8959F0}" srcId="{D45BAB2C-ABBB-4C6C-BA89-1F7EFBAC5071}" destId="{F109F645-8867-4329-A84D-BF2AE83CC659}" srcOrd="0" destOrd="0" parTransId="{71136F12-94B2-457E-9DAC-812BF0229B64}" sibTransId="{E1B7BE6F-D440-409F-9150-03C1BB1AD092}"/>
    <dgm:cxn modelId="{2B60D901-2842-4273-B5B9-741DA3110C38}" type="presOf" srcId="{6E8007C2-413F-4271-9D20-552C22CBDF24}" destId="{4B09FF3C-3908-4CA4-A859-1A860D8B7168}" srcOrd="0" destOrd="0" presId="urn:microsoft.com/office/officeart/2005/8/layout/lProcess2"/>
    <dgm:cxn modelId="{4A2780D5-F06A-49CE-8270-B924EF4F12F3}" srcId="{5DB9B75A-C2CF-4B74-A75D-F29616215DE5}" destId="{A82D3386-CC5A-4120-B373-77BE5B77C8D1}" srcOrd="0" destOrd="0" parTransId="{3A989C29-A59E-4950-B92F-874E0005B7E4}" sibTransId="{34A86670-991F-4CE6-9FC3-AF3844C92F04}"/>
    <dgm:cxn modelId="{C3B04F07-634D-4D84-9885-57898CDAEBE6}" srcId="{0D05E3F6-5ECB-4152-B1E2-3B265B80F707}" destId="{151CABF0-5547-4936-964B-56A718D4A38A}" srcOrd="0" destOrd="0" parTransId="{98EDDB3D-2E67-457D-9239-B8412DABBFE4}" sibTransId="{43F11052-2812-4F2A-8060-AB2BE52B5B33}"/>
    <dgm:cxn modelId="{96E65D98-0E4B-4E8D-A00E-FFF3A224D603}" type="presOf" srcId="{5DC37F73-363E-4EF8-80D3-AFCC062712E0}" destId="{13A0B49C-64A1-4640-91C0-92FD9D784BE2}" srcOrd="0" destOrd="0" presId="urn:microsoft.com/office/officeart/2005/8/layout/lProcess2"/>
    <dgm:cxn modelId="{575BCE4E-9E2C-4792-8116-819E9E105113}" srcId="{5DB9B75A-C2CF-4B74-A75D-F29616215DE5}" destId="{6E8007C2-413F-4271-9D20-552C22CBDF24}" srcOrd="1" destOrd="0" parTransId="{3DA30203-3B87-4700-89D4-B044F54BECA5}" sibTransId="{49C4FA18-2461-4582-851F-FD165B9D96FF}"/>
    <dgm:cxn modelId="{283EDB3E-6C5E-4AE9-8806-4A89C72ECDE3}" type="presOf" srcId="{5DB9B75A-C2CF-4B74-A75D-F29616215DE5}" destId="{A949308F-33EC-482C-8A27-004AB2545817}" srcOrd="1" destOrd="0" presId="urn:microsoft.com/office/officeart/2005/8/layout/lProcess2"/>
    <dgm:cxn modelId="{B3E347D6-F3FC-48D1-8EA1-D54059E9AB14}" type="presOf" srcId="{EFE38C15-1C2A-4A27-AD19-44F0E0C4DAE0}" destId="{91B8D962-19AA-4648-8D67-8C4B838979E4}" srcOrd="0" destOrd="0" presId="urn:microsoft.com/office/officeart/2005/8/layout/lProcess2"/>
    <dgm:cxn modelId="{C193CA30-E851-4E73-BD63-B0D8AF442765}" type="presOf" srcId="{F109F645-8867-4329-A84D-BF2AE83CC659}" destId="{8F4B0412-BB7F-4D17-86FA-7A419B08AF8B}" srcOrd="0" destOrd="0" presId="urn:microsoft.com/office/officeart/2005/8/layout/lProcess2"/>
    <dgm:cxn modelId="{BBEF8B85-5970-4783-B729-22236C65A033}" srcId="{151CABF0-5547-4936-964B-56A718D4A38A}" destId="{2ECAA1EA-D3DE-4960-B92E-15502346CF19}" srcOrd="0" destOrd="0" parTransId="{584FF2BD-2D19-42F3-8C59-90691B1A5E08}" sibTransId="{1157D3FE-92AD-4875-8618-39FCD3322B7F}"/>
    <dgm:cxn modelId="{597F48A1-3A9A-4D37-8C58-6DB07D71250A}" srcId="{D45BAB2C-ABBB-4C6C-BA89-1F7EFBAC5071}" destId="{5FC8166C-EDFA-4230-8BDE-5743D90608D3}" srcOrd="1" destOrd="0" parTransId="{E5DB19C2-943A-43B5-8CA1-5B5DCEB61704}" sibTransId="{2365C482-0B68-49B3-A085-67B58E1CE183}"/>
    <dgm:cxn modelId="{E3C22B3B-B079-4699-8649-E2C9949736CC}" type="presParOf" srcId="{3E6C7027-DB3F-4CFB-990F-854BAC89839D}" destId="{CEDD8980-8BB9-43C7-BE63-F89F8372DB88}" srcOrd="0" destOrd="0" presId="urn:microsoft.com/office/officeart/2005/8/layout/lProcess2"/>
    <dgm:cxn modelId="{E65D7FA1-F609-4CBD-83E9-1F32F8240911}" type="presParOf" srcId="{CEDD8980-8BB9-43C7-BE63-F89F8372DB88}" destId="{D66045A2-28A6-41F7-8A08-02EA05356BF3}" srcOrd="0" destOrd="0" presId="urn:microsoft.com/office/officeart/2005/8/layout/lProcess2"/>
    <dgm:cxn modelId="{E3B1B698-C2F7-48CD-8F2F-50527B5059CF}" type="presParOf" srcId="{CEDD8980-8BB9-43C7-BE63-F89F8372DB88}" destId="{89D709B1-B1BA-4C96-A5D0-5AFD43019847}" srcOrd="1" destOrd="0" presId="urn:microsoft.com/office/officeart/2005/8/layout/lProcess2"/>
    <dgm:cxn modelId="{B3E413BF-96B3-46DA-A531-2F41F54E56E1}" type="presParOf" srcId="{CEDD8980-8BB9-43C7-BE63-F89F8372DB88}" destId="{B8426322-27F3-496C-83E9-034DD6D0D39A}" srcOrd="2" destOrd="0" presId="urn:microsoft.com/office/officeart/2005/8/layout/lProcess2"/>
    <dgm:cxn modelId="{FC4D57EE-883C-4A26-85ED-62D54056D4E6}" type="presParOf" srcId="{B8426322-27F3-496C-83E9-034DD6D0D39A}" destId="{8A8C7E71-070A-406A-9E27-922286A651E5}" srcOrd="0" destOrd="0" presId="urn:microsoft.com/office/officeart/2005/8/layout/lProcess2"/>
    <dgm:cxn modelId="{66458A87-52E3-429F-9AEC-12B622AA53AD}" type="presParOf" srcId="{8A8C7E71-070A-406A-9E27-922286A651E5}" destId="{561C4AD1-33CA-45EA-9C65-5400840E9A2A}" srcOrd="0" destOrd="0" presId="urn:microsoft.com/office/officeart/2005/8/layout/lProcess2"/>
    <dgm:cxn modelId="{B83E3CE3-55CF-4D0F-9C71-AF22CD9F983D}" type="presParOf" srcId="{8A8C7E71-070A-406A-9E27-922286A651E5}" destId="{7F06896B-5144-4652-80A5-4ED12FA90064}" srcOrd="1" destOrd="0" presId="urn:microsoft.com/office/officeart/2005/8/layout/lProcess2"/>
    <dgm:cxn modelId="{FACEE858-04BD-409F-A233-AFFB97BD2033}" type="presParOf" srcId="{8A8C7E71-070A-406A-9E27-922286A651E5}" destId="{13A0B49C-64A1-4640-91C0-92FD9D784BE2}" srcOrd="2" destOrd="0" presId="urn:microsoft.com/office/officeart/2005/8/layout/lProcess2"/>
    <dgm:cxn modelId="{E742823B-1DC5-4478-8693-3A17E24ED4F9}" type="presParOf" srcId="{8A8C7E71-070A-406A-9E27-922286A651E5}" destId="{40040B4D-DBDA-4DE1-9839-74F0E90C4AB2}" srcOrd="3" destOrd="0" presId="urn:microsoft.com/office/officeart/2005/8/layout/lProcess2"/>
    <dgm:cxn modelId="{3A59AC3A-B1ED-4361-9E6B-C1483DEE4BC4}" type="presParOf" srcId="{8A8C7E71-070A-406A-9E27-922286A651E5}" destId="{91B8D962-19AA-4648-8D67-8C4B838979E4}" srcOrd="4" destOrd="0" presId="urn:microsoft.com/office/officeart/2005/8/layout/lProcess2"/>
    <dgm:cxn modelId="{172E3C39-1EA8-4492-8847-153639536D6B}" type="presParOf" srcId="{3E6C7027-DB3F-4CFB-990F-854BAC89839D}" destId="{2AF3DED7-EF39-4CD6-AD79-73359B7EC130}" srcOrd="1" destOrd="0" presId="urn:microsoft.com/office/officeart/2005/8/layout/lProcess2"/>
    <dgm:cxn modelId="{0A6F89B1-12CE-484E-B21A-10ED943718AA}" type="presParOf" srcId="{3E6C7027-DB3F-4CFB-990F-854BAC89839D}" destId="{373BF7EA-EA24-4EDC-BA07-99764F260073}" srcOrd="2" destOrd="0" presId="urn:microsoft.com/office/officeart/2005/8/layout/lProcess2"/>
    <dgm:cxn modelId="{FABFF6AE-4204-44FB-B568-C0890B4E1F07}" type="presParOf" srcId="{373BF7EA-EA24-4EDC-BA07-99764F260073}" destId="{7AC5D22E-1373-405C-B3D3-7E0F323B484C}" srcOrd="0" destOrd="0" presId="urn:microsoft.com/office/officeart/2005/8/layout/lProcess2"/>
    <dgm:cxn modelId="{FEF0A3BB-65B2-4BE2-8DFE-F04A60E444BB}" type="presParOf" srcId="{373BF7EA-EA24-4EDC-BA07-99764F260073}" destId="{82746D92-46F1-4944-BB91-4E38A179A3CE}" srcOrd="1" destOrd="0" presId="urn:microsoft.com/office/officeart/2005/8/layout/lProcess2"/>
    <dgm:cxn modelId="{0F532CE8-F7D7-4E9F-BA09-F0A8FFDF7F64}" type="presParOf" srcId="{373BF7EA-EA24-4EDC-BA07-99764F260073}" destId="{F22CDFFA-7C0D-4E80-8058-4B197E1304A2}" srcOrd="2" destOrd="0" presId="urn:microsoft.com/office/officeart/2005/8/layout/lProcess2"/>
    <dgm:cxn modelId="{2C986A4B-5FB1-493D-AFEA-5520C86FE180}" type="presParOf" srcId="{F22CDFFA-7C0D-4E80-8058-4B197E1304A2}" destId="{E1E652D2-3098-4DBF-A1CE-BC58EDC30A58}" srcOrd="0" destOrd="0" presId="urn:microsoft.com/office/officeart/2005/8/layout/lProcess2"/>
    <dgm:cxn modelId="{2F351A46-C5F7-4C18-91E2-28020786BBC5}" type="presParOf" srcId="{E1E652D2-3098-4DBF-A1CE-BC58EDC30A58}" destId="{8F4B0412-BB7F-4D17-86FA-7A419B08AF8B}" srcOrd="0" destOrd="0" presId="urn:microsoft.com/office/officeart/2005/8/layout/lProcess2"/>
    <dgm:cxn modelId="{F3E3B186-4D39-4844-BF29-4894433C1F4B}" type="presParOf" srcId="{E1E652D2-3098-4DBF-A1CE-BC58EDC30A58}" destId="{408597EF-47BE-49D4-9CA0-329975004C85}" srcOrd="1" destOrd="0" presId="urn:microsoft.com/office/officeart/2005/8/layout/lProcess2"/>
    <dgm:cxn modelId="{82ED6F08-5828-43F5-8C6D-3CD765F01E65}" type="presParOf" srcId="{E1E652D2-3098-4DBF-A1CE-BC58EDC30A58}" destId="{ADD146A7-B2A3-4942-9E58-32A8B4CAD628}" srcOrd="2" destOrd="0" presId="urn:microsoft.com/office/officeart/2005/8/layout/lProcess2"/>
    <dgm:cxn modelId="{B34BA01A-D9E5-4E06-B048-81FE79707668}" type="presParOf" srcId="{3E6C7027-DB3F-4CFB-990F-854BAC89839D}" destId="{ED45EBE7-0667-4F66-9B2F-EDDF27FC1562}" srcOrd="3" destOrd="0" presId="urn:microsoft.com/office/officeart/2005/8/layout/lProcess2"/>
    <dgm:cxn modelId="{F2B8DA03-8830-4587-A703-FA5EF5C8F034}" type="presParOf" srcId="{3E6C7027-DB3F-4CFB-990F-854BAC89839D}" destId="{9BF1E63D-AAE3-4969-9B2D-A0C95A8D50CE}" srcOrd="4" destOrd="0" presId="urn:microsoft.com/office/officeart/2005/8/layout/lProcess2"/>
    <dgm:cxn modelId="{98C1693F-7497-44F7-8619-B4E79CE66B6C}" type="presParOf" srcId="{9BF1E63D-AAE3-4969-9B2D-A0C95A8D50CE}" destId="{E55A32B5-BFDF-4B32-94EC-7E4D3D91FFCA}" srcOrd="0" destOrd="0" presId="urn:microsoft.com/office/officeart/2005/8/layout/lProcess2"/>
    <dgm:cxn modelId="{39FDDB4D-DFFC-49FA-903E-A85D25936331}" type="presParOf" srcId="{9BF1E63D-AAE3-4969-9B2D-A0C95A8D50CE}" destId="{A949308F-33EC-482C-8A27-004AB2545817}" srcOrd="1" destOrd="0" presId="urn:microsoft.com/office/officeart/2005/8/layout/lProcess2"/>
    <dgm:cxn modelId="{4DB03008-F70A-4AE0-BFD5-A47C701D5335}" type="presParOf" srcId="{9BF1E63D-AAE3-4969-9B2D-A0C95A8D50CE}" destId="{26AC7187-E659-48BC-9FA1-336B4E448666}" srcOrd="2" destOrd="0" presId="urn:microsoft.com/office/officeart/2005/8/layout/lProcess2"/>
    <dgm:cxn modelId="{00005749-45F0-4C69-83BD-A9F622504651}" type="presParOf" srcId="{26AC7187-E659-48BC-9FA1-336B4E448666}" destId="{03716FCB-32C0-4D6E-8808-1922C7E419CA}" srcOrd="0" destOrd="0" presId="urn:microsoft.com/office/officeart/2005/8/layout/lProcess2"/>
    <dgm:cxn modelId="{9B29A805-C3E0-4B84-BF41-0858439CB2C6}" type="presParOf" srcId="{03716FCB-32C0-4D6E-8808-1922C7E419CA}" destId="{A775EA8F-E5EE-4EC6-9FE2-7557332CC38D}" srcOrd="0" destOrd="0" presId="urn:microsoft.com/office/officeart/2005/8/layout/lProcess2"/>
    <dgm:cxn modelId="{38247D09-6A48-4B53-BCE5-2525D099423F}" type="presParOf" srcId="{03716FCB-32C0-4D6E-8808-1922C7E419CA}" destId="{F57AA278-301B-42FC-8435-19593D99AC36}" srcOrd="1" destOrd="0" presId="urn:microsoft.com/office/officeart/2005/8/layout/lProcess2"/>
    <dgm:cxn modelId="{B27B1CBF-CB8B-41BD-A904-211514A232DF}" type="presParOf" srcId="{03716FCB-32C0-4D6E-8808-1922C7E419CA}" destId="{4B09FF3C-3908-4CA4-A859-1A860D8B716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1A57CE71-C977-4E90-A817-E18607D05C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zh-CN" altLang="en-US"/>
        </a:p>
      </dgm:t>
    </dgm:pt>
    <dgm:pt modelId="{2ACE59BB-715D-461F-9A56-2C5EDBB66261}">
      <dgm:prSet phldrT="[文本]" custT="1"/>
      <dgm:spPr/>
      <dgm:t>
        <a:bodyPr/>
        <a:lstStyle/>
        <a:p>
          <a:r>
            <a:rPr lang="zh-CN" altLang="en-US" sz="1600" b="0" dirty="0" smtClean="0">
              <a:latin typeface="微软雅黑" pitchFamily="34" charset="-122"/>
              <a:ea typeface="微软雅黑" pitchFamily="34" charset="-122"/>
            </a:rPr>
            <a:t>建设工程造价指数：</a:t>
          </a:r>
          <a:endParaRPr lang="zh-CN" altLang="en-US" sz="1600" dirty="0"/>
        </a:p>
      </dgm:t>
    </dgm:pt>
    <dgm:pt modelId="{B05A61D0-6BF6-414B-89FA-1D1FF358E49E}" type="parTrans" cxnId="{216D24A9-9C11-45DF-8D18-744D8DBB3083}">
      <dgm:prSet/>
      <dgm:spPr/>
      <dgm:t>
        <a:bodyPr/>
        <a:lstStyle/>
        <a:p>
          <a:endParaRPr lang="zh-CN" altLang="en-US"/>
        </a:p>
      </dgm:t>
    </dgm:pt>
    <dgm:pt modelId="{81FFF4D2-996A-44E9-915D-2C56BA191AD5}" type="sibTrans" cxnId="{216D24A9-9C11-45DF-8D18-744D8DBB3083}">
      <dgm:prSet/>
      <dgm:spPr/>
      <dgm:t>
        <a:bodyPr/>
        <a:lstStyle/>
        <a:p>
          <a:endParaRPr lang="zh-CN" altLang="en-US"/>
        </a:p>
      </dgm:t>
    </dgm:pt>
    <dgm:pt modelId="{EC1CF6DD-5573-43A0-906F-323CA2E74913}">
      <dgm:prSet phldrT="[文本]" custT="1"/>
      <dgm:spPr/>
      <dgm:t>
        <a:bodyPr/>
        <a:lstStyle/>
        <a:p>
          <a:r>
            <a:rPr lang="zh-CN" altLang="en-US" sz="1400" b="0" dirty="0" smtClean="0">
              <a:latin typeface="微软雅黑" pitchFamily="34" charset="-122"/>
              <a:ea typeface="微软雅黑" pitchFamily="34" charset="-122"/>
            </a:rPr>
            <a:t>国家或地方的房屋建筑工程指数</a:t>
          </a:r>
          <a:endParaRPr lang="zh-CN" altLang="en-US" sz="1400" dirty="0"/>
        </a:p>
      </dgm:t>
    </dgm:pt>
    <dgm:pt modelId="{C3EFB848-9007-4BF5-99C9-307DEBC86B81}" type="parTrans" cxnId="{E307A76C-71F0-4B1B-9B63-EA6846668313}">
      <dgm:prSet/>
      <dgm:spPr/>
      <dgm:t>
        <a:bodyPr/>
        <a:lstStyle/>
        <a:p>
          <a:endParaRPr lang="zh-CN" altLang="en-US"/>
        </a:p>
      </dgm:t>
    </dgm:pt>
    <dgm:pt modelId="{D43452F1-3DB2-4B07-93A0-99019FE64063}" type="sibTrans" cxnId="{E307A76C-71F0-4B1B-9B63-EA6846668313}">
      <dgm:prSet/>
      <dgm:spPr/>
      <dgm:t>
        <a:bodyPr/>
        <a:lstStyle/>
        <a:p>
          <a:endParaRPr lang="zh-CN" altLang="en-US"/>
        </a:p>
      </dgm:t>
    </dgm:pt>
    <dgm:pt modelId="{B83F81AC-AB53-40BF-A4B6-884ACB7019C3}">
      <dgm:prSet phldrT="[文本]" custT="1"/>
      <dgm:spPr/>
      <dgm:t>
        <a:bodyPr/>
        <a:lstStyle/>
        <a:p>
          <a:r>
            <a:rPr lang="zh-CN" altLang="en-US" sz="1400" b="0" smtClean="0">
              <a:latin typeface="微软雅黑" pitchFamily="34" charset="-122"/>
              <a:ea typeface="微软雅黑" pitchFamily="34" charset="-122"/>
            </a:rPr>
            <a:t>国家或地方市政工程造价指数 </a:t>
          </a:r>
          <a:endParaRPr lang="zh-CN" altLang="en-US" sz="1400" dirty="0"/>
        </a:p>
      </dgm:t>
    </dgm:pt>
    <dgm:pt modelId="{6F124E11-C464-4864-95A9-5FC5C18EB359}" type="parTrans" cxnId="{253C9340-D156-4CC2-81A4-BA34027A0A33}">
      <dgm:prSet/>
      <dgm:spPr/>
      <dgm:t>
        <a:bodyPr/>
        <a:lstStyle/>
        <a:p>
          <a:endParaRPr lang="zh-CN" altLang="en-US"/>
        </a:p>
      </dgm:t>
    </dgm:pt>
    <dgm:pt modelId="{266A3F9C-6CD4-4294-A15D-65C86DDBC46B}" type="sibTrans" cxnId="{253C9340-D156-4CC2-81A4-BA34027A0A33}">
      <dgm:prSet/>
      <dgm:spPr/>
      <dgm:t>
        <a:bodyPr/>
        <a:lstStyle/>
        <a:p>
          <a:endParaRPr lang="zh-CN" altLang="en-US"/>
        </a:p>
      </dgm:t>
    </dgm:pt>
    <dgm:pt modelId="{3504A389-1EC6-47E5-8832-AB0B1593762B}">
      <dgm:prSet phldrT="[文本]" custT="1"/>
      <dgm:spPr/>
      <dgm:t>
        <a:bodyPr/>
        <a:lstStyle/>
        <a:p>
          <a:r>
            <a:rPr lang="zh-CN" altLang="en-US" sz="1600" b="0" dirty="0" smtClean="0">
              <a:latin typeface="微软雅黑" pitchFamily="34" charset="-122"/>
              <a:ea typeface="微软雅黑" pitchFamily="34" charset="-122"/>
            </a:rPr>
            <a:t>建设工程要素价格信息：</a:t>
          </a:r>
          <a:endParaRPr lang="zh-CN" altLang="en-US" sz="1600" dirty="0"/>
        </a:p>
      </dgm:t>
    </dgm:pt>
    <dgm:pt modelId="{B41AA620-D272-44E0-8199-E6566B7DDE9B}" type="parTrans" cxnId="{5C471E65-82B2-423D-8267-4ABDB3442029}">
      <dgm:prSet/>
      <dgm:spPr/>
      <dgm:t>
        <a:bodyPr/>
        <a:lstStyle/>
        <a:p>
          <a:endParaRPr lang="zh-CN" altLang="en-US"/>
        </a:p>
      </dgm:t>
    </dgm:pt>
    <dgm:pt modelId="{B03EC06E-1641-42B6-9CEB-057918E31FA3}" type="sibTrans" cxnId="{5C471E65-82B2-423D-8267-4ABDB3442029}">
      <dgm:prSet/>
      <dgm:spPr/>
      <dgm:t>
        <a:bodyPr/>
        <a:lstStyle/>
        <a:p>
          <a:endParaRPr lang="zh-CN" altLang="en-US"/>
        </a:p>
      </dgm:t>
    </dgm:pt>
    <dgm:pt modelId="{10E116D0-3B6F-4CEF-A380-46E63F644429}">
      <dgm:prSet phldrT="[文本]" custT="1"/>
      <dgm:spPr/>
      <dgm:t>
        <a:bodyPr/>
        <a:lstStyle/>
        <a:p>
          <a:r>
            <a:rPr lang="zh-CN" altLang="en-US" sz="1400" b="0" dirty="0" smtClean="0">
              <a:latin typeface="微软雅黑" pitchFamily="34" charset="-122"/>
              <a:ea typeface="微软雅黑" pitchFamily="34" charset="-122"/>
            </a:rPr>
            <a:t>建筑安装工程人工价格信息</a:t>
          </a:r>
          <a:endParaRPr lang="zh-CN" altLang="en-US" sz="1400" dirty="0"/>
        </a:p>
      </dgm:t>
    </dgm:pt>
    <dgm:pt modelId="{4E81E84C-ADA1-40EE-95BE-5898B3D419AA}" type="parTrans" cxnId="{1824FB0E-280E-4472-99FF-058A94C736B0}">
      <dgm:prSet/>
      <dgm:spPr/>
      <dgm:t>
        <a:bodyPr/>
        <a:lstStyle/>
        <a:p>
          <a:endParaRPr lang="zh-CN" altLang="en-US"/>
        </a:p>
      </dgm:t>
    </dgm:pt>
    <dgm:pt modelId="{5910A75B-42D3-47C5-8373-2A72A1DFB3F7}" type="sibTrans" cxnId="{1824FB0E-280E-4472-99FF-058A94C736B0}">
      <dgm:prSet/>
      <dgm:spPr/>
      <dgm:t>
        <a:bodyPr/>
        <a:lstStyle/>
        <a:p>
          <a:endParaRPr lang="zh-CN" altLang="en-US"/>
        </a:p>
      </dgm:t>
    </dgm:pt>
    <dgm:pt modelId="{9C430291-7D21-4958-A6F5-2BCCED60ADC5}">
      <dgm:prSet phldrT="[文本]" custT="1"/>
      <dgm:spPr/>
      <dgm:t>
        <a:bodyPr/>
        <a:lstStyle/>
        <a:p>
          <a:r>
            <a:rPr lang="zh-CN" altLang="en-US" sz="1400" b="0" smtClean="0">
              <a:latin typeface="微软雅黑" pitchFamily="34" charset="-122"/>
              <a:ea typeface="微软雅黑" pitchFamily="34" charset="-122"/>
            </a:rPr>
            <a:t>材料价格信息</a:t>
          </a:r>
          <a:endParaRPr lang="zh-CN" altLang="en-US" sz="1400" dirty="0"/>
        </a:p>
      </dgm:t>
    </dgm:pt>
    <dgm:pt modelId="{33B6499D-7802-4EA1-8127-E8B642CABAEB}" type="parTrans" cxnId="{241D6EFB-678D-4BAB-8AF1-83BF492BB944}">
      <dgm:prSet/>
      <dgm:spPr/>
      <dgm:t>
        <a:bodyPr/>
        <a:lstStyle/>
        <a:p>
          <a:endParaRPr lang="zh-CN" altLang="en-US"/>
        </a:p>
      </dgm:t>
    </dgm:pt>
    <dgm:pt modelId="{9ECC9B62-C544-4A45-8EC1-6FEE5FBC8159}" type="sibTrans" cxnId="{241D6EFB-678D-4BAB-8AF1-83BF492BB944}">
      <dgm:prSet/>
      <dgm:spPr/>
      <dgm:t>
        <a:bodyPr/>
        <a:lstStyle/>
        <a:p>
          <a:endParaRPr lang="zh-CN" altLang="en-US"/>
        </a:p>
      </dgm:t>
    </dgm:pt>
    <dgm:pt modelId="{6ABC1050-C234-453D-852F-31CE875F66DA}">
      <dgm:prSet custT="1"/>
      <dgm:spPr/>
      <dgm:t>
        <a:bodyPr/>
        <a:lstStyle/>
        <a:p>
          <a:r>
            <a:rPr lang="zh-CN" altLang="en-US" sz="1400" b="0" smtClean="0">
              <a:latin typeface="微软雅黑" pitchFamily="34" charset="-122"/>
              <a:ea typeface="微软雅黑" pitchFamily="34" charset="-122"/>
            </a:rPr>
            <a:t>各行业的各专业工程造价指数</a:t>
          </a:r>
          <a:endParaRPr lang="zh-CN" altLang="en-US" sz="1400" dirty="0"/>
        </a:p>
      </dgm:t>
    </dgm:pt>
    <dgm:pt modelId="{D8E077D1-2E56-4E60-A2D0-1EC067879204}" type="parTrans" cxnId="{0B5A24CD-E782-4C0D-BF70-F0D75ECF3F08}">
      <dgm:prSet/>
      <dgm:spPr/>
      <dgm:t>
        <a:bodyPr/>
        <a:lstStyle/>
        <a:p>
          <a:endParaRPr lang="zh-CN" altLang="en-US"/>
        </a:p>
      </dgm:t>
    </dgm:pt>
    <dgm:pt modelId="{857F10DF-FC7F-4828-A318-78292D86A3B8}" type="sibTrans" cxnId="{0B5A24CD-E782-4C0D-BF70-F0D75ECF3F08}">
      <dgm:prSet/>
      <dgm:spPr/>
      <dgm:t>
        <a:bodyPr/>
        <a:lstStyle/>
        <a:p>
          <a:endParaRPr lang="zh-CN" altLang="en-US"/>
        </a:p>
      </dgm:t>
    </dgm:pt>
    <dgm:pt modelId="{5C7A99AC-44E5-4A04-971F-1FD025D918D5}">
      <dgm:prSet custT="1"/>
      <dgm:spPr/>
      <dgm:t>
        <a:bodyPr/>
        <a:lstStyle/>
        <a:p>
          <a:r>
            <a:rPr lang="zh-CN" altLang="en-US" sz="1400" b="0" smtClean="0">
              <a:latin typeface="微软雅黑" pitchFamily="34" charset="-122"/>
              <a:ea typeface="微软雅黑" pitchFamily="34" charset="-122"/>
            </a:rPr>
            <a:t>施工机械租赁价格信息</a:t>
          </a:r>
          <a:endParaRPr lang="zh-CN" altLang="en-US" sz="1400" dirty="0"/>
        </a:p>
      </dgm:t>
    </dgm:pt>
    <dgm:pt modelId="{50B065F1-CCD7-4C38-8040-3BDE11DD04D2}" type="parTrans" cxnId="{7686AC87-F170-4D1C-AAEF-02C15B2B8B2F}">
      <dgm:prSet/>
      <dgm:spPr/>
      <dgm:t>
        <a:bodyPr/>
        <a:lstStyle/>
        <a:p>
          <a:endParaRPr lang="zh-CN" altLang="en-US"/>
        </a:p>
      </dgm:t>
    </dgm:pt>
    <dgm:pt modelId="{A9AD1DCA-E7C4-4803-B8E1-A0672BC65A26}" type="sibTrans" cxnId="{7686AC87-F170-4D1C-AAEF-02C15B2B8B2F}">
      <dgm:prSet/>
      <dgm:spPr/>
      <dgm:t>
        <a:bodyPr/>
        <a:lstStyle/>
        <a:p>
          <a:endParaRPr lang="zh-CN" altLang="en-US"/>
        </a:p>
      </dgm:t>
    </dgm:pt>
    <dgm:pt modelId="{99293AD6-506A-46E2-B9A1-9F1A3246A7D0}">
      <dgm:prSet custT="1"/>
      <dgm:spPr/>
      <dgm:t>
        <a:bodyPr/>
        <a:lstStyle/>
        <a:p>
          <a:r>
            <a:rPr lang="zh-CN" altLang="en-US" sz="1400" b="0" smtClean="0">
              <a:latin typeface="微软雅黑" pitchFamily="34" charset="-122"/>
              <a:ea typeface="微软雅黑" pitchFamily="34" charset="-122"/>
            </a:rPr>
            <a:t>建设工程设备价格信息</a:t>
          </a:r>
          <a:endParaRPr lang="zh-CN" altLang="en-US" sz="1400" dirty="0"/>
        </a:p>
      </dgm:t>
    </dgm:pt>
    <dgm:pt modelId="{67D58CEE-6B01-4AB8-8F79-C95A294FC52E}" type="parTrans" cxnId="{63CA99ED-0057-4618-A839-D0E347BDECF5}">
      <dgm:prSet/>
      <dgm:spPr/>
      <dgm:t>
        <a:bodyPr/>
        <a:lstStyle/>
        <a:p>
          <a:endParaRPr lang="zh-CN" altLang="en-US"/>
        </a:p>
      </dgm:t>
    </dgm:pt>
    <dgm:pt modelId="{13C15AF1-FFDF-44FE-830B-23FD07AD6E81}" type="sibTrans" cxnId="{63CA99ED-0057-4618-A839-D0E347BDECF5}">
      <dgm:prSet/>
      <dgm:spPr/>
      <dgm:t>
        <a:bodyPr/>
        <a:lstStyle/>
        <a:p>
          <a:endParaRPr lang="zh-CN" altLang="en-US"/>
        </a:p>
      </dgm:t>
    </dgm:pt>
    <dgm:pt modelId="{A7662D4B-5B9B-4B55-97ED-CA1295B72484}">
      <dgm:prSet custT="1"/>
      <dgm:spPr/>
      <dgm:t>
        <a:bodyPr/>
        <a:lstStyle/>
        <a:p>
          <a:r>
            <a:rPr lang="zh-CN" altLang="en-US" sz="1600" b="0" dirty="0" smtClean="0">
              <a:latin typeface="微软雅黑" pitchFamily="34" charset="-122"/>
              <a:ea typeface="微软雅黑" pitchFamily="34" charset="-122"/>
            </a:rPr>
            <a:t>建设工程综合指标信息：</a:t>
          </a:r>
          <a:endParaRPr lang="zh-CN" altLang="en-US" sz="1600" dirty="0"/>
        </a:p>
      </dgm:t>
    </dgm:pt>
    <dgm:pt modelId="{729A4E4B-53EF-47CF-9451-4A5B29D1BC0E}" type="parTrans" cxnId="{F1D13671-4ABE-43A7-A354-88901CED45BD}">
      <dgm:prSet/>
      <dgm:spPr/>
      <dgm:t>
        <a:bodyPr/>
        <a:lstStyle/>
        <a:p>
          <a:endParaRPr lang="zh-CN" altLang="en-US"/>
        </a:p>
      </dgm:t>
    </dgm:pt>
    <dgm:pt modelId="{F2AB21A1-D97A-4360-80B9-600DDD2FCF2A}" type="sibTrans" cxnId="{F1D13671-4ABE-43A7-A354-88901CED45BD}">
      <dgm:prSet/>
      <dgm:spPr/>
      <dgm:t>
        <a:bodyPr/>
        <a:lstStyle/>
        <a:p>
          <a:endParaRPr lang="zh-CN" altLang="en-US"/>
        </a:p>
      </dgm:t>
    </dgm:pt>
    <dgm:pt modelId="{1CDD35DE-84FB-45AC-9CC1-8589DEA8BAE9}">
      <dgm:prSet custT="1"/>
      <dgm:spPr/>
      <dgm:t>
        <a:bodyPr/>
        <a:lstStyle/>
        <a:p>
          <a:r>
            <a:rPr lang="zh-CN" altLang="en-US" sz="1400" b="0" dirty="0" smtClean="0">
              <a:latin typeface="微软雅黑" pitchFamily="34" charset="-122"/>
              <a:ea typeface="微软雅黑" pitchFamily="34" charset="-122"/>
            </a:rPr>
            <a:t>建设项目的综合造价指标</a:t>
          </a:r>
          <a:endParaRPr lang="zh-CN" altLang="en-US" sz="1400" dirty="0"/>
        </a:p>
      </dgm:t>
    </dgm:pt>
    <dgm:pt modelId="{6AEE7A4C-D40D-4E46-9F99-C158F2F1148D}" type="parTrans" cxnId="{F9B21462-E21C-4A4F-A25A-2F0A45FA71AF}">
      <dgm:prSet/>
      <dgm:spPr/>
      <dgm:t>
        <a:bodyPr/>
        <a:lstStyle/>
        <a:p>
          <a:endParaRPr lang="zh-CN" altLang="en-US"/>
        </a:p>
      </dgm:t>
    </dgm:pt>
    <dgm:pt modelId="{1612E06D-15ED-490A-A1AE-879BF62CB2EE}" type="sibTrans" cxnId="{F9B21462-E21C-4A4F-A25A-2F0A45FA71AF}">
      <dgm:prSet/>
      <dgm:spPr/>
      <dgm:t>
        <a:bodyPr/>
        <a:lstStyle/>
        <a:p>
          <a:endParaRPr lang="zh-CN" altLang="en-US"/>
        </a:p>
      </dgm:t>
    </dgm:pt>
    <dgm:pt modelId="{0570C7D4-B1EB-4F41-ADB0-9C5ECCF8C64D}">
      <dgm:prSet custT="1"/>
      <dgm:spPr/>
      <dgm:t>
        <a:bodyPr/>
        <a:lstStyle/>
        <a:p>
          <a:r>
            <a:rPr lang="zh-CN" altLang="en-US" sz="1400" b="0" smtClean="0">
              <a:latin typeface="微软雅黑" pitchFamily="34" charset="-122"/>
              <a:ea typeface="微软雅黑" pitchFamily="34" charset="-122"/>
            </a:rPr>
            <a:t>单位工程的指标</a:t>
          </a:r>
          <a:endParaRPr lang="zh-CN" altLang="en-US" sz="1400" dirty="0"/>
        </a:p>
      </dgm:t>
    </dgm:pt>
    <dgm:pt modelId="{4229A8C9-4155-4DCD-9958-5EF6FFA4A863}" type="parTrans" cxnId="{7E53413C-DC87-42B2-BF68-695109823E29}">
      <dgm:prSet/>
      <dgm:spPr/>
      <dgm:t>
        <a:bodyPr/>
        <a:lstStyle/>
        <a:p>
          <a:endParaRPr lang="zh-CN" altLang="en-US"/>
        </a:p>
      </dgm:t>
    </dgm:pt>
    <dgm:pt modelId="{4D55CB51-9852-4D14-8504-D3578C548D2D}" type="sibTrans" cxnId="{7E53413C-DC87-42B2-BF68-695109823E29}">
      <dgm:prSet/>
      <dgm:spPr/>
      <dgm:t>
        <a:bodyPr/>
        <a:lstStyle/>
        <a:p>
          <a:endParaRPr lang="zh-CN" altLang="en-US"/>
        </a:p>
      </dgm:t>
    </dgm:pt>
    <dgm:pt modelId="{767C80E2-E416-45FE-A45F-58607A02F009}">
      <dgm:prSet custT="1"/>
      <dgm:spPr/>
      <dgm:t>
        <a:bodyPr/>
        <a:lstStyle/>
        <a:p>
          <a:r>
            <a:rPr lang="zh-CN" altLang="en-US" sz="1400" b="0" smtClean="0">
              <a:latin typeface="微软雅黑" pitchFamily="34" charset="-122"/>
              <a:ea typeface="微软雅黑" pitchFamily="34" charset="-122"/>
            </a:rPr>
            <a:t>扩大分部分项工程指标</a:t>
          </a:r>
          <a:endParaRPr lang="zh-CN" altLang="en-US" sz="1400" dirty="0"/>
        </a:p>
      </dgm:t>
    </dgm:pt>
    <dgm:pt modelId="{230167AC-7061-44B4-B43B-D62C965FCDEC}" type="parTrans" cxnId="{47332B99-D6D4-4940-85D5-716E59F069A7}">
      <dgm:prSet/>
      <dgm:spPr/>
      <dgm:t>
        <a:bodyPr/>
        <a:lstStyle/>
        <a:p>
          <a:endParaRPr lang="zh-CN" altLang="en-US"/>
        </a:p>
      </dgm:t>
    </dgm:pt>
    <dgm:pt modelId="{B6B3B810-AD13-4FE6-9862-4E94AF827AC4}" type="sibTrans" cxnId="{47332B99-D6D4-4940-85D5-716E59F069A7}">
      <dgm:prSet/>
      <dgm:spPr/>
      <dgm:t>
        <a:bodyPr/>
        <a:lstStyle/>
        <a:p>
          <a:endParaRPr lang="zh-CN" altLang="en-US"/>
        </a:p>
      </dgm:t>
    </dgm:pt>
    <dgm:pt modelId="{17D6E508-F292-4F61-8E83-EF37A2C072AC}">
      <dgm:prSet custT="1"/>
      <dgm:spPr/>
      <dgm:t>
        <a:bodyPr/>
        <a:lstStyle/>
        <a:p>
          <a:r>
            <a:rPr lang="zh-CN" altLang="en-US" sz="1400" b="0" smtClean="0">
              <a:latin typeface="微软雅黑" pitchFamily="34" charset="-122"/>
              <a:ea typeface="微软雅黑" pitchFamily="34" charset="-122"/>
            </a:rPr>
            <a:t>分部分项工程指标 </a:t>
          </a:r>
          <a:endParaRPr lang="zh-CN" altLang="en-US" sz="1400" dirty="0"/>
        </a:p>
      </dgm:t>
    </dgm:pt>
    <dgm:pt modelId="{2E626DA2-0649-4DBA-A8FF-D7AD07F8AF51}" type="parTrans" cxnId="{4E7994F2-4E3C-4F13-A801-7908A16C96F6}">
      <dgm:prSet/>
      <dgm:spPr/>
      <dgm:t>
        <a:bodyPr/>
        <a:lstStyle/>
        <a:p>
          <a:endParaRPr lang="zh-CN" altLang="en-US"/>
        </a:p>
      </dgm:t>
    </dgm:pt>
    <dgm:pt modelId="{524449BA-45BC-4C9C-8002-8B27749512F3}" type="sibTrans" cxnId="{4E7994F2-4E3C-4F13-A801-7908A16C96F6}">
      <dgm:prSet/>
      <dgm:spPr/>
      <dgm:t>
        <a:bodyPr/>
        <a:lstStyle/>
        <a:p>
          <a:endParaRPr lang="zh-CN" altLang="en-US"/>
        </a:p>
      </dgm:t>
    </dgm:pt>
    <dgm:pt modelId="{FD9658AB-61F0-4571-BB27-2ABA43D04CA6}">
      <dgm:prSet custT="1"/>
      <dgm:spPr/>
      <dgm:t>
        <a:bodyPr/>
        <a:lstStyle/>
        <a:p>
          <a:r>
            <a:rPr lang="zh-CN" altLang="en-US" sz="1400" b="0" dirty="0" smtClean="0">
              <a:latin typeface="微软雅黑" pitchFamily="34" charset="-122"/>
              <a:ea typeface="微软雅黑" pitchFamily="34" charset="-122"/>
            </a:rPr>
            <a:t>单项工程的综合指标</a:t>
          </a:r>
        </a:p>
      </dgm:t>
    </dgm:pt>
    <dgm:pt modelId="{F779D93D-2E8D-45C9-B954-7132B9DD2FFE}" type="parTrans" cxnId="{644E9311-AC70-4EFD-9D5A-96DA87549D24}">
      <dgm:prSet/>
      <dgm:spPr/>
      <dgm:t>
        <a:bodyPr/>
        <a:lstStyle/>
        <a:p>
          <a:endParaRPr lang="zh-CN" altLang="en-US"/>
        </a:p>
      </dgm:t>
    </dgm:pt>
    <dgm:pt modelId="{CA04432C-B363-46CC-9E54-2DFEE9FD4DF2}" type="sibTrans" cxnId="{644E9311-AC70-4EFD-9D5A-96DA87549D24}">
      <dgm:prSet/>
      <dgm:spPr/>
      <dgm:t>
        <a:bodyPr/>
        <a:lstStyle/>
        <a:p>
          <a:endParaRPr lang="zh-CN" altLang="en-US"/>
        </a:p>
      </dgm:t>
    </dgm:pt>
    <dgm:pt modelId="{8A3ED67F-BA85-4974-BFD5-36E95DC6D537}" type="pres">
      <dgm:prSet presAssocID="{1A57CE71-C977-4E90-A817-E18607D05CFE}" presName="Name0" presStyleCnt="0">
        <dgm:presLayoutVars>
          <dgm:dir/>
          <dgm:animLvl val="lvl"/>
          <dgm:resizeHandles val="exact"/>
        </dgm:presLayoutVars>
      </dgm:prSet>
      <dgm:spPr/>
      <dgm:t>
        <a:bodyPr/>
        <a:lstStyle/>
        <a:p>
          <a:endParaRPr lang="zh-CN" altLang="en-US"/>
        </a:p>
      </dgm:t>
    </dgm:pt>
    <dgm:pt modelId="{431EC7C7-C5B9-4DD2-9653-FAE8DAF83921}" type="pres">
      <dgm:prSet presAssocID="{2ACE59BB-715D-461F-9A56-2C5EDBB66261}" presName="vertFlow" presStyleCnt="0"/>
      <dgm:spPr/>
    </dgm:pt>
    <dgm:pt modelId="{DE8269C0-53E1-4B84-A5A1-198708D65774}" type="pres">
      <dgm:prSet presAssocID="{2ACE59BB-715D-461F-9A56-2C5EDBB66261}" presName="header" presStyleLbl="node1" presStyleIdx="0" presStyleCnt="3" custLinFactNeighborX="-8380"/>
      <dgm:spPr/>
      <dgm:t>
        <a:bodyPr/>
        <a:lstStyle/>
        <a:p>
          <a:endParaRPr lang="zh-CN" altLang="en-US"/>
        </a:p>
      </dgm:t>
    </dgm:pt>
    <dgm:pt modelId="{6D3FFD78-DD20-487F-8EB3-C8F2D3E6A01A}" type="pres">
      <dgm:prSet presAssocID="{C3EFB848-9007-4BF5-99C9-307DEBC86B81}" presName="parTrans" presStyleLbl="sibTrans2D1" presStyleIdx="0" presStyleCnt="12"/>
      <dgm:spPr/>
      <dgm:t>
        <a:bodyPr/>
        <a:lstStyle/>
        <a:p>
          <a:endParaRPr lang="zh-CN" altLang="en-US"/>
        </a:p>
      </dgm:t>
    </dgm:pt>
    <dgm:pt modelId="{17134EE2-2911-4E21-BD0F-31CAABCD415B}" type="pres">
      <dgm:prSet presAssocID="{EC1CF6DD-5573-43A0-906F-323CA2E74913}" presName="child" presStyleLbl="alignAccFollowNode1" presStyleIdx="0" presStyleCnt="12" custLinFactNeighborX="-8380">
        <dgm:presLayoutVars>
          <dgm:chMax val="0"/>
          <dgm:bulletEnabled val="1"/>
        </dgm:presLayoutVars>
      </dgm:prSet>
      <dgm:spPr/>
      <dgm:t>
        <a:bodyPr/>
        <a:lstStyle/>
        <a:p>
          <a:endParaRPr lang="zh-CN" altLang="en-US"/>
        </a:p>
      </dgm:t>
    </dgm:pt>
    <dgm:pt modelId="{FE9333BB-88D4-462F-A5F4-AD61D132B3B6}" type="pres">
      <dgm:prSet presAssocID="{D43452F1-3DB2-4B07-93A0-99019FE64063}" presName="sibTrans" presStyleLbl="sibTrans2D1" presStyleIdx="1" presStyleCnt="12"/>
      <dgm:spPr/>
      <dgm:t>
        <a:bodyPr/>
        <a:lstStyle/>
        <a:p>
          <a:endParaRPr lang="zh-CN" altLang="en-US"/>
        </a:p>
      </dgm:t>
    </dgm:pt>
    <dgm:pt modelId="{E03DAFA2-4957-436E-A2CE-F0C00B1052C6}" type="pres">
      <dgm:prSet presAssocID="{B83F81AC-AB53-40BF-A4B6-884ACB7019C3}" presName="child" presStyleLbl="alignAccFollowNode1" presStyleIdx="1" presStyleCnt="12" custLinFactNeighborX="-8380">
        <dgm:presLayoutVars>
          <dgm:chMax val="0"/>
          <dgm:bulletEnabled val="1"/>
        </dgm:presLayoutVars>
      </dgm:prSet>
      <dgm:spPr/>
      <dgm:t>
        <a:bodyPr/>
        <a:lstStyle/>
        <a:p>
          <a:endParaRPr lang="zh-CN" altLang="en-US"/>
        </a:p>
      </dgm:t>
    </dgm:pt>
    <dgm:pt modelId="{D4F1EC95-5AE8-4F94-91D3-264FF114376B}" type="pres">
      <dgm:prSet presAssocID="{266A3F9C-6CD4-4294-A15D-65C86DDBC46B}" presName="sibTrans" presStyleLbl="sibTrans2D1" presStyleIdx="2" presStyleCnt="12"/>
      <dgm:spPr/>
      <dgm:t>
        <a:bodyPr/>
        <a:lstStyle/>
        <a:p>
          <a:endParaRPr lang="zh-CN" altLang="en-US"/>
        </a:p>
      </dgm:t>
    </dgm:pt>
    <dgm:pt modelId="{2F778F66-D872-4E41-B404-29570239BA26}" type="pres">
      <dgm:prSet presAssocID="{6ABC1050-C234-453D-852F-31CE875F66DA}" presName="child" presStyleLbl="alignAccFollowNode1" presStyleIdx="2" presStyleCnt="12" custLinFactNeighborX="-8380">
        <dgm:presLayoutVars>
          <dgm:chMax val="0"/>
          <dgm:bulletEnabled val="1"/>
        </dgm:presLayoutVars>
      </dgm:prSet>
      <dgm:spPr/>
      <dgm:t>
        <a:bodyPr/>
        <a:lstStyle/>
        <a:p>
          <a:endParaRPr lang="zh-CN" altLang="en-US"/>
        </a:p>
      </dgm:t>
    </dgm:pt>
    <dgm:pt modelId="{E3BABB12-C638-492F-9B6A-2013AA30E5CD}" type="pres">
      <dgm:prSet presAssocID="{2ACE59BB-715D-461F-9A56-2C5EDBB66261}" presName="hSp" presStyleCnt="0"/>
      <dgm:spPr/>
    </dgm:pt>
    <dgm:pt modelId="{57BB3CF2-F478-4B50-ACAA-63A8E188C3B5}" type="pres">
      <dgm:prSet presAssocID="{3504A389-1EC6-47E5-8832-AB0B1593762B}" presName="vertFlow" presStyleCnt="0"/>
      <dgm:spPr/>
    </dgm:pt>
    <dgm:pt modelId="{14340432-55AA-4FAB-9820-5E4307E54565}" type="pres">
      <dgm:prSet presAssocID="{3504A389-1EC6-47E5-8832-AB0B1593762B}" presName="header" presStyleLbl="node1" presStyleIdx="1" presStyleCnt="3" custScaleX="116099" custLinFactNeighborX="4570"/>
      <dgm:spPr/>
      <dgm:t>
        <a:bodyPr/>
        <a:lstStyle/>
        <a:p>
          <a:endParaRPr lang="zh-CN" altLang="en-US"/>
        </a:p>
      </dgm:t>
    </dgm:pt>
    <dgm:pt modelId="{E6730904-182C-4F4C-8E43-F1A02D8AC6F4}" type="pres">
      <dgm:prSet presAssocID="{4E81E84C-ADA1-40EE-95BE-5898B3D419AA}" presName="parTrans" presStyleLbl="sibTrans2D1" presStyleIdx="3" presStyleCnt="12"/>
      <dgm:spPr/>
      <dgm:t>
        <a:bodyPr/>
        <a:lstStyle/>
        <a:p>
          <a:endParaRPr lang="zh-CN" altLang="en-US"/>
        </a:p>
      </dgm:t>
    </dgm:pt>
    <dgm:pt modelId="{21E5C4B3-2D19-48F3-9CC4-3D68F16D0B03}" type="pres">
      <dgm:prSet presAssocID="{10E116D0-3B6F-4CEF-A380-46E63F644429}" presName="child" presStyleLbl="alignAccFollowNode1" presStyleIdx="3" presStyleCnt="12" custLinFactNeighborX="1379">
        <dgm:presLayoutVars>
          <dgm:chMax val="0"/>
          <dgm:bulletEnabled val="1"/>
        </dgm:presLayoutVars>
      </dgm:prSet>
      <dgm:spPr/>
      <dgm:t>
        <a:bodyPr/>
        <a:lstStyle/>
        <a:p>
          <a:endParaRPr lang="zh-CN" altLang="en-US"/>
        </a:p>
      </dgm:t>
    </dgm:pt>
    <dgm:pt modelId="{01C72E56-DE53-4A2F-A098-593589F3868D}" type="pres">
      <dgm:prSet presAssocID="{5910A75B-42D3-47C5-8373-2A72A1DFB3F7}" presName="sibTrans" presStyleLbl="sibTrans2D1" presStyleIdx="4" presStyleCnt="12"/>
      <dgm:spPr/>
      <dgm:t>
        <a:bodyPr/>
        <a:lstStyle/>
        <a:p>
          <a:endParaRPr lang="zh-CN" altLang="en-US"/>
        </a:p>
      </dgm:t>
    </dgm:pt>
    <dgm:pt modelId="{F4C96853-29F6-4FDC-83D5-1969FC5EBEEA}" type="pres">
      <dgm:prSet presAssocID="{9C430291-7D21-4958-A6F5-2BCCED60ADC5}" presName="child" presStyleLbl="alignAccFollowNode1" presStyleIdx="4" presStyleCnt="12" custLinFactNeighborX="1379">
        <dgm:presLayoutVars>
          <dgm:chMax val="0"/>
          <dgm:bulletEnabled val="1"/>
        </dgm:presLayoutVars>
      </dgm:prSet>
      <dgm:spPr/>
      <dgm:t>
        <a:bodyPr/>
        <a:lstStyle/>
        <a:p>
          <a:endParaRPr lang="zh-CN" altLang="en-US"/>
        </a:p>
      </dgm:t>
    </dgm:pt>
    <dgm:pt modelId="{18DD8DA5-87AE-4E7D-A5DF-5D140541DAB2}" type="pres">
      <dgm:prSet presAssocID="{9ECC9B62-C544-4A45-8EC1-6FEE5FBC8159}" presName="sibTrans" presStyleLbl="sibTrans2D1" presStyleIdx="5" presStyleCnt="12"/>
      <dgm:spPr/>
      <dgm:t>
        <a:bodyPr/>
        <a:lstStyle/>
        <a:p>
          <a:endParaRPr lang="zh-CN" altLang="en-US"/>
        </a:p>
      </dgm:t>
    </dgm:pt>
    <dgm:pt modelId="{25781B56-A65F-4114-823E-AAF66AAF77B1}" type="pres">
      <dgm:prSet presAssocID="{5C7A99AC-44E5-4A04-971F-1FD025D918D5}" presName="child" presStyleLbl="alignAccFollowNode1" presStyleIdx="5" presStyleCnt="12" custLinFactNeighborX="1379">
        <dgm:presLayoutVars>
          <dgm:chMax val="0"/>
          <dgm:bulletEnabled val="1"/>
        </dgm:presLayoutVars>
      </dgm:prSet>
      <dgm:spPr/>
      <dgm:t>
        <a:bodyPr/>
        <a:lstStyle/>
        <a:p>
          <a:endParaRPr lang="zh-CN" altLang="en-US"/>
        </a:p>
      </dgm:t>
    </dgm:pt>
    <dgm:pt modelId="{96BD024A-6924-4D24-BF62-5C0924521D07}" type="pres">
      <dgm:prSet presAssocID="{A9AD1DCA-E7C4-4803-B8E1-A0672BC65A26}" presName="sibTrans" presStyleLbl="sibTrans2D1" presStyleIdx="6" presStyleCnt="12"/>
      <dgm:spPr/>
      <dgm:t>
        <a:bodyPr/>
        <a:lstStyle/>
        <a:p>
          <a:endParaRPr lang="zh-CN" altLang="en-US"/>
        </a:p>
      </dgm:t>
    </dgm:pt>
    <dgm:pt modelId="{E4A3D98B-BE2E-4010-B015-ABF04F2FF524}" type="pres">
      <dgm:prSet presAssocID="{99293AD6-506A-46E2-B9A1-9F1A3246A7D0}" presName="child" presStyleLbl="alignAccFollowNode1" presStyleIdx="6" presStyleCnt="12" custLinFactNeighborX="1379">
        <dgm:presLayoutVars>
          <dgm:chMax val="0"/>
          <dgm:bulletEnabled val="1"/>
        </dgm:presLayoutVars>
      </dgm:prSet>
      <dgm:spPr/>
      <dgm:t>
        <a:bodyPr/>
        <a:lstStyle/>
        <a:p>
          <a:endParaRPr lang="zh-CN" altLang="en-US"/>
        </a:p>
      </dgm:t>
    </dgm:pt>
    <dgm:pt modelId="{DB0E7258-76E5-4A8C-B6B8-9394C4E516E7}" type="pres">
      <dgm:prSet presAssocID="{3504A389-1EC6-47E5-8832-AB0B1593762B}" presName="hSp" presStyleCnt="0"/>
      <dgm:spPr/>
    </dgm:pt>
    <dgm:pt modelId="{51D32B20-E2B9-49DE-AF88-6FBB231358B9}" type="pres">
      <dgm:prSet presAssocID="{A7662D4B-5B9B-4B55-97ED-CA1295B72484}" presName="vertFlow" presStyleCnt="0"/>
      <dgm:spPr/>
    </dgm:pt>
    <dgm:pt modelId="{AC673F84-4E2F-4D83-AAF1-B2E55824FDA5}" type="pres">
      <dgm:prSet presAssocID="{A7662D4B-5B9B-4B55-97ED-CA1295B72484}" presName="header" presStyleLbl="node1" presStyleIdx="2" presStyleCnt="3" custScaleX="108351"/>
      <dgm:spPr/>
      <dgm:t>
        <a:bodyPr/>
        <a:lstStyle/>
        <a:p>
          <a:endParaRPr lang="zh-CN" altLang="en-US"/>
        </a:p>
      </dgm:t>
    </dgm:pt>
    <dgm:pt modelId="{BE1A623F-51B4-49E4-9461-82B6149D0564}" type="pres">
      <dgm:prSet presAssocID="{6AEE7A4C-D40D-4E46-9F99-C158F2F1148D}" presName="parTrans" presStyleLbl="sibTrans2D1" presStyleIdx="7" presStyleCnt="12"/>
      <dgm:spPr/>
      <dgm:t>
        <a:bodyPr/>
        <a:lstStyle/>
        <a:p>
          <a:endParaRPr lang="zh-CN" altLang="en-US"/>
        </a:p>
      </dgm:t>
    </dgm:pt>
    <dgm:pt modelId="{FA4DE6F0-8AC3-4AB1-8A11-92AF90D8A0F9}" type="pres">
      <dgm:prSet presAssocID="{1CDD35DE-84FB-45AC-9CC1-8589DEA8BAE9}" presName="child" presStyleLbl="alignAccFollowNode1" presStyleIdx="7" presStyleCnt="12">
        <dgm:presLayoutVars>
          <dgm:chMax val="0"/>
          <dgm:bulletEnabled val="1"/>
        </dgm:presLayoutVars>
      </dgm:prSet>
      <dgm:spPr/>
      <dgm:t>
        <a:bodyPr/>
        <a:lstStyle/>
        <a:p>
          <a:endParaRPr lang="zh-CN" altLang="en-US"/>
        </a:p>
      </dgm:t>
    </dgm:pt>
    <dgm:pt modelId="{FD290E2D-A068-4BF4-B6C3-B54A30CB0B6A}" type="pres">
      <dgm:prSet presAssocID="{1612E06D-15ED-490A-A1AE-879BF62CB2EE}" presName="sibTrans" presStyleLbl="sibTrans2D1" presStyleIdx="8" presStyleCnt="12"/>
      <dgm:spPr/>
      <dgm:t>
        <a:bodyPr/>
        <a:lstStyle/>
        <a:p>
          <a:endParaRPr lang="zh-CN" altLang="en-US"/>
        </a:p>
      </dgm:t>
    </dgm:pt>
    <dgm:pt modelId="{755ED198-193F-40CE-899B-AAA521E87DDF}" type="pres">
      <dgm:prSet presAssocID="{FD9658AB-61F0-4571-BB27-2ABA43D04CA6}" presName="child" presStyleLbl="alignAccFollowNode1" presStyleIdx="8" presStyleCnt="12">
        <dgm:presLayoutVars>
          <dgm:chMax val="0"/>
          <dgm:bulletEnabled val="1"/>
        </dgm:presLayoutVars>
      </dgm:prSet>
      <dgm:spPr/>
      <dgm:t>
        <a:bodyPr/>
        <a:lstStyle/>
        <a:p>
          <a:endParaRPr lang="zh-CN" altLang="en-US"/>
        </a:p>
      </dgm:t>
    </dgm:pt>
    <dgm:pt modelId="{B2787C44-3330-428C-AC66-784E04A7F6A1}" type="pres">
      <dgm:prSet presAssocID="{CA04432C-B363-46CC-9E54-2DFEE9FD4DF2}" presName="sibTrans" presStyleLbl="sibTrans2D1" presStyleIdx="9" presStyleCnt="12"/>
      <dgm:spPr/>
      <dgm:t>
        <a:bodyPr/>
        <a:lstStyle/>
        <a:p>
          <a:endParaRPr lang="zh-CN" altLang="en-US"/>
        </a:p>
      </dgm:t>
    </dgm:pt>
    <dgm:pt modelId="{57B1DA20-BC44-4D95-8B0E-88F9C65E3C80}" type="pres">
      <dgm:prSet presAssocID="{0570C7D4-B1EB-4F41-ADB0-9C5ECCF8C64D}" presName="child" presStyleLbl="alignAccFollowNode1" presStyleIdx="9" presStyleCnt="12">
        <dgm:presLayoutVars>
          <dgm:chMax val="0"/>
          <dgm:bulletEnabled val="1"/>
        </dgm:presLayoutVars>
      </dgm:prSet>
      <dgm:spPr/>
      <dgm:t>
        <a:bodyPr/>
        <a:lstStyle/>
        <a:p>
          <a:endParaRPr lang="zh-CN" altLang="en-US"/>
        </a:p>
      </dgm:t>
    </dgm:pt>
    <dgm:pt modelId="{59ED1034-1BC8-4581-B1B2-05C175836914}" type="pres">
      <dgm:prSet presAssocID="{4D55CB51-9852-4D14-8504-D3578C548D2D}" presName="sibTrans" presStyleLbl="sibTrans2D1" presStyleIdx="10" presStyleCnt="12"/>
      <dgm:spPr/>
      <dgm:t>
        <a:bodyPr/>
        <a:lstStyle/>
        <a:p>
          <a:endParaRPr lang="zh-CN" altLang="en-US"/>
        </a:p>
      </dgm:t>
    </dgm:pt>
    <dgm:pt modelId="{7C73535D-6114-431B-8B47-0AE5256F0750}" type="pres">
      <dgm:prSet presAssocID="{767C80E2-E416-45FE-A45F-58607A02F009}" presName="child" presStyleLbl="alignAccFollowNode1" presStyleIdx="10" presStyleCnt="12">
        <dgm:presLayoutVars>
          <dgm:chMax val="0"/>
          <dgm:bulletEnabled val="1"/>
        </dgm:presLayoutVars>
      </dgm:prSet>
      <dgm:spPr/>
      <dgm:t>
        <a:bodyPr/>
        <a:lstStyle/>
        <a:p>
          <a:endParaRPr lang="zh-CN" altLang="en-US"/>
        </a:p>
      </dgm:t>
    </dgm:pt>
    <dgm:pt modelId="{F9082FD8-F4A8-486E-BF99-8916559AF2FE}" type="pres">
      <dgm:prSet presAssocID="{B6B3B810-AD13-4FE6-9862-4E94AF827AC4}" presName="sibTrans" presStyleLbl="sibTrans2D1" presStyleIdx="11" presStyleCnt="12"/>
      <dgm:spPr/>
      <dgm:t>
        <a:bodyPr/>
        <a:lstStyle/>
        <a:p>
          <a:endParaRPr lang="zh-CN" altLang="en-US"/>
        </a:p>
      </dgm:t>
    </dgm:pt>
    <dgm:pt modelId="{F0A65D53-06D3-487E-BCCD-1927775B2CCA}" type="pres">
      <dgm:prSet presAssocID="{17D6E508-F292-4F61-8E83-EF37A2C072AC}" presName="child" presStyleLbl="alignAccFollowNode1" presStyleIdx="11" presStyleCnt="12">
        <dgm:presLayoutVars>
          <dgm:chMax val="0"/>
          <dgm:bulletEnabled val="1"/>
        </dgm:presLayoutVars>
      </dgm:prSet>
      <dgm:spPr/>
      <dgm:t>
        <a:bodyPr/>
        <a:lstStyle/>
        <a:p>
          <a:endParaRPr lang="zh-CN" altLang="en-US"/>
        </a:p>
      </dgm:t>
    </dgm:pt>
  </dgm:ptLst>
  <dgm:cxnLst>
    <dgm:cxn modelId="{79EB4C48-59C8-4E80-9410-EC23953E7D6F}" type="presOf" srcId="{99293AD6-506A-46E2-B9A1-9F1A3246A7D0}" destId="{E4A3D98B-BE2E-4010-B015-ABF04F2FF524}" srcOrd="0" destOrd="0" presId="urn:microsoft.com/office/officeart/2005/8/layout/lProcess1"/>
    <dgm:cxn modelId="{1824FB0E-280E-4472-99FF-058A94C736B0}" srcId="{3504A389-1EC6-47E5-8832-AB0B1593762B}" destId="{10E116D0-3B6F-4CEF-A380-46E63F644429}" srcOrd="0" destOrd="0" parTransId="{4E81E84C-ADA1-40EE-95BE-5898B3D419AA}" sibTransId="{5910A75B-42D3-47C5-8373-2A72A1DFB3F7}"/>
    <dgm:cxn modelId="{F1D13671-4ABE-43A7-A354-88901CED45BD}" srcId="{1A57CE71-C977-4E90-A817-E18607D05CFE}" destId="{A7662D4B-5B9B-4B55-97ED-CA1295B72484}" srcOrd="2" destOrd="0" parTransId="{729A4E4B-53EF-47CF-9451-4A5B29D1BC0E}" sibTransId="{F2AB21A1-D97A-4360-80B9-600DDD2FCF2A}"/>
    <dgm:cxn modelId="{75A5553D-6D20-4CE8-8694-5E99006DF5BB}" type="presOf" srcId="{4D55CB51-9852-4D14-8504-D3578C548D2D}" destId="{59ED1034-1BC8-4581-B1B2-05C175836914}" srcOrd="0" destOrd="0" presId="urn:microsoft.com/office/officeart/2005/8/layout/lProcess1"/>
    <dgm:cxn modelId="{7E53413C-DC87-42B2-BF68-695109823E29}" srcId="{A7662D4B-5B9B-4B55-97ED-CA1295B72484}" destId="{0570C7D4-B1EB-4F41-ADB0-9C5ECCF8C64D}" srcOrd="2" destOrd="0" parTransId="{4229A8C9-4155-4DCD-9958-5EF6FFA4A863}" sibTransId="{4D55CB51-9852-4D14-8504-D3578C548D2D}"/>
    <dgm:cxn modelId="{D5ABFC2D-97AC-4838-8F29-ECBB59C700B2}" type="presOf" srcId="{3504A389-1EC6-47E5-8832-AB0B1593762B}" destId="{14340432-55AA-4FAB-9820-5E4307E54565}" srcOrd="0" destOrd="0" presId="urn:microsoft.com/office/officeart/2005/8/layout/lProcess1"/>
    <dgm:cxn modelId="{A0D93B74-5FD9-4EBF-A16A-E3F35C91A689}" type="presOf" srcId="{B6B3B810-AD13-4FE6-9862-4E94AF827AC4}" destId="{F9082FD8-F4A8-486E-BF99-8916559AF2FE}" srcOrd="0" destOrd="0" presId="urn:microsoft.com/office/officeart/2005/8/layout/lProcess1"/>
    <dgm:cxn modelId="{0BC89B52-2C6F-4D44-8F74-4D734FC08F93}" type="presOf" srcId="{10E116D0-3B6F-4CEF-A380-46E63F644429}" destId="{21E5C4B3-2D19-48F3-9CC4-3D68F16D0B03}" srcOrd="0" destOrd="0" presId="urn:microsoft.com/office/officeart/2005/8/layout/lProcess1"/>
    <dgm:cxn modelId="{216D24A9-9C11-45DF-8D18-744D8DBB3083}" srcId="{1A57CE71-C977-4E90-A817-E18607D05CFE}" destId="{2ACE59BB-715D-461F-9A56-2C5EDBB66261}" srcOrd="0" destOrd="0" parTransId="{B05A61D0-6BF6-414B-89FA-1D1FF358E49E}" sibTransId="{81FFF4D2-996A-44E9-915D-2C56BA191AD5}"/>
    <dgm:cxn modelId="{23824D36-A7F0-485F-8474-1D52573E48B0}" type="presOf" srcId="{17D6E508-F292-4F61-8E83-EF37A2C072AC}" destId="{F0A65D53-06D3-487E-BCCD-1927775B2CCA}" srcOrd="0" destOrd="0" presId="urn:microsoft.com/office/officeart/2005/8/layout/lProcess1"/>
    <dgm:cxn modelId="{241D6EFB-678D-4BAB-8AF1-83BF492BB944}" srcId="{3504A389-1EC6-47E5-8832-AB0B1593762B}" destId="{9C430291-7D21-4958-A6F5-2BCCED60ADC5}" srcOrd="1" destOrd="0" parTransId="{33B6499D-7802-4EA1-8127-E8B642CABAEB}" sibTransId="{9ECC9B62-C544-4A45-8EC1-6FEE5FBC8159}"/>
    <dgm:cxn modelId="{253C9340-D156-4CC2-81A4-BA34027A0A33}" srcId="{2ACE59BB-715D-461F-9A56-2C5EDBB66261}" destId="{B83F81AC-AB53-40BF-A4B6-884ACB7019C3}" srcOrd="1" destOrd="0" parTransId="{6F124E11-C464-4864-95A9-5FC5C18EB359}" sibTransId="{266A3F9C-6CD4-4294-A15D-65C86DDBC46B}"/>
    <dgm:cxn modelId="{6D3F9DAB-AFCA-43FD-86F2-ADE4C90D3914}" type="presOf" srcId="{5C7A99AC-44E5-4A04-971F-1FD025D918D5}" destId="{25781B56-A65F-4114-823E-AAF66AAF77B1}" srcOrd="0" destOrd="0" presId="urn:microsoft.com/office/officeart/2005/8/layout/lProcess1"/>
    <dgm:cxn modelId="{644E9311-AC70-4EFD-9D5A-96DA87549D24}" srcId="{A7662D4B-5B9B-4B55-97ED-CA1295B72484}" destId="{FD9658AB-61F0-4571-BB27-2ABA43D04CA6}" srcOrd="1" destOrd="0" parTransId="{F779D93D-2E8D-45C9-B954-7132B9DD2FFE}" sibTransId="{CA04432C-B363-46CC-9E54-2DFEE9FD4DF2}"/>
    <dgm:cxn modelId="{A8E5597D-3C3B-42D0-B82E-D5B3F4C327F6}" type="presOf" srcId="{D43452F1-3DB2-4B07-93A0-99019FE64063}" destId="{FE9333BB-88D4-462F-A5F4-AD61D132B3B6}" srcOrd="0" destOrd="0" presId="urn:microsoft.com/office/officeart/2005/8/layout/lProcess1"/>
    <dgm:cxn modelId="{4E7994F2-4E3C-4F13-A801-7908A16C96F6}" srcId="{A7662D4B-5B9B-4B55-97ED-CA1295B72484}" destId="{17D6E508-F292-4F61-8E83-EF37A2C072AC}" srcOrd="4" destOrd="0" parTransId="{2E626DA2-0649-4DBA-A8FF-D7AD07F8AF51}" sibTransId="{524449BA-45BC-4C9C-8002-8B27749512F3}"/>
    <dgm:cxn modelId="{D1C9D5D2-9E37-4A0F-BDA8-305AB728389B}" type="presOf" srcId="{9ECC9B62-C544-4A45-8EC1-6FEE5FBC8159}" destId="{18DD8DA5-87AE-4E7D-A5DF-5D140541DAB2}" srcOrd="0" destOrd="0" presId="urn:microsoft.com/office/officeart/2005/8/layout/lProcess1"/>
    <dgm:cxn modelId="{75C3C916-3387-4D4D-8FAE-F5E3836A8173}" type="presOf" srcId="{A9AD1DCA-E7C4-4803-B8E1-A0672BC65A26}" destId="{96BD024A-6924-4D24-BF62-5C0924521D07}" srcOrd="0" destOrd="0" presId="urn:microsoft.com/office/officeart/2005/8/layout/lProcess1"/>
    <dgm:cxn modelId="{D4008B49-6A72-437D-BB68-634E705365BA}" type="presOf" srcId="{C3EFB848-9007-4BF5-99C9-307DEBC86B81}" destId="{6D3FFD78-DD20-487F-8EB3-C8F2D3E6A01A}" srcOrd="0" destOrd="0" presId="urn:microsoft.com/office/officeart/2005/8/layout/lProcess1"/>
    <dgm:cxn modelId="{63CA99ED-0057-4618-A839-D0E347BDECF5}" srcId="{3504A389-1EC6-47E5-8832-AB0B1593762B}" destId="{99293AD6-506A-46E2-B9A1-9F1A3246A7D0}" srcOrd="3" destOrd="0" parTransId="{67D58CEE-6B01-4AB8-8F79-C95A294FC52E}" sibTransId="{13C15AF1-FFDF-44FE-830B-23FD07AD6E81}"/>
    <dgm:cxn modelId="{67D13FA9-3A03-470A-84CC-EE7552124B70}" type="presOf" srcId="{5910A75B-42D3-47C5-8373-2A72A1DFB3F7}" destId="{01C72E56-DE53-4A2F-A098-593589F3868D}" srcOrd="0" destOrd="0" presId="urn:microsoft.com/office/officeart/2005/8/layout/lProcess1"/>
    <dgm:cxn modelId="{F9B21462-E21C-4A4F-A25A-2F0A45FA71AF}" srcId="{A7662D4B-5B9B-4B55-97ED-CA1295B72484}" destId="{1CDD35DE-84FB-45AC-9CC1-8589DEA8BAE9}" srcOrd="0" destOrd="0" parTransId="{6AEE7A4C-D40D-4E46-9F99-C158F2F1148D}" sibTransId="{1612E06D-15ED-490A-A1AE-879BF62CB2EE}"/>
    <dgm:cxn modelId="{D787FE13-58D1-45D1-A4DD-A2AC414E74A2}" type="presOf" srcId="{266A3F9C-6CD4-4294-A15D-65C86DDBC46B}" destId="{D4F1EC95-5AE8-4F94-91D3-264FF114376B}" srcOrd="0" destOrd="0" presId="urn:microsoft.com/office/officeart/2005/8/layout/lProcess1"/>
    <dgm:cxn modelId="{0B5A24CD-E782-4C0D-BF70-F0D75ECF3F08}" srcId="{2ACE59BB-715D-461F-9A56-2C5EDBB66261}" destId="{6ABC1050-C234-453D-852F-31CE875F66DA}" srcOrd="2" destOrd="0" parTransId="{D8E077D1-2E56-4E60-A2D0-1EC067879204}" sibTransId="{857F10DF-FC7F-4828-A318-78292D86A3B8}"/>
    <dgm:cxn modelId="{DE5B13A3-C9CF-42B7-85D6-2AB077319A5F}" type="presOf" srcId="{A7662D4B-5B9B-4B55-97ED-CA1295B72484}" destId="{AC673F84-4E2F-4D83-AAF1-B2E55824FDA5}" srcOrd="0" destOrd="0" presId="urn:microsoft.com/office/officeart/2005/8/layout/lProcess1"/>
    <dgm:cxn modelId="{2F617C6F-C4DD-4048-879A-035424A3E62C}" type="presOf" srcId="{767C80E2-E416-45FE-A45F-58607A02F009}" destId="{7C73535D-6114-431B-8B47-0AE5256F0750}" srcOrd="0" destOrd="0" presId="urn:microsoft.com/office/officeart/2005/8/layout/lProcess1"/>
    <dgm:cxn modelId="{417091E9-8B4A-4E0E-9FBA-F1E92FAB7DF0}" type="presOf" srcId="{EC1CF6DD-5573-43A0-906F-323CA2E74913}" destId="{17134EE2-2911-4E21-BD0F-31CAABCD415B}" srcOrd="0" destOrd="0" presId="urn:microsoft.com/office/officeart/2005/8/layout/lProcess1"/>
    <dgm:cxn modelId="{47332B99-D6D4-4940-85D5-716E59F069A7}" srcId="{A7662D4B-5B9B-4B55-97ED-CA1295B72484}" destId="{767C80E2-E416-45FE-A45F-58607A02F009}" srcOrd="3" destOrd="0" parTransId="{230167AC-7061-44B4-B43B-D62C965FCDEC}" sibTransId="{B6B3B810-AD13-4FE6-9862-4E94AF827AC4}"/>
    <dgm:cxn modelId="{15DBB627-B0AE-4E0A-9D30-9E31053BB5A9}" type="presOf" srcId="{6AEE7A4C-D40D-4E46-9F99-C158F2F1148D}" destId="{BE1A623F-51B4-49E4-9461-82B6149D0564}" srcOrd="0" destOrd="0" presId="urn:microsoft.com/office/officeart/2005/8/layout/lProcess1"/>
    <dgm:cxn modelId="{CBE02443-08FC-429B-B4E1-15B0C53EB45C}" type="presOf" srcId="{9C430291-7D21-4958-A6F5-2BCCED60ADC5}" destId="{F4C96853-29F6-4FDC-83D5-1969FC5EBEEA}" srcOrd="0" destOrd="0" presId="urn:microsoft.com/office/officeart/2005/8/layout/lProcess1"/>
    <dgm:cxn modelId="{5C471E65-82B2-423D-8267-4ABDB3442029}" srcId="{1A57CE71-C977-4E90-A817-E18607D05CFE}" destId="{3504A389-1EC6-47E5-8832-AB0B1593762B}" srcOrd="1" destOrd="0" parTransId="{B41AA620-D272-44E0-8199-E6566B7DDE9B}" sibTransId="{B03EC06E-1641-42B6-9CEB-057918E31FA3}"/>
    <dgm:cxn modelId="{F1AFA48E-217B-4DAC-B583-8DBC378CB572}" type="presOf" srcId="{6ABC1050-C234-453D-852F-31CE875F66DA}" destId="{2F778F66-D872-4E41-B404-29570239BA26}" srcOrd="0" destOrd="0" presId="urn:microsoft.com/office/officeart/2005/8/layout/lProcess1"/>
    <dgm:cxn modelId="{2FA664DA-A01D-4DFD-991D-05F32049D5AC}" type="presOf" srcId="{1A57CE71-C977-4E90-A817-E18607D05CFE}" destId="{8A3ED67F-BA85-4974-BFD5-36E95DC6D537}" srcOrd="0" destOrd="0" presId="urn:microsoft.com/office/officeart/2005/8/layout/lProcess1"/>
    <dgm:cxn modelId="{407F880D-8FFE-48D8-8C81-9A94BD79B440}" type="presOf" srcId="{FD9658AB-61F0-4571-BB27-2ABA43D04CA6}" destId="{755ED198-193F-40CE-899B-AAA521E87DDF}" srcOrd="0" destOrd="0" presId="urn:microsoft.com/office/officeart/2005/8/layout/lProcess1"/>
    <dgm:cxn modelId="{7686AC87-F170-4D1C-AAEF-02C15B2B8B2F}" srcId="{3504A389-1EC6-47E5-8832-AB0B1593762B}" destId="{5C7A99AC-44E5-4A04-971F-1FD025D918D5}" srcOrd="2" destOrd="0" parTransId="{50B065F1-CCD7-4C38-8040-3BDE11DD04D2}" sibTransId="{A9AD1DCA-E7C4-4803-B8E1-A0672BC65A26}"/>
    <dgm:cxn modelId="{DEC0A703-ED78-43E3-B0AF-3E2539B278CD}" type="presOf" srcId="{B83F81AC-AB53-40BF-A4B6-884ACB7019C3}" destId="{E03DAFA2-4957-436E-A2CE-F0C00B1052C6}" srcOrd="0" destOrd="0" presId="urn:microsoft.com/office/officeart/2005/8/layout/lProcess1"/>
    <dgm:cxn modelId="{B74C1A6B-D8DB-4D9B-BB2F-74B083AD37F0}" type="presOf" srcId="{2ACE59BB-715D-461F-9A56-2C5EDBB66261}" destId="{DE8269C0-53E1-4B84-A5A1-198708D65774}" srcOrd="0" destOrd="0" presId="urn:microsoft.com/office/officeart/2005/8/layout/lProcess1"/>
    <dgm:cxn modelId="{D7227CA2-BB59-4949-8F55-DA19B2B63E47}" type="presOf" srcId="{CA04432C-B363-46CC-9E54-2DFEE9FD4DF2}" destId="{B2787C44-3330-428C-AC66-784E04A7F6A1}" srcOrd="0" destOrd="0" presId="urn:microsoft.com/office/officeart/2005/8/layout/lProcess1"/>
    <dgm:cxn modelId="{20CA3C04-731E-4970-9EAC-91A5A4CEC7D7}" type="presOf" srcId="{1CDD35DE-84FB-45AC-9CC1-8589DEA8BAE9}" destId="{FA4DE6F0-8AC3-4AB1-8A11-92AF90D8A0F9}" srcOrd="0" destOrd="0" presId="urn:microsoft.com/office/officeart/2005/8/layout/lProcess1"/>
    <dgm:cxn modelId="{87F76EC4-4E46-430B-BFAD-5FD5329341E1}" type="presOf" srcId="{4E81E84C-ADA1-40EE-95BE-5898B3D419AA}" destId="{E6730904-182C-4F4C-8E43-F1A02D8AC6F4}" srcOrd="0" destOrd="0" presId="urn:microsoft.com/office/officeart/2005/8/layout/lProcess1"/>
    <dgm:cxn modelId="{D5D40DEE-3967-4CE4-869C-942B8540BFEA}" type="presOf" srcId="{1612E06D-15ED-490A-A1AE-879BF62CB2EE}" destId="{FD290E2D-A068-4BF4-B6C3-B54A30CB0B6A}" srcOrd="0" destOrd="0" presId="urn:microsoft.com/office/officeart/2005/8/layout/lProcess1"/>
    <dgm:cxn modelId="{0049F3E4-ADB6-444E-9FBC-75CDCE585EE4}" type="presOf" srcId="{0570C7D4-B1EB-4F41-ADB0-9C5ECCF8C64D}" destId="{57B1DA20-BC44-4D95-8B0E-88F9C65E3C80}" srcOrd="0" destOrd="0" presId="urn:microsoft.com/office/officeart/2005/8/layout/lProcess1"/>
    <dgm:cxn modelId="{E307A76C-71F0-4B1B-9B63-EA6846668313}" srcId="{2ACE59BB-715D-461F-9A56-2C5EDBB66261}" destId="{EC1CF6DD-5573-43A0-906F-323CA2E74913}" srcOrd="0" destOrd="0" parTransId="{C3EFB848-9007-4BF5-99C9-307DEBC86B81}" sibTransId="{D43452F1-3DB2-4B07-93A0-99019FE64063}"/>
    <dgm:cxn modelId="{83297715-C7C0-4014-9A59-9A5EE04EB698}" type="presParOf" srcId="{8A3ED67F-BA85-4974-BFD5-36E95DC6D537}" destId="{431EC7C7-C5B9-4DD2-9653-FAE8DAF83921}" srcOrd="0" destOrd="0" presId="urn:microsoft.com/office/officeart/2005/8/layout/lProcess1"/>
    <dgm:cxn modelId="{DB61658C-74DD-4F0F-9765-F3E444BA8367}" type="presParOf" srcId="{431EC7C7-C5B9-4DD2-9653-FAE8DAF83921}" destId="{DE8269C0-53E1-4B84-A5A1-198708D65774}" srcOrd="0" destOrd="0" presId="urn:microsoft.com/office/officeart/2005/8/layout/lProcess1"/>
    <dgm:cxn modelId="{755D308B-E400-46E3-B6DB-BDBB3F9109E3}" type="presParOf" srcId="{431EC7C7-C5B9-4DD2-9653-FAE8DAF83921}" destId="{6D3FFD78-DD20-487F-8EB3-C8F2D3E6A01A}" srcOrd="1" destOrd="0" presId="urn:microsoft.com/office/officeart/2005/8/layout/lProcess1"/>
    <dgm:cxn modelId="{67E9D1D0-4FF6-44CB-94A2-FEF00AD3EEBD}" type="presParOf" srcId="{431EC7C7-C5B9-4DD2-9653-FAE8DAF83921}" destId="{17134EE2-2911-4E21-BD0F-31CAABCD415B}" srcOrd="2" destOrd="0" presId="urn:microsoft.com/office/officeart/2005/8/layout/lProcess1"/>
    <dgm:cxn modelId="{8B965620-2365-4BB3-A6E5-C1AE53C70156}" type="presParOf" srcId="{431EC7C7-C5B9-4DD2-9653-FAE8DAF83921}" destId="{FE9333BB-88D4-462F-A5F4-AD61D132B3B6}" srcOrd="3" destOrd="0" presId="urn:microsoft.com/office/officeart/2005/8/layout/lProcess1"/>
    <dgm:cxn modelId="{A9597CE0-EAC1-4B27-B222-F0D34EC8D4C7}" type="presParOf" srcId="{431EC7C7-C5B9-4DD2-9653-FAE8DAF83921}" destId="{E03DAFA2-4957-436E-A2CE-F0C00B1052C6}" srcOrd="4" destOrd="0" presId="urn:microsoft.com/office/officeart/2005/8/layout/lProcess1"/>
    <dgm:cxn modelId="{AFC93822-8C9F-4304-AD75-75E4C718AE00}" type="presParOf" srcId="{431EC7C7-C5B9-4DD2-9653-FAE8DAF83921}" destId="{D4F1EC95-5AE8-4F94-91D3-264FF114376B}" srcOrd="5" destOrd="0" presId="urn:microsoft.com/office/officeart/2005/8/layout/lProcess1"/>
    <dgm:cxn modelId="{35532B0D-F50D-4E20-855D-435670A99B0A}" type="presParOf" srcId="{431EC7C7-C5B9-4DD2-9653-FAE8DAF83921}" destId="{2F778F66-D872-4E41-B404-29570239BA26}" srcOrd="6" destOrd="0" presId="urn:microsoft.com/office/officeart/2005/8/layout/lProcess1"/>
    <dgm:cxn modelId="{0155F47F-E833-491C-BE16-7DE5D765994F}" type="presParOf" srcId="{8A3ED67F-BA85-4974-BFD5-36E95DC6D537}" destId="{E3BABB12-C638-492F-9B6A-2013AA30E5CD}" srcOrd="1" destOrd="0" presId="urn:microsoft.com/office/officeart/2005/8/layout/lProcess1"/>
    <dgm:cxn modelId="{10447186-CD99-4F24-B8FD-73561396B27D}" type="presParOf" srcId="{8A3ED67F-BA85-4974-BFD5-36E95DC6D537}" destId="{57BB3CF2-F478-4B50-ACAA-63A8E188C3B5}" srcOrd="2" destOrd="0" presId="urn:microsoft.com/office/officeart/2005/8/layout/lProcess1"/>
    <dgm:cxn modelId="{4203D193-47A8-431D-AF86-0EAF0BC00C9B}" type="presParOf" srcId="{57BB3CF2-F478-4B50-ACAA-63A8E188C3B5}" destId="{14340432-55AA-4FAB-9820-5E4307E54565}" srcOrd="0" destOrd="0" presId="urn:microsoft.com/office/officeart/2005/8/layout/lProcess1"/>
    <dgm:cxn modelId="{50310E76-2EDE-4D9D-8D33-44AD7E57CEB7}" type="presParOf" srcId="{57BB3CF2-F478-4B50-ACAA-63A8E188C3B5}" destId="{E6730904-182C-4F4C-8E43-F1A02D8AC6F4}" srcOrd="1" destOrd="0" presId="urn:microsoft.com/office/officeart/2005/8/layout/lProcess1"/>
    <dgm:cxn modelId="{64F77FE3-7F28-428E-9FDE-167E6E3670F1}" type="presParOf" srcId="{57BB3CF2-F478-4B50-ACAA-63A8E188C3B5}" destId="{21E5C4B3-2D19-48F3-9CC4-3D68F16D0B03}" srcOrd="2" destOrd="0" presId="urn:microsoft.com/office/officeart/2005/8/layout/lProcess1"/>
    <dgm:cxn modelId="{51E724AB-FFD8-4291-B5CA-7574029B186E}" type="presParOf" srcId="{57BB3CF2-F478-4B50-ACAA-63A8E188C3B5}" destId="{01C72E56-DE53-4A2F-A098-593589F3868D}" srcOrd="3" destOrd="0" presId="urn:microsoft.com/office/officeart/2005/8/layout/lProcess1"/>
    <dgm:cxn modelId="{DF912B25-A3EC-486A-AF81-5097D64FB775}" type="presParOf" srcId="{57BB3CF2-F478-4B50-ACAA-63A8E188C3B5}" destId="{F4C96853-29F6-4FDC-83D5-1969FC5EBEEA}" srcOrd="4" destOrd="0" presId="urn:microsoft.com/office/officeart/2005/8/layout/lProcess1"/>
    <dgm:cxn modelId="{7E726204-3B11-411E-83D0-A6A2DD919B03}" type="presParOf" srcId="{57BB3CF2-F478-4B50-ACAA-63A8E188C3B5}" destId="{18DD8DA5-87AE-4E7D-A5DF-5D140541DAB2}" srcOrd="5" destOrd="0" presId="urn:microsoft.com/office/officeart/2005/8/layout/lProcess1"/>
    <dgm:cxn modelId="{0818F0B1-8462-42DD-875D-9E212B273889}" type="presParOf" srcId="{57BB3CF2-F478-4B50-ACAA-63A8E188C3B5}" destId="{25781B56-A65F-4114-823E-AAF66AAF77B1}" srcOrd="6" destOrd="0" presId="urn:microsoft.com/office/officeart/2005/8/layout/lProcess1"/>
    <dgm:cxn modelId="{180858B6-DA2E-4D70-8E73-65192F514CE4}" type="presParOf" srcId="{57BB3CF2-F478-4B50-ACAA-63A8E188C3B5}" destId="{96BD024A-6924-4D24-BF62-5C0924521D07}" srcOrd="7" destOrd="0" presId="urn:microsoft.com/office/officeart/2005/8/layout/lProcess1"/>
    <dgm:cxn modelId="{5DA7EDF3-6BFC-4CB9-8CDD-F712A9D321DC}" type="presParOf" srcId="{57BB3CF2-F478-4B50-ACAA-63A8E188C3B5}" destId="{E4A3D98B-BE2E-4010-B015-ABF04F2FF524}" srcOrd="8" destOrd="0" presId="urn:microsoft.com/office/officeart/2005/8/layout/lProcess1"/>
    <dgm:cxn modelId="{20B7A53C-2A77-4B98-B8F8-E6544C0D031B}" type="presParOf" srcId="{8A3ED67F-BA85-4974-BFD5-36E95DC6D537}" destId="{DB0E7258-76E5-4A8C-B6B8-9394C4E516E7}" srcOrd="3" destOrd="0" presId="urn:microsoft.com/office/officeart/2005/8/layout/lProcess1"/>
    <dgm:cxn modelId="{2A46F481-566B-4837-9977-04FF1006C03B}" type="presParOf" srcId="{8A3ED67F-BA85-4974-BFD5-36E95DC6D537}" destId="{51D32B20-E2B9-49DE-AF88-6FBB231358B9}" srcOrd="4" destOrd="0" presId="urn:microsoft.com/office/officeart/2005/8/layout/lProcess1"/>
    <dgm:cxn modelId="{9D0F6D88-2CA6-4B44-9E3C-21556319EF5F}" type="presParOf" srcId="{51D32B20-E2B9-49DE-AF88-6FBB231358B9}" destId="{AC673F84-4E2F-4D83-AAF1-B2E55824FDA5}" srcOrd="0" destOrd="0" presId="urn:microsoft.com/office/officeart/2005/8/layout/lProcess1"/>
    <dgm:cxn modelId="{10773C65-4860-4E2F-833A-3D5B5FA25E8C}" type="presParOf" srcId="{51D32B20-E2B9-49DE-AF88-6FBB231358B9}" destId="{BE1A623F-51B4-49E4-9461-82B6149D0564}" srcOrd="1" destOrd="0" presId="urn:microsoft.com/office/officeart/2005/8/layout/lProcess1"/>
    <dgm:cxn modelId="{70803BEF-9660-4CED-A5E9-D3CEBDDFF122}" type="presParOf" srcId="{51D32B20-E2B9-49DE-AF88-6FBB231358B9}" destId="{FA4DE6F0-8AC3-4AB1-8A11-92AF90D8A0F9}" srcOrd="2" destOrd="0" presId="urn:microsoft.com/office/officeart/2005/8/layout/lProcess1"/>
    <dgm:cxn modelId="{EB063FAF-A632-4B4A-9E6E-A985973E7813}" type="presParOf" srcId="{51D32B20-E2B9-49DE-AF88-6FBB231358B9}" destId="{FD290E2D-A068-4BF4-B6C3-B54A30CB0B6A}" srcOrd="3" destOrd="0" presId="urn:microsoft.com/office/officeart/2005/8/layout/lProcess1"/>
    <dgm:cxn modelId="{4C1F4B0F-CAEC-4DA6-BAD3-E343FF6CCB90}" type="presParOf" srcId="{51D32B20-E2B9-49DE-AF88-6FBB231358B9}" destId="{755ED198-193F-40CE-899B-AAA521E87DDF}" srcOrd="4" destOrd="0" presId="urn:microsoft.com/office/officeart/2005/8/layout/lProcess1"/>
    <dgm:cxn modelId="{5C16D6C7-6589-4F56-9056-7454E9D050A3}" type="presParOf" srcId="{51D32B20-E2B9-49DE-AF88-6FBB231358B9}" destId="{B2787C44-3330-428C-AC66-784E04A7F6A1}" srcOrd="5" destOrd="0" presId="urn:microsoft.com/office/officeart/2005/8/layout/lProcess1"/>
    <dgm:cxn modelId="{F4DD5C8F-C21F-42E5-A4DB-462D288D8EEB}" type="presParOf" srcId="{51D32B20-E2B9-49DE-AF88-6FBB231358B9}" destId="{57B1DA20-BC44-4D95-8B0E-88F9C65E3C80}" srcOrd="6" destOrd="0" presId="urn:microsoft.com/office/officeart/2005/8/layout/lProcess1"/>
    <dgm:cxn modelId="{E9F61DC1-841F-4334-B96B-AFBBB16A4D57}" type="presParOf" srcId="{51D32B20-E2B9-49DE-AF88-6FBB231358B9}" destId="{59ED1034-1BC8-4581-B1B2-05C175836914}" srcOrd="7" destOrd="0" presId="urn:microsoft.com/office/officeart/2005/8/layout/lProcess1"/>
    <dgm:cxn modelId="{F63C214C-9025-40BD-AF0F-6C0DA39978EE}" type="presParOf" srcId="{51D32B20-E2B9-49DE-AF88-6FBB231358B9}" destId="{7C73535D-6114-431B-8B47-0AE5256F0750}" srcOrd="8" destOrd="0" presId="urn:microsoft.com/office/officeart/2005/8/layout/lProcess1"/>
    <dgm:cxn modelId="{C2C5EEA7-92D9-4062-8C84-B625EA6DE66D}" type="presParOf" srcId="{51D32B20-E2B9-49DE-AF88-6FBB231358B9}" destId="{F9082FD8-F4A8-486E-BF99-8916559AF2FE}" srcOrd="9" destOrd="0" presId="urn:microsoft.com/office/officeart/2005/8/layout/lProcess1"/>
    <dgm:cxn modelId="{0F3DE013-473D-4A9C-9B38-922B29B70BC3}" type="presParOf" srcId="{51D32B20-E2B9-49DE-AF88-6FBB231358B9}" destId="{F0A65D53-06D3-487E-BCCD-1927775B2CCA}"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5D2E6D2-F2F7-47DD-A896-13168A8BA6E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09883B45-DB07-427D-B8B7-4C9AF423A53B}">
      <dgm:prSet phldrT="[文本]" custT="1"/>
      <dgm:spPr/>
      <dgm:t>
        <a:bodyPr/>
        <a:lstStyle/>
        <a:p>
          <a:r>
            <a:rPr lang="zh-CN" altLang="en-US" sz="1800" dirty="0" smtClean="0">
              <a:latin typeface="微软雅黑" pitchFamily="34" charset="-122"/>
              <a:ea typeface="微软雅黑" pitchFamily="34" charset="-122"/>
            </a:rPr>
            <a:t>一</a:t>
          </a:r>
          <a:endParaRPr lang="zh-CN" altLang="en-US" sz="1800" dirty="0">
            <a:latin typeface="微软雅黑" pitchFamily="34" charset="-122"/>
            <a:ea typeface="微软雅黑" pitchFamily="34" charset="-122"/>
          </a:endParaRPr>
        </a:p>
      </dgm:t>
    </dgm:pt>
    <dgm:pt modelId="{CABAE204-433D-4F3B-A0A4-73098C08A833}" type="parTrans" cxnId="{CBFEE4F6-88E4-44BD-85B3-2E1B46791BCD}">
      <dgm:prSet/>
      <dgm:spPr/>
      <dgm:t>
        <a:bodyPr/>
        <a:lstStyle/>
        <a:p>
          <a:endParaRPr lang="zh-CN" altLang="en-US"/>
        </a:p>
      </dgm:t>
    </dgm:pt>
    <dgm:pt modelId="{4F504D01-807D-4104-B49E-B8D239E0EAED}" type="sibTrans" cxnId="{CBFEE4F6-88E4-44BD-85B3-2E1B46791BCD}">
      <dgm:prSet/>
      <dgm:spPr/>
      <dgm:t>
        <a:bodyPr/>
        <a:lstStyle/>
        <a:p>
          <a:endParaRPr lang="zh-CN" altLang="en-US"/>
        </a:p>
      </dgm:t>
    </dgm:pt>
    <dgm:pt modelId="{22BE1A68-6B96-4DDF-A499-9CDA423DC5F7}">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工程计价的改革与发展历程</a:t>
          </a:r>
          <a:endParaRPr kumimoji="1" lang="zh-CN" altLang="en-US" sz="2800" b="0" dirty="0">
            <a:solidFill>
              <a:srgbClr val="0A4CB6"/>
            </a:solidFill>
            <a:latin typeface="微软雅黑" pitchFamily="34" charset="-122"/>
            <a:ea typeface="微软雅黑" pitchFamily="34" charset="-122"/>
          </a:endParaRPr>
        </a:p>
      </dgm:t>
    </dgm:pt>
    <dgm:pt modelId="{7043A9D8-377C-4407-A3CB-491BC8DBB78E}" type="parTrans" cxnId="{575D87A0-ED38-4936-B16D-4722F6D73CED}">
      <dgm:prSet/>
      <dgm:spPr/>
      <dgm:t>
        <a:bodyPr/>
        <a:lstStyle/>
        <a:p>
          <a:endParaRPr lang="zh-CN" altLang="en-US"/>
        </a:p>
      </dgm:t>
    </dgm:pt>
    <dgm:pt modelId="{5CB756E5-FEFB-43D7-B30C-D74E4D0C5A29}" type="sibTrans" cxnId="{575D87A0-ED38-4936-B16D-4722F6D73CED}">
      <dgm:prSet/>
      <dgm:spPr/>
      <dgm:t>
        <a:bodyPr/>
        <a:lstStyle/>
        <a:p>
          <a:endParaRPr lang="zh-CN" altLang="en-US"/>
        </a:p>
      </dgm:t>
    </dgm:pt>
    <dgm:pt modelId="{8B9B1448-4A90-496E-B24F-7659A000D1DF}">
      <dgm:prSet phldrT="[文本]" custT="1"/>
      <dgm:spPr/>
      <dgm:t>
        <a:bodyPr/>
        <a:lstStyle/>
        <a:p>
          <a:r>
            <a:rPr lang="zh-CN" altLang="en-US" sz="1800" dirty="0" smtClean="0"/>
            <a:t>二</a:t>
          </a:r>
          <a:endParaRPr lang="zh-CN" altLang="en-US" sz="1800" dirty="0"/>
        </a:p>
      </dgm:t>
    </dgm:pt>
    <dgm:pt modelId="{645D4D8A-E387-4EB4-9277-D2E422B13AB7}" type="parTrans" cxnId="{BBBB3466-D856-4025-987A-B6D42937ADE5}">
      <dgm:prSet/>
      <dgm:spPr/>
      <dgm:t>
        <a:bodyPr/>
        <a:lstStyle/>
        <a:p>
          <a:endParaRPr lang="zh-CN" altLang="en-US"/>
        </a:p>
      </dgm:t>
    </dgm:pt>
    <dgm:pt modelId="{3F18F5D5-7A10-41F2-92A0-F89177FF5A99}" type="sibTrans" cxnId="{BBBB3466-D856-4025-987A-B6D42937ADE5}">
      <dgm:prSet/>
      <dgm:spPr/>
      <dgm:t>
        <a:bodyPr/>
        <a:lstStyle/>
        <a:p>
          <a:endParaRPr lang="zh-CN" altLang="en-US"/>
        </a:p>
      </dgm:t>
    </dgm:pt>
    <dgm:pt modelId="{94690036-2E51-4707-BFAD-589E65A3B605}">
      <dgm:prSet phldrT="[文本]" custT="1"/>
      <dgm:spPr/>
      <dgm:t>
        <a:bodyPr/>
        <a:lstStyle/>
        <a:p>
          <a:r>
            <a:rPr kumimoji="1" lang="zh-CN" altLang="en-US" sz="2800" b="0" i="0" dirty="0" smtClean="0">
              <a:solidFill>
                <a:srgbClr val="0A4CB6"/>
              </a:solidFill>
              <a:latin typeface="微软雅黑" pitchFamily="34" charset="-122"/>
              <a:ea typeface="微软雅黑" pitchFamily="34" charset="-122"/>
            </a:rPr>
            <a:t>发展成就、发展方向和任务</a:t>
          </a:r>
          <a:endParaRPr kumimoji="1" lang="zh-CN" altLang="en-US" sz="2800" b="0" i="0" dirty="0">
            <a:solidFill>
              <a:srgbClr val="0A4CB6"/>
            </a:solidFill>
            <a:latin typeface="微软雅黑" pitchFamily="34" charset="-122"/>
            <a:ea typeface="微软雅黑" pitchFamily="34" charset="-122"/>
          </a:endParaRPr>
        </a:p>
      </dgm:t>
    </dgm:pt>
    <dgm:pt modelId="{C8EDA660-4E84-4F8C-BF33-C27EA79DDE7C}" type="parTrans" cxnId="{928E3C46-D2BF-4047-A1A5-B7C5F54717F8}">
      <dgm:prSet/>
      <dgm:spPr/>
      <dgm:t>
        <a:bodyPr/>
        <a:lstStyle/>
        <a:p>
          <a:endParaRPr lang="zh-CN" altLang="en-US"/>
        </a:p>
      </dgm:t>
    </dgm:pt>
    <dgm:pt modelId="{24A73BDF-71B0-4139-9A41-6C2C311C169A}" type="sibTrans" cxnId="{928E3C46-D2BF-4047-A1A5-B7C5F54717F8}">
      <dgm:prSet/>
      <dgm:spPr/>
      <dgm:t>
        <a:bodyPr/>
        <a:lstStyle/>
        <a:p>
          <a:endParaRPr lang="zh-CN" altLang="en-US"/>
        </a:p>
      </dgm:t>
    </dgm:pt>
    <dgm:pt modelId="{46E7DF6A-0A57-4BCC-9193-2D3265BC3B8E}">
      <dgm:prSet phldrT="[文本]" custT="1"/>
      <dgm:spPr/>
      <dgm:t>
        <a:bodyPr/>
        <a:lstStyle/>
        <a:p>
          <a:r>
            <a:rPr lang="zh-CN" altLang="en-US" sz="1800" dirty="0" smtClean="0"/>
            <a:t>三</a:t>
          </a:r>
          <a:endParaRPr lang="zh-CN" altLang="en-US" sz="1800" dirty="0"/>
        </a:p>
      </dgm:t>
    </dgm:pt>
    <dgm:pt modelId="{0DA91B44-FE9E-4AC1-A9B3-30906C914419}" type="parTrans" cxnId="{E5D9280B-B9AF-4645-80BF-5A43090FFEBD}">
      <dgm:prSet/>
      <dgm:spPr/>
      <dgm:t>
        <a:bodyPr/>
        <a:lstStyle/>
        <a:p>
          <a:endParaRPr lang="zh-CN" altLang="en-US"/>
        </a:p>
      </dgm:t>
    </dgm:pt>
    <dgm:pt modelId="{18F9D288-ACBC-43D0-9DCA-1ED9D0DE47F2}" type="sibTrans" cxnId="{E5D9280B-B9AF-4645-80BF-5A43090FFEBD}">
      <dgm:prSet/>
      <dgm:spPr/>
      <dgm:t>
        <a:bodyPr/>
        <a:lstStyle/>
        <a:p>
          <a:endParaRPr lang="zh-CN" altLang="en-US"/>
        </a:p>
      </dgm:t>
    </dgm:pt>
    <dgm:pt modelId="{D8DAF320-7914-4E54-998F-F94DFC8C2FC3}">
      <dgm:prSet phldrT="[文本]" custT="1"/>
      <dgm:spPr/>
      <dgm:t>
        <a:bodyPr/>
        <a:lstStyle/>
        <a:p>
          <a:r>
            <a:rPr kumimoji="1" lang="zh-CN" altLang="en-US" sz="2800" b="0" dirty="0" smtClean="0">
              <a:solidFill>
                <a:srgbClr val="0A4CB6"/>
              </a:solidFill>
              <a:latin typeface="微软雅黑" pitchFamily="34" charset="-122"/>
              <a:ea typeface="微软雅黑" pitchFamily="34" charset="-122"/>
            </a:rPr>
            <a:t>工程造价管理改革形势分析</a:t>
          </a:r>
          <a:endParaRPr kumimoji="1" lang="zh-CN" altLang="en-US" sz="2800" b="0" dirty="0">
            <a:solidFill>
              <a:srgbClr val="0A4CB6"/>
            </a:solidFill>
            <a:latin typeface="微软雅黑" pitchFamily="34" charset="-122"/>
            <a:ea typeface="微软雅黑" pitchFamily="34" charset="-122"/>
          </a:endParaRPr>
        </a:p>
      </dgm:t>
    </dgm:pt>
    <dgm:pt modelId="{68A0674E-7C3C-4E2E-B5BC-44A5DE43B792}" type="parTrans" cxnId="{C18359EB-32C7-4C40-B01A-66B9D10576B1}">
      <dgm:prSet/>
      <dgm:spPr/>
      <dgm:t>
        <a:bodyPr/>
        <a:lstStyle/>
        <a:p>
          <a:endParaRPr lang="zh-CN" altLang="en-US"/>
        </a:p>
      </dgm:t>
    </dgm:pt>
    <dgm:pt modelId="{016D4CEB-F7A3-4198-A5DA-31624E9C9D08}" type="sibTrans" cxnId="{C18359EB-32C7-4C40-B01A-66B9D10576B1}">
      <dgm:prSet/>
      <dgm:spPr/>
      <dgm:t>
        <a:bodyPr/>
        <a:lstStyle/>
        <a:p>
          <a:endParaRPr lang="zh-CN" altLang="en-US"/>
        </a:p>
      </dgm:t>
    </dgm:pt>
    <dgm:pt modelId="{95005EA8-1285-4743-A303-FFA72B570B99}">
      <dgm:prSet phldrT="[文本]" custT="1"/>
      <dgm:spPr/>
      <dgm:t>
        <a:bodyPr/>
        <a:lstStyle/>
        <a:p>
          <a:r>
            <a:rPr lang="zh-CN" altLang="en-US" sz="1800" dirty="0" smtClean="0"/>
            <a:t>四</a:t>
          </a:r>
          <a:r>
            <a:rPr lang="en-US" altLang="zh-CN" sz="2800" dirty="0" smtClean="0"/>
            <a:t> </a:t>
          </a:r>
          <a:endParaRPr lang="zh-CN" altLang="en-US" sz="2800" dirty="0"/>
        </a:p>
      </dgm:t>
    </dgm:pt>
    <dgm:pt modelId="{8FEBE508-2891-417E-9B30-7E2A85233753}" type="parTrans" cxnId="{B6DC7933-B412-4E92-9520-6113E62E1B4D}">
      <dgm:prSet/>
      <dgm:spPr/>
      <dgm:t>
        <a:bodyPr/>
        <a:lstStyle/>
        <a:p>
          <a:endParaRPr lang="zh-CN" altLang="en-US"/>
        </a:p>
      </dgm:t>
    </dgm:pt>
    <dgm:pt modelId="{EE4B8C44-C6F9-44FE-B1A1-7C98E676AA66}" type="sibTrans" cxnId="{B6DC7933-B412-4E92-9520-6113E62E1B4D}">
      <dgm:prSet/>
      <dgm:spPr/>
      <dgm:t>
        <a:bodyPr/>
        <a:lstStyle/>
        <a:p>
          <a:endParaRPr lang="zh-CN" altLang="en-US"/>
        </a:p>
      </dgm:t>
    </dgm:pt>
    <dgm:pt modelId="{4DA80A63-7A57-49E6-B59B-63AD9E652879}">
      <dgm:prSet custT="1"/>
      <dgm:spPr/>
      <dgm:t>
        <a:bodyPr/>
        <a:lstStyle/>
        <a:p>
          <a:r>
            <a:rPr kumimoji="1" lang="zh-CN" altLang="en-US" sz="2800" b="0" dirty="0" smtClean="0">
              <a:solidFill>
                <a:srgbClr val="0A4CB6"/>
              </a:solidFill>
              <a:latin typeface="微软雅黑" pitchFamily="34" charset="-122"/>
              <a:ea typeface="微软雅黑" pitchFamily="34" charset="-122"/>
            </a:rPr>
            <a:t>工程造价管理体系介绍</a:t>
          </a:r>
          <a:endParaRPr kumimoji="1" lang="zh-CN" altLang="en-US" sz="2800" b="0" dirty="0">
            <a:solidFill>
              <a:srgbClr val="0A4CB6"/>
            </a:solidFill>
            <a:latin typeface="微软雅黑" pitchFamily="34" charset="-122"/>
            <a:ea typeface="微软雅黑" pitchFamily="34" charset="-122"/>
          </a:endParaRPr>
        </a:p>
      </dgm:t>
    </dgm:pt>
    <dgm:pt modelId="{E7568C14-894A-411D-82AB-87C3795210DF}" type="parTrans" cxnId="{C64DA999-F746-4B2E-AF1A-8133DE1CD90B}">
      <dgm:prSet/>
      <dgm:spPr/>
      <dgm:t>
        <a:bodyPr/>
        <a:lstStyle/>
        <a:p>
          <a:endParaRPr lang="zh-CN" altLang="en-US"/>
        </a:p>
      </dgm:t>
    </dgm:pt>
    <dgm:pt modelId="{3ABBB96F-7DE1-4C58-9A87-956EBA21E7C7}" type="sibTrans" cxnId="{C64DA999-F746-4B2E-AF1A-8133DE1CD90B}">
      <dgm:prSet/>
      <dgm:spPr/>
      <dgm:t>
        <a:bodyPr/>
        <a:lstStyle/>
        <a:p>
          <a:endParaRPr lang="zh-CN" altLang="en-US"/>
        </a:p>
      </dgm:t>
    </dgm:pt>
    <dgm:pt modelId="{389AC132-27D5-4FA0-B419-448B60118A1B}">
      <dgm:prSet custT="1"/>
      <dgm:spPr/>
      <dgm:t>
        <a:bodyPr/>
        <a:lstStyle/>
        <a:p>
          <a:r>
            <a:rPr lang="zh-CN" altLang="en-US" sz="1800" dirty="0" smtClean="0"/>
            <a:t>五</a:t>
          </a:r>
          <a:r>
            <a:rPr lang="en-US" altLang="zh-CN" sz="1800" dirty="0" smtClean="0"/>
            <a:t> </a:t>
          </a:r>
          <a:endParaRPr lang="zh-CN" altLang="en-US" sz="1800" dirty="0"/>
        </a:p>
      </dgm:t>
    </dgm:pt>
    <dgm:pt modelId="{4E773213-4173-49F9-8DE7-347D1615A3C4}" type="parTrans" cxnId="{6EE17CA2-F11C-4AA1-BD47-84919D594089}">
      <dgm:prSet/>
      <dgm:spPr/>
      <dgm:t>
        <a:bodyPr/>
        <a:lstStyle/>
        <a:p>
          <a:endParaRPr lang="zh-CN" altLang="en-US"/>
        </a:p>
      </dgm:t>
    </dgm:pt>
    <dgm:pt modelId="{E941FE40-8A7A-43B5-A8B8-A8284F59CC65}" type="sibTrans" cxnId="{6EE17CA2-F11C-4AA1-BD47-84919D594089}">
      <dgm:prSet/>
      <dgm:spPr/>
      <dgm:t>
        <a:bodyPr/>
        <a:lstStyle/>
        <a:p>
          <a:endParaRPr lang="zh-CN" altLang="en-US"/>
        </a:p>
      </dgm:t>
    </dgm:pt>
    <dgm:pt modelId="{870671AF-B6C5-477D-AF36-0D358CBE9F6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a:t>
          </a:r>
          <a:r>
            <a:rPr kumimoji="1" lang="zh-CN" altLang="en-US" sz="2800" b="0" dirty="0" smtClean="0">
              <a:solidFill>
                <a:srgbClr val="0A4CB6"/>
              </a:solidFill>
              <a:latin typeface="微软雅黑" pitchFamily="34" charset="-122"/>
              <a:ea typeface="微软雅黑" pitchFamily="34" charset="-122"/>
            </a:rPr>
            <a:t>工程造价信息化的发展趋势  </a:t>
          </a:r>
          <a:endParaRPr lang="zh-CN" altLang="en-US" b="0" dirty="0"/>
        </a:p>
      </dgm:t>
    </dgm:pt>
    <dgm:pt modelId="{16398BE8-FBE3-441A-9703-8A53641F7EEA}" type="parTrans" cxnId="{1D679B35-B952-4A0B-856B-33208E5FFCF3}">
      <dgm:prSet/>
      <dgm:spPr/>
      <dgm:t>
        <a:bodyPr/>
        <a:lstStyle/>
        <a:p>
          <a:endParaRPr lang="zh-CN" altLang="en-US"/>
        </a:p>
      </dgm:t>
    </dgm:pt>
    <dgm:pt modelId="{CC225F95-C3D0-45A9-8AC6-15E6B7C06F06}" type="sibTrans" cxnId="{1D679B35-B952-4A0B-856B-33208E5FFCF3}">
      <dgm:prSet/>
      <dgm:spPr/>
      <dgm:t>
        <a:bodyPr/>
        <a:lstStyle/>
        <a:p>
          <a:endParaRPr lang="zh-CN" altLang="en-US"/>
        </a:p>
      </dgm:t>
    </dgm:pt>
    <dgm:pt modelId="{09328BF8-0D26-4680-A7C3-296EF247FF7B}">
      <dgm:prSet/>
      <dgm:spPr/>
      <dgm:t>
        <a:bodyPr/>
        <a:lstStyle/>
        <a:p>
          <a:r>
            <a:rPr lang="zh-CN" altLang="en-US" dirty="0" smtClean="0"/>
            <a:t>六</a:t>
          </a:r>
          <a:endParaRPr lang="zh-CN" altLang="en-US" dirty="0"/>
        </a:p>
      </dgm:t>
    </dgm:pt>
    <dgm:pt modelId="{25659F77-F213-44DC-9DBD-77D6AC084D80}" type="parTrans" cxnId="{01C34282-CF2F-4FBB-8914-DFEE0C5A3BED}">
      <dgm:prSet/>
      <dgm:spPr/>
      <dgm:t>
        <a:bodyPr/>
        <a:lstStyle/>
        <a:p>
          <a:endParaRPr lang="zh-CN" altLang="en-US"/>
        </a:p>
      </dgm:t>
    </dgm:pt>
    <dgm:pt modelId="{4F93C1FB-570E-4040-AC53-546C386E9D8C}" type="sibTrans" cxnId="{01C34282-CF2F-4FBB-8914-DFEE0C5A3BED}">
      <dgm:prSet/>
      <dgm:spPr/>
      <dgm:t>
        <a:bodyPr/>
        <a:lstStyle/>
        <a:p>
          <a:endParaRPr lang="zh-CN" altLang="en-US"/>
        </a:p>
      </dgm:t>
    </dgm:pt>
    <dgm:pt modelId="{CA48269A-E59D-4BEB-B4DD-74DD68BF1062}">
      <dgm:prSet custT="1"/>
      <dgm:spPr/>
      <dgm:t>
        <a:bodyPr anchor="t"/>
        <a:lstStyle/>
        <a:p>
          <a:pPr marL="0" marR="0" indent="0" algn="l" defTabSz="914400" eaLnBrk="1" fontAlgn="auto" latinLnBrk="0" hangingPunct="1">
            <a:lnSpc>
              <a:spcPct val="100000"/>
            </a:lnSpc>
            <a:spcBef>
              <a:spcPts val="0"/>
            </a:spcBef>
            <a:spcAft>
              <a:spcPts val="0"/>
            </a:spcAft>
            <a:buClrTx/>
            <a:buSzTx/>
            <a:buFontTx/>
            <a:buNone/>
            <a:tabLst/>
            <a:defRPr/>
          </a:pPr>
          <a:r>
            <a:rPr kumimoji="1" lang="zh-CN" altLang="en-US" sz="2800" dirty="0" smtClean="0">
              <a:solidFill>
                <a:srgbClr val="0A4CB6"/>
              </a:solidFill>
              <a:latin typeface="微软雅黑" pitchFamily="34" charset="-122"/>
              <a:ea typeface="微软雅黑" pitchFamily="34" charset="-122"/>
            </a:rPr>
            <a:t> </a:t>
          </a:r>
          <a:r>
            <a:rPr kumimoji="1" lang="zh-CN" altLang="en-US" sz="2800" b="1" dirty="0" smtClean="0">
              <a:solidFill>
                <a:srgbClr val="0A4CB6"/>
              </a:solidFill>
              <a:latin typeface="微软雅黑" pitchFamily="34" charset="-122"/>
              <a:ea typeface="微软雅黑" pitchFamily="34" charset="-122"/>
            </a:rPr>
            <a:t>造价工程师的素质与能力要求</a:t>
          </a:r>
        </a:p>
        <a:p>
          <a:pPr marL="0" marR="0" indent="0" algn="l" defTabSz="914400" eaLnBrk="1" fontAlgn="auto" latinLnBrk="0" hangingPunct="1">
            <a:lnSpc>
              <a:spcPct val="100000"/>
            </a:lnSpc>
            <a:spcBef>
              <a:spcPts val="0"/>
            </a:spcBef>
            <a:spcAft>
              <a:spcPts val="0"/>
            </a:spcAft>
            <a:buClrTx/>
            <a:buSzTx/>
            <a:buFontTx/>
            <a:buNone/>
            <a:tabLst/>
            <a:defRPr/>
          </a:pPr>
          <a:endParaRPr lang="zh-CN" altLang="en-US" dirty="0"/>
        </a:p>
      </dgm:t>
    </dgm:pt>
    <dgm:pt modelId="{FA51E938-6004-405E-980F-23A6655D8CDC}" type="sibTrans" cxnId="{883CEEB7-CE90-4D17-A1CE-91FA4C899571}">
      <dgm:prSet/>
      <dgm:spPr/>
      <dgm:t>
        <a:bodyPr/>
        <a:lstStyle/>
        <a:p>
          <a:endParaRPr lang="zh-CN" altLang="en-US"/>
        </a:p>
      </dgm:t>
    </dgm:pt>
    <dgm:pt modelId="{2968FF68-01E1-42B1-BBEB-2FD853707710}" type="parTrans" cxnId="{883CEEB7-CE90-4D17-A1CE-91FA4C899571}">
      <dgm:prSet/>
      <dgm:spPr/>
      <dgm:t>
        <a:bodyPr/>
        <a:lstStyle/>
        <a:p>
          <a:endParaRPr lang="zh-CN" altLang="en-US"/>
        </a:p>
      </dgm:t>
    </dgm:pt>
    <dgm:pt modelId="{A8AB01C6-936A-4020-9B26-85FF16A15686}" type="pres">
      <dgm:prSet presAssocID="{55D2E6D2-F2F7-47DD-A896-13168A8BA6EE}" presName="linearFlow" presStyleCnt="0">
        <dgm:presLayoutVars>
          <dgm:dir/>
          <dgm:animLvl val="lvl"/>
          <dgm:resizeHandles val="exact"/>
        </dgm:presLayoutVars>
      </dgm:prSet>
      <dgm:spPr/>
      <dgm:t>
        <a:bodyPr/>
        <a:lstStyle/>
        <a:p>
          <a:endParaRPr lang="zh-CN" altLang="en-US"/>
        </a:p>
      </dgm:t>
    </dgm:pt>
    <dgm:pt modelId="{698AC922-EF66-40C2-AFD8-D4C68C2F4944}" type="pres">
      <dgm:prSet presAssocID="{09883B45-DB07-427D-B8B7-4C9AF423A53B}" presName="composite" presStyleCnt="0"/>
      <dgm:spPr/>
    </dgm:pt>
    <dgm:pt modelId="{034EAE10-A76A-431B-9677-2C4BCB363795}" type="pres">
      <dgm:prSet presAssocID="{09883B45-DB07-427D-B8B7-4C9AF423A53B}" presName="parentText" presStyleLbl="alignNode1" presStyleIdx="0" presStyleCnt="6">
        <dgm:presLayoutVars>
          <dgm:chMax val="1"/>
          <dgm:bulletEnabled val="1"/>
        </dgm:presLayoutVars>
      </dgm:prSet>
      <dgm:spPr/>
      <dgm:t>
        <a:bodyPr/>
        <a:lstStyle/>
        <a:p>
          <a:endParaRPr lang="zh-CN" altLang="en-US"/>
        </a:p>
      </dgm:t>
    </dgm:pt>
    <dgm:pt modelId="{F43CE4DB-838D-4707-B043-5E19C167C74D}" type="pres">
      <dgm:prSet presAssocID="{09883B45-DB07-427D-B8B7-4C9AF423A53B}" presName="descendantText" presStyleLbl="alignAcc1" presStyleIdx="0" presStyleCnt="6" custLinFactNeighborX="181" custLinFactNeighborY="-2470">
        <dgm:presLayoutVars>
          <dgm:bulletEnabled val="1"/>
        </dgm:presLayoutVars>
      </dgm:prSet>
      <dgm:spPr/>
      <dgm:t>
        <a:bodyPr/>
        <a:lstStyle/>
        <a:p>
          <a:endParaRPr lang="zh-CN" altLang="en-US"/>
        </a:p>
      </dgm:t>
    </dgm:pt>
    <dgm:pt modelId="{83EC5C89-3D16-4AED-A503-14BD5FB2872E}" type="pres">
      <dgm:prSet presAssocID="{4F504D01-807D-4104-B49E-B8D239E0EAED}" presName="sp" presStyleCnt="0"/>
      <dgm:spPr/>
    </dgm:pt>
    <dgm:pt modelId="{E1840CB1-E2E6-419B-B73B-8ECF971474DB}" type="pres">
      <dgm:prSet presAssocID="{8B9B1448-4A90-496E-B24F-7659A000D1DF}" presName="composite" presStyleCnt="0"/>
      <dgm:spPr/>
    </dgm:pt>
    <dgm:pt modelId="{BE315EF0-2BC8-49F1-8191-0F38733663AD}" type="pres">
      <dgm:prSet presAssocID="{8B9B1448-4A90-496E-B24F-7659A000D1DF}" presName="parentText" presStyleLbl="alignNode1" presStyleIdx="1" presStyleCnt="6">
        <dgm:presLayoutVars>
          <dgm:chMax val="1"/>
          <dgm:bulletEnabled val="1"/>
        </dgm:presLayoutVars>
      </dgm:prSet>
      <dgm:spPr/>
      <dgm:t>
        <a:bodyPr/>
        <a:lstStyle/>
        <a:p>
          <a:endParaRPr lang="zh-CN" altLang="en-US"/>
        </a:p>
      </dgm:t>
    </dgm:pt>
    <dgm:pt modelId="{BBC2967A-19F2-4F23-BA89-0438F1E15CCB}" type="pres">
      <dgm:prSet presAssocID="{8B9B1448-4A90-496E-B24F-7659A000D1DF}" presName="descendantText" presStyleLbl="alignAcc1" presStyleIdx="1" presStyleCnt="6">
        <dgm:presLayoutVars>
          <dgm:bulletEnabled val="1"/>
        </dgm:presLayoutVars>
      </dgm:prSet>
      <dgm:spPr/>
      <dgm:t>
        <a:bodyPr/>
        <a:lstStyle/>
        <a:p>
          <a:endParaRPr lang="zh-CN" altLang="en-US"/>
        </a:p>
      </dgm:t>
    </dgm:pt>
    <dgm:pt modelId="{466E9A9B-CF4C-4B0D-B00F-58526E281DA7}" type="pres">
      <dgm:prSet presAssocID="{3F18F5D5-7A10-41F2-92A0-F89177FF5A99}" presName="sp" presStyleCnt="0"/>
      <dgm:spPr/>
    </dgm:pt>
    <dgm:pt modelId="{0F2C9553-EBD6-4755-A4FD-15C5A829EE6E}" type="pres">
      <dgm:prSet presAssocID="{46E7DF6A-0A57-4BCC-9193-2D3265BC3B8E}" presName="composite" presStyleCnt="0"/>
      <dgm:spPr/>
    </dgm:pt>
    <dgm:pt modelId="{46D34900-F6AF-4D82-BC83-5A724DE95DF7}" type="pres">
      <dgm:prSet presAssocID="{46E7DF6A-0A57-4BCC-9193-2D3265BC3B8E}" presName="parentText" presStyleLbl="alignNode1" presStyleIdx="2" presStyleCnt="6">
        <dgm:presLayoutVars>
          <dgm:chMax val="1"/>
          <dgm:bulletEnabled val="1"/>
        </dgm:presLayoutVars>
      </dgm:prSet>
      <dgm:spPr/>
      <dgm:t>
        <a:bodyPr/>
        <a:lstStyle/>
        <a:p>
          <a:endParaRPr lang="zh-CN" altLang="en-US"/>
        </a:p>
      </dgm:t>
    </dgm:pt>
    <dgm:pt modelId="{5BBD4241-A1CD-46F9-B160-25DC91772883}" type="pres">
      <dgm:prSet presAssocID="{46E7DF6A-0A57-4BCC-9193-2D3265BC3B8E}" presName="descendantText" presStyleLbl="alignAcc1" presStyleIdx="2" presStyleCnt="6">
        <dgm:presLayoutVars>
          <dgm:bulletEnabled val="1"/>
        </dgm:presLayoutVars>
      </dgm:prSet>
      <dgm:spPr/>
      <dgm:t>
        <a:bodyPr/>
        <a:lstStyle/>
        <a:p>
          <a:endParaRPr lang="zh-CN" altLang="en-US"/>
        </a:p>
      </dgm:t>
    </dgm:pt>
    <dgm:pt modelId="{7431D34B-CFDB-400C-97DA-DD9D60EE60E0}" type="pres">
      <dgm:prSet presAssocID="{18F9D288-ACBC-43D0-9DCA-1ED9D0DE47F2}" presName="sp" presStyleCnt="0"/>
      <dgm:spPr/>
    </dgm:pt>
    <dgm:pt modelId="{0FB92F2E-3B50-4196-BD4C-4E03541CB708}" type="pres">
      <dgm:prSet presAssocID="{95005EA8-1285-4743-A303-FFA72B570B99}" presName="composite" presStyleCnt="0"/>
      <dgm:spPr/>
    </dgm:pt>
    <dgm:pt modelId="{57392667-D52D-412B-BFED-6F4F6B272BC3}" type="pres">
      <dgm:prSet presAssocID="{95005EA8-1285-4743-A303-FFA72B570B99}" presName="parentText" presStyleLbl="alignNode1" presStyleIdx="3" presStyleCnt="6">
        <dgm:presLayoutVars>
          <dgm:chMax val="1"/>
          <dgm:bulletEnabled val="1"/>
        </dgm:presLayoutVars>
      </dgm:prSet>
      <dgm:spPr/>
      <dgm:t>
        <a:bodyPr/>
        <a:lstStyle/>
        <a:p>
          <a:endParaRPr lang="zh-CN" altLang="en-US"/>
        </a:p>
      </dgm:t>
    </dgm:pt>
    <dgm:pt modelId="{665FF8AE-E273-44DC-9739-E054064F8046}" type="pres">
      <dgm:prSet presAssocID="{95005EA8-1285-4743-A303-FFA72B570B99}" presName="descendantText" presStyleLbl="alignAcc1" presStyleIdx="3" presStyleCnt="6">
        <dgm:presLayoutVars>
          <dgm:bulletEnabled val="1"/>
        </dgm:presLayoutVars>
      </dgm:prSet>
      <dgm:spPr/>
      <dgm:t>
        <a:bodyPr/>
        <a:lstStyle/>
        <a:p>
          <a:endParaRPr lang="zh-CN" altLang="en-US"/>
        </a:p>
      </dgm:t>
    </dgm:pt>
    <dgm:pt modelId="{3DD72C74-974A-46DA-A670-0511C7C55DE9}" type="pres">
      <dgm:prSet presAssocID="{EE4B8C44-C6F9-44FE-B1A1-7C98E676AA66}" presName="sp" presStyleCnt="0"/>
      <dgm:spPr/>
    </dgm:pt>
    <dgm:pt modelId="{91B3EB88-D107-428A-84FE-98498818294E}" type="pres">
      <dgm:prSet presAssocID="{389AC132-27D5-4FA0-B419-448B60118A1B}" presName="composite" presStyleCnt="0"/>
      <dgm:spPr/>
    </dgm:pt>
    <dgm:pt modelId="{FD452F66-88D4-4F3C-93D3-04791CCFA1F8}" type="pres">
      <dgm:prSet presAssocID="{389AC132-27D5-4FA0-B419-448B60118A1B}" presName="parentText" presStyleLbl="alignNode1" presStyleIdx="4" presStyleCnt="6">
        <dgm:presLayoutVars>
          <dgm:chMax val="1"/>
          <dgm:bulletEnabled val="1"/>
        </dgm:presLayoutVars>
      </dgm:prSet>
      <dgm:spPr/>
      <dgm:t>
        <a:bodyPr/>
        <a:lstStyle/>
        <a:p>
          <a:endParaRPr lang="zh-CN" altLang="en-US"/>
        </a:p>
      </dgm:t>
    </dgm:pt>
    <dgm:pt modelId="{E6C6F910-9FB9-469C-8A16-05863609B80B}" type="pres">
      <dgm:prSet presAssocID="{389AC132-27D5-4FA0-B419-448B60118A1B}" presName="descendantText" presStyleLbl="alignAcc1" presStyleIdx="4" presStyleCnt="6">
        <dgm:presLayoutVars>
          <dgm:bulletEnabled val="1"/>
        </dgm:presLayoutVars>
      </dgm:prSet>
      <dgm:spPr/>
      <dgm:t>
        <a:bodyPr/>
        <a:lstStyle/>
        <a:p>
          <a:endParaRPr lang="zh-CN" altLang="en-US"/>
        </a:p>
      </dgm:t>
    </dgm:pt>
    <dgm:pt modelId="{ADC72A9B-95D9-4B66-89C2-9E4EF5A63A4A}" type="pres">
      <dgm:prSet presAssocID="{E941FE40-8A7A-43B5-A8B8-A8284F59CC65}" presName="sp" presStyleCnt="0"/>
      <dgm:spPr/>
    </dgm:pt>
    <dgm:pt modelId="{439CD67D-857F-4000-9735-017F3100852E}" type="pres">
      <dgm:prSet presAssocID="{09328BF8-0D26-4680-A7C3-296EF247FF7B}" presName="composite" presStyleCnt="0"/>
      <dgm:spPr/>
    </dgm:pt>
    <dgm:pt modelId="{381926B5-343F-4F82-9645-53216AC89D64}" type="pres">
      <dgm:prSet presAssocID="{09328BF8-0D26-4680-A7C3-296EF247FF7B}" presName="parentText" presStyleLbl="alignNode1" presStyleIdx="5" presStyleCnt="6">
        <dgm:presLayoutVars>
          <dgm:chMax val="1"/>
          <dgm:bulletEnabled val="1"/>
        </dgm:presLayoutVars>
      </dgm:prSet>
      <dgm:spPr/>
      <dgm:t>
        <a:bodyPr/>
        <a:lstStyle/>
        <a:p>
          <a:endParaRPr lang="zh-CN" altLang="en-US"/>
        </a:p>
      </dgm:t>
    </dgm:pt>
    <dgm:pt modelId="{68FF4BC4-F2C1-4C71-A935-326F8A08A137}" type="pres">
      <dgm:prSet presAssocID="{09328BF8-0D26-4680-A7C3-296EF247FF7B}" presName="descendantText" presStyleLbl="alignAcc1" presStyleIdx="5" presStyleCnt="6" custScaleY="110751" custLinFactNeighborX="-36" custLinFactNeighborY="2523">
        <dgm:presLayoutVars>
          <dgm:bulletEnabled val="1"/>
        </dgm:presLayoutVars>
      </dgm:prSet>
      <dgm:spPr/>
      <dgm:t>
        <a:bodyPr/>
        <a:lstStyle/>
        <a:p>
          <a:endParaRPr lang="zh-CN" altLang="en-US"/>
        </a:p>
      </dgm:t>
    </dgm:pt>
  </dgm:ptLst>
  <dgm:cxnLst>
    <dgm:cxn modelId="{575D87A0-ED38-4936-B16D-4722F6D73CED}" srcId="{09883B45-DB07-427D-B8B7-4C9AF423A53B}" destId="{22BE1A68-6B96-4DDF-A499-9CDA423DC5F7}" srcOrd="0" destOrd="0" parTransId="{7043A9D8-377C-4407-A3CB-491BC8DBB78E}" sibTransId="{5CB756E5-FEFB-43D7-B30C-D74E4D0C5A29}"/>
    <dgm:cxn modelId="{120348FF-0FA4-4250-A1F7-D92E9724B778}" type="presOf" srcId="{09328BF8-0D26-4680-A7C3-296EF247FF7B}" destId="{381926B5-343F-4F82-9645-53216AC89D64}" srcOrd="0" destOrd="0" presId="urn:microsoft.com/office/officeart/2005/8/layout/chevron2"/>
    <dgm:cxn modelId="{1E395B06-CDC3-4958-8A0B-4D60AF97F15E}" type="presOf" srcId="{46E7DF6A-0A57-4BCC-9193-2D3265BC3B8E}" destId="{46D34900-F6AF-4D82-BC83-5A724DE95DF7}" srcOrd="0" destOrd="0" presId="urn:microsoft.com/office/officeart/2005/8/layout/chevron2"/>
    <dgm:cxn modelId="{C7BD6700-C2F5-4E9D-A9CD-44B5773ACCF1}" type="presOf" srcId="{CA48269A-E59D-4BEB-B4DD-74DD68BF1062}" destId="{68FF4BC4-F2C1-4C71-A935-326F8A08A137}" srcOrd="0" destOrd="0" presId="urn:microsoft.com/office/officeart/2005/8/layout/chevron2"/>
    <dgm:cxn modelId="{BBBB3466-D856-4025-987A-B6D42937ADE5}" srcId="{55D2E6D2-F2F7-47DD-A896-13168A8BA6EE}" destId="{8B9B1448-4A90-496E-B24F-7659A000D1DF}" srcOrd="1" destOrd="0" parTransId="{645D4D8A-E387-4EB4-9277-D2E422B13AB7}" sibTransId="{3F18F5D5-7A10-41F2-92A0-F89177FF5A99}"/>
    <dgm:cxn modelId="{861288EE-B225-4A9C-8EC9-840852212472}" type="presOf" srcId="{09883B45-DB07-427D-B8B7-4C9AF423A53B}" destId="{034EAE10-A76A-431B-9677-2C4BCB363795}" srcOrd="0" destOrd="0" presId="urn:microsoft.com/office/officeart/2005/8/layout/chevron2"/>
    <dgm:cxn modelId="{928E3C46-D2BF-4047-A1A5-B7C5F54717F8}" srcId="{8B9B1448-4A90-496E-B24F-7659A000D1DF}" destId="{94690036-2E51-4707-BFAD-589E65A3B605}" srcOrd="0" destOrd="0" parTransId="{C8EDA660-4E84-4F8C-BF33-C27EA79DDE7C}" sibTransId="{24A73BDF-71B0-4139-9A41-6C2C311C169A}"/>
    <dgm:cxn modelId="{C64DA999-F746-4B2E-AF1A-8133DE1CD90B}" srcId="{95005EA8-1285-4743-A303-FFA72B570B99}" destId="{4DA80A63-7A57-49E6-B59B-63AD9E652879}" srcOrd="0" destOrd="0" parTransId="{E7568C14-894A-411D-82AB-87C3795210DF}" sibTransId="{3ABBB96F-7DE1-4C58-9A87-956EBA21E7C7}"/>
    <dgm:cxn modelId="{35E354B4-2BBB-4053-9186-570EB8A3F61E}" type="presOf" srcId="{870671AF-B6C5-477D-AF36-0D358CBE9F64}" destId="{E6C6F910-9FB9-469C-8A16-05863609B80B}" srcOrd="0" destOrd="0" presId="urn:microsoft.com/office/officeart/2005/8/layout/chevron2"/>
    <dgm:cxn modelId="{01C34282-CF2F-4FBB-8914-DFEE0C5A3BED}" srcId="{55D2E6D2-F2F7-47DD-A896-13168A8BA6EE}" destId="{09328BF8-0D26-4680-A7C3-296EF247FF7B}" srcOrd="5" destOrd="0" parTransId="{25659F77-F213-44DC-9DBD-77D6AC084D80}" sibTransId="{4F93C1FB-570E-4040-AC53-546C386E9D8C}"/>
    <dgm:cxn modelId="{36B4742F-361A-4FBB-96CB-964D6155A49C}" type="presOf" srcId="{8B9B1448-4A90-496E-B24F-7659A000D1DF}" destId="{BE315EF0-2BC8-49F1-8191-0F38733663AD}" srcOrd="0" destOrd="0" presId="urn:microsoft.com/office/officeart/2005/8/layout/chevron2"/>
    <dgm:cxn modelId="{1D679B35-B952-4A0B-856B-33208E5FFCF3}" srcId="{389AC132-27D5-4FA0-B419-448B60118A1B}" destId="{870671AF-B6C5-477D-AF36-0D358CBE9F64}" srcOrd="0" destOrd="0" parTransId="{16398BE8-FBE3-441A-9703-8A53641F7EEA}" sibTransId="{CC225F95-C3D0-45A9-8AC6-15E6B7C06F06}"/>
    <dgm:cxn modelId="{A4DE5446-071E-48E5-9B7E-C9E7829883EC}" type="presOf" srcId="{D8DAF320-7914-4E54-998F-F94DFC8C2FC3}" destId="{5BBD4241-A1CD-46F9-B160-25DC91772883}" srcOrd="0" destOrd="0" presId="urn:microsoft.com/office/officeart/2005/8/layout/chevron2"/>
    <dgm:cxn modelId="{E827EAF7-F9CF-461B-899D-C12B80D64EC2}" type="presOf" srcId="{55D2E6D2-F2F7-47DD-A896-13168A8BA6EE}" destId="{A8AB01C6-936A-4020-9B26-85FF16A15686}" srcOrd="0" destOrd="0" presId="urn:microsoft.com/office/officeart/2005/8/layout/chevron2"/>
    <dgm:cxn modelId="{6EE17CA2-F11C-4AA1-BD47-84919D594089}" srcId="{55D2E6D2-F2F7-47DD-A896-13168A8BA6EE}" destId="{389AC132-27D5-4FA0-B419-448B60118A1B}" srcOrd="4" destOrd="0" parTransId="{4E773213-4173-49F9-8DE7-347D1615A3C4}" sibTransId="{E941FE40-8A7A-43B5-A8B8-A8284F59CC65}"/>
    <dgm:cxn modelId="{1101B4D8-F275-46F9-8CCC-34DC6ECF6B1E}" type="presOf" srcId="{94690036-2E51-4707-BFAD-589E65A3B605}" destId="{BBC2967A-19F2-4F23-BA89-0438F1E15CCB}" srcOrd="0" destOrd="0" presId="urn:microsoft.com/office/officeart/2005/8/layout/chevron2"/>
    <dgm:cxn modelId="{883CEEB7-CE90-4D17-A1CE-91FA4C899571}" srcId="{09328BF8-0D26-4680-A7C3-296EF247FF7B}" destId="{CA48269A-E59D-4BEB-B4DD-74DD68BF1062}" srcOrd="0" destOrd="0" parTransId="{2968FF68-01E1-42B1-BBEB-2FD853707710}" sibTransId="{FA51E938-6004-405E-980F-23A6655D8CDC}"/>
    <dgm:cxn modelId="{CBFEE4F6-88E4-44BD-85B3-2E1B46791BCD}" srcId="{55D2E6D2-F2F7-47DD-A896-13168A8BA6EE}" destId="{09883B45-DB07-427D-B8B7-4C9AF423A53B}" srcOrd="0" destOrd="0" parTransId="{CABAE204-433D-4F3B-A0A4-73098C08A833}" sibTransId="{4F504D01-807D-4104-B49E-B8D239E0EAED}"/>
    <dgm:cxn modelId="{E5D9280B-B9AF-4645-80BF-5A43090FFEBD}" srcId="{55D2E6D2-F2F7-47DD-A896-13168A8BA6EE}" destId="{46E7DF6A-0A57-4BCC-9193-2D3265BC3B8E}" srcOrd="2" destOrd="0" parTransId="{0DA91B44-FE9E-4AC1-A9B3-30906C914419}" sibTransId="{18F9D288-ACBC-43D0-9DCA-1ED9D0DE47F2}"/>
    <dgm:cxn modelId="{C18359EB-32C7-4C40-B01A-66B9D10576B1}" srcId="{46E7DF6A-0A57-4BCC-9193-2D3265BC3B8E}" destId="{D8DAF320-7914-4E54-998F-F94DFC8C2FC3}" srcOrd="0" destOrd="0" parTransId="{68A0674E-7C3C-4E2E-B5BC-44A5DE43B792}" sibTransId="{016D4CEB-F7A3-4198-A5DA-31624E9C9D08}"/>
    <dgm:cxn modelId="{B6DC7933-B412-4E92-9520-6113E62E1B4D}" srcId="{55D2E6D2-F2F7-47DD-A896-13168A8BA6EE}" destId="{95005EA8-1285-4743-A303-FFA72B570B99}" srcOrd="3" destOrd="0" parTransId="{8FEBE508-2891-417E-9B30-7E2A85233753}" sibTransId="{EE4B8C44-C6F9-44FE-B1A1-7C98E676AA66}"/>
    <dgm:cxn modelId="{E148CB46-B325-4015-8201-9191E2A3848A}" type="presOf" srcId="{95005EA8-1285-4743-A303-FFA72B570B99}" destId="{57392667-D52D-412B-BFED-6F4F6B272BC3}" srcOrd="0" destOrd="0" presId="urn:microsoft.com/office/officeart/2005/8/layout/chevron2"/>
    <dgm:cxn modelId="{44509D2E-D2D0-4839-BC77-D6E982E3A519}" type="presOf" srcId="{389AC132-27D5-4FA0-B419-448B60118A1B}" destId="{FD452F66-88D4-4F3C-93D3-04791CCFA1F8}" srcOrd="0" destOrd="0" presId="urn:microsoft.com/office/officeart/2005/8/layout/chevron2"/>
    <dgm:cxn modelId="{8A053D41-1652-40E4-88B2-2C5B01FB4A8C}" type="presOf" srcId="{22BE1A68-6B96-4DDF-A499-9CDA423DC5F7}" destId="{F43CE4DB-838D-4707-B043-5E19C167C74D}" srcOrd="0" destOrd="0" presId="urn:microsoft.com/office/officeart/2005/8/layout/chevron2"/>
    <dgm:cxn modelId="{C8B78C78-4FA6-4CAB-A83E-32B8481AA5EC}" type="presOf" srcId="{4DA80A63-7A57-49E6-B59B-63AD9E652879}" destId="{665FF8AE-E273-44DC-9739-E054064F8046}" srcOrd="0" destOrd="0" presId="urn:microsoft.com/office/officeart/2005/8/layout/chevron2"/>
    <dgm:cxn modelId="{2BB39CB3-2AAF-4F8F-9EFF-F971DEB392D0}" type="presParOf" srcId="{A8AB01C6-936A-4020-9B26-85FF16A15686}" destId="{698AC922-EF66-40C2-AFD8-D4C68C2F4944}" srcOrd="0" destOrd="0" presId="urn:microsoft.com/office/officeart/2005/8/layout/chevron2"/>
    <dgm:cxn modelId="{FC2EF303-114D-4F7E-A56A-BF8B697EFD59}" type="presParOf" srcId="{698AC922-EF66-40C2-AFD8-D4C68C2F4944}" destId="{034EAE10-A76A-431B-9677-2C4BCB363795}" srcOrd="0" destOrd="0" presId="urn:microsoft.com/office/officeart/2005/8/layout/chevron2"/>
    <dgm:cxn modelId="{ED640D6B-7FF4-4DB5-938F-5B3B1A818180}" type="presParOf" srcId="{698AC922-EF66-40C2-AFD8-D4C68C2F4944}" destId="{F43CE4DB-838D-4707-B043-5E19C167C74D}" srcOrd="1" destOrd="0" presId="urn:microsoft.com/office/officeart/2005/8/layout/chevron2"/>
    <dgm:cxn modelId="{0CA2962B-7BEE-4703-B518-A31FD02D42F2}" type="presParOf" srcId="{A8AB01C6-936A-4020-9B26-85FF16A15686}" destId="{83EC5C89-3D16-4AED-A503-14BD5FB2872E}" srcOrd="1" destOrd="0" presId="urn:microsoft.com/office/officeart/2005/8/layout/chevron2"/>
    <dgm:cxn modelId="{FF29CD30-350B-4551-A14B-36A74A1B5BA6}" type="presParOf" srcId="{A8AB01C6-936A-4020-9B26-85FF16A15686}" destId="{E1840CB1-E2E6-419B-B73B-8ECF971474DB}" srcOrd="2" destOrd="0" presId="urn:microsoft.com/office/officeart/2005/8/layout/chevron2"/>
    <dgm:cxn modelId="{DF2F4471-844D-46C5-9D02-94A1DDCFB173}" type="presParOf" srcId="{E1840CB1-E2E6-419B-B73B-8ECF971474DB}" destId="{BE315EF0-2BC8-49F1-8191-0F38733663AD}" srcOrd="0" destOrd="0" presId="urn:microsoft.com/office/officeart/2005/8/layout/chevron2"/>
    <dgm:cxn modelId="{32D5ED24-E83A-44D6-8917-8FEA9351BB61}" type="presParOf" srcId="{E1840CB1-E2E6-419B-B73B-8ECF971474DB}" destId="{BBC2967A-19F2-4F23-BA89-0438F1E15CCB}" srcOrd="1" destOrd="0" presId="urn:microsoft.com/office/officeart/2005/8/layout/chevron2"/>
    <dgm:cxn modelId="{FA788FC8-807E-47AE-800C-E3EFC1D94F98}" type="presParOf" srcId="{A8AB01C6-936A-4020-9B26-85FF16A15686}" destId="{466E9A9B-CF4C-4B0D-B00F-58526E281DA7}" srcOrd="3" destOrd="0" presId="urn:microsoft.com/office/officeart/2005/8/layout/chevron2"/>
    <dgm:cxn modelId="{A9426F31-88E5-4F12-9089-48D97459A4EF}" type="presParOf" srcId="{A8AB01C6-936A-4020-9B26-85FF16A15686}" destId="{0F2C9553-EBD6-4755-A4FD-15C5A829EE6E}" srcOrd="4" destOrd="0" presId="urn:microsoft.com/office/officeart/2005/8/layout/chevron2"/>
    <dgm:cxn modelId="{939782A5-D0F0-4EDE-BADE-6AE4121230C9}" type="presParOf" srcId="{0F2C9553-EBD6-4755-A4FD-15C5A829EE6E}" destId="{46D34900-F6AF-4D82-BC83-5A724DE95DF7}" srcOrd="0" destOrd="0" presId="urn:microsoft.com/office/officeart/2005/8/layout/chevron2"/>
    <dgm:cxn modelId="{4E62412A-D310-41C0-86F6-9820AC7DB5A2}" type="presParOf" srcId="{0F2C9553-EBD6-4755-A4FD-15C5A829EE6E}" destId="{5BBD4241-A1CD-46F9-B160-25DC91772883}" srcOrd="1" destOrd="0" presId="urn:microsoft.com/office/officeart/2005/8/layout/chevron2"/>
    <dgm:cxn modelId="{709E62E3-3D46-4C88-84B9-F6D3CF098592}" type="presParOf" srcId="{A8AB01C6-936A-4020-9B26-85FF16A15686}" destId="{7431D34B-CFDB-400C-97DA-DD9D60EE60E0}" srcOrd="5" destOrd="0" presId="urn:microsoft.com/office/officeart/2005/8/layout/chevron2"/>
    <dgm:cxn modelId="{6E43B7A1-B9CD-46B0-A1C2-CD3E703FD410}" type="presParOf" srcId="{A8AB01C6-936A-4020-9B26-85FF16A15686}" destId="{0FB92F2E-3B50-4196-BD4C-4E03541CB708}" srcOrd="6" destOrd="0" presId="urn:microsoft.com/office/officeart/2005/8/layout/chevron2"/>
    <dgm:cxn modelId="{3371C834-2B3F-4C99-9F21-B2940A1BE283}" type="presParOf" srcId="{0FB92F2E-3B50-4196-BD4C-4E03541CB708}" destId="{57392667-D52D-412B-BFED-6F4F6B272BC3}" srcOrd="0" destOrd="0" presId="urn:microsoft.com/office/officeart/2005/8/layout/chevron2"/>
    <dgm:cxn modelId="{8D94B70D-4142-4B74-9C2D-2DBAEE806BF7}" type="presParOf" srcId="{0FB92F2E-3B50-4196-BD4C-4E03541CB708}" destId="{665FF8AE-E273-44DC-9739-E054064F8046}" srcOrd="1" destOrd="0" presId="urn:microsoft.com/office/officeart/2005/8/layout/chevron2"/>
    <dgm:cxn modelId="{9AC9D3B4-0516-4EA8-9DDE-36C1CA515394}" type="presParOf" srcId="{A8AB01C6-936A-4020-9B26-85FF16A15686}" destId="{3DD72C74-974A-46DA-A670-0511C7C55DE9}" srcOrd="7" destOrd="0" presId="urn:microsoft.com/office/officeart/2005/8/layout/chevron2"/>
    <dgm:cxn modelId="{341CA56F-CD7A-4BFA-A9F4-A6017B9A261D}" type="presParOf" srcId="{A8AB01C6-936A-4020-9B26-85FF16A15686}" destId="{91B3EB88-D107-428A-84FE-98498818294E}" srcOrd="8" destOrd="0" presId="urn:microsoft.com/office/officeart/2005/8/layout/chevron2"/>
    <dgm:cxn modelId="{5C569ECE-B7BD-425E-B8F1-10685D757DD4}" type="presParOf" srcId="{91B3EB88-D107-428A-84FE-98498818294E}" destId="{FD452F66-88D4-4F3C-93D3-04791CCFA1F8}" srcOrd="0" destOrd="0" presId="urn:microsoft.com/office/officeart/2005/8/layout/chevron2"/>
    <dgm:cxn modelId="{5346ECEB-DF88-4CFF-A6CC-F7AF4A0FED2D}" type="presParOf" srcId="{91B3EB88-D107-428A-84FE-98498818294E}" destId="{E6C6F910-9FB9-469C-8A16-05863609B80B}" srcOrd="1" destOrd="0" presId="urn:microsoft.com/office/officeart/2005/8/layout/chevron2"/>
    <dgm:cxn modelId="{048F8856-ABB9-431D-B965-BEB300AA1215}" type="presParOf" srcId="{A8AB01C6-936A-4020-9B26-85FF16A15686}" destId="{ADC72A9B-95D9-4B66-89C2-9E4EF5A63A4A}" srcOrd="9" destOrd="0" presId="urn:microsoft.com/office/officeart/2005/8/layout/chevron2"/>
    <dgm:cxn modelId="{69320FBD-C348-4B74-ADCD-F0F052F06E1E}" type="presParOf" srcId="{A8AB01C6-936A-4020-9B26-85FF16A15686}" destId="{439CD67D-857F-4000-9735-017F3100852E}" srcOrd="10" destOrd="0" presId="urn:microsoft.com/office/officeart/2005/8/layout/chevron2"/>
    <dgm:cxn modelId="{8EF5B7CF-8CFD-42A0-A0B3-AC8A27F72AE5}" type="presParOf" srcId="{439CD67D-857F-4000-9735-017F3100852E}" destId="{381926B5-343F-4F82-9645-53216AC89D64}" srcOrd="0" destOrd="0" presId="urn:microsoft.com/office/officeart/2005/8/layout/chevron2"/>
    <dgm:cxn modelId="{741F973F-64A6-45BC-AA92-D0568E99944F}" type="presParOf" srcId="{439CD67D-857F-4000-9735-017F3100852E}" destId="{68FF4BC4-F2C1-4C71-A935-326F8A08A1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1636CF-F66B-46B3-828B-24BCC8BBBDA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F894A38A-4698-441A-AFBF-575F8E601906}">
      <dgm:prSet phldrT="[文本]" custT="1"/>
      <dgm:spPr/>
      <dgm:t>
        <a:bodyPr/>
        <a:lstStyle/>
        <a:p>
          <a:pPr algn="ctr"/>
          <a:r>
            <a:rPr lang="zh-CN" altLang="en-US" sz="2000" b="0" dirty="0" smtClean="0">
              <a:solidFill>
                <a:srgbClr val="FF0000"/>
              </a:solidFill>
              <a:latin typeface="微软雅黑" pitchFamily="34" charset="-122"/>
              <a:ea typeface="微软雅黑" pitchFamily="34" charset="-122"/>
            </a:rPr>
            <a:t>投资背景</a:t>
          </a:r>
          <a:r>
            <a:rPr lang="en-US" altLang="zh-CN" sz="2000" b="0" dirty="0" smtClean="0">
              <a:solidFill>
                <a:srgbClr val="FF0000"/>
              </a:solidFill>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建设市场的初步建立</a:t>
          </a:r>
        </a:p>
        <a:p>
          <a:pPr algn="ctr"/>
          <a:r>
            <a:rPr lang="zh-CN" altLang="en-US" sz="2000" b="0" dirty="0" smtClean="0">
              <a:latin typeface="微软雅黑" pitchFamily="34" charset="-122"/>
              <a:ea typeface="微软雅黑" pitchFamily="34" charset="-122"/>
            </a:rPr>
            <a:t>投资主体多元化、投资量不断增长</a:t>
          </a:r>
        </a:p>
        <a:p>
          <a:pPr algn="ctr"/>
          <a:r>
            <a:rPr lang="zh-CN" altLang="en-US" sz="2000" b="0" dirty="0" smtClean="0">
              <a:latin typeface="微软雅黑" pitchFamily="34" charset="-122"/>
              <a:ea typeface="微软雅黑" pitchFamily="34" charset="-122"/>
            </a:rPr>
            <a:t>在国家宏观指导下实现了有限的市场竞争</a:t>
          </a:r>
        </a:p>
        <a:p>
          <a:pPr algn="ctr"/>
          <a:r>
            <a:rPr lang="zh-CN" altLang="en-US" sz="2000" b="0" dirty="0" smtClean="0">
              <a:latin typeface="微软雅黑" pitchFamily="34" charset="-122"/>
              <a:ea typeface="微软雅黑" pitchFamily="34" charset="-122"/>
            </a:rPr>
            <a:t>建设市场要素价格逐渐放开（从双轨制到价格放开）</a:t>
          </a:r>
          <a:endParaRPr lang="zh-CN" altLang="en-US" sz="2000" dirty="0"/>
        </a:p>
      </dgm:t>
    </dgm:pt>
    <dgm:pt modelId="{08954BBD-EBDF-496D-BA06-0DD4391EF5D1}" type="sibTrans" cxnId="{B60AD99D-7D8F-433A-8AC4-D5741A5C804D}">
      <dgm:prSet/>
      <dgm:spPr/>
      <dgm:t>
        <a:bodyPr/>
        <a:lstStyle/>
        <a:p>
          <a:endParaRPr lang="zh-CN" altLang="en-US"/>
        </a:p>
      </dgm:t>
    </dgm:pt>
    <dgm:pt modelId="{1E4292B6-4ECC-4C56-9F8E-C001EF8A98FC}" type="parTrans" cxnId="{B60AD99D-7D8F-433A-8AC4-D5741A5C804D}">
      <dgm:prSet/>
      <dgm:spPr/>
      <dgm:t>
        <a:bodyPr/>
        <a:lstStyle/>
        <a:p>
          <a:endParaRPr lang="zh-CN" altLang="en-US"/>
        </a:p>
      </dgm:t>
    </dgm:pt>
    <dgm:pt modelId="{B98C51BE-B354-49ED-B3B1-784B51D4B2A4}">
      <dgm:prSet custT="1"/>
      <dgm:spPr/>
      <dgm:t>
        <a:bodyPr/>
        <a:lstStyle/>
        <a:p>
          <a:r>
            <a:rPr lang="zh-CN" altLang="en-US" sz="2000" b="0" dirty="0" smtClean="0">
              <a:solidFill>
                <a:srgbClr val="FF0000"/>
              </a:solidFill>
              <a:latin typeface="微软雅黑" pitchFamily="34" charset="-122"/>
              <a:ea typeface="微软雅黑" pitchFamily="34" charset="-122"/>
            </a:rPr>
            <a:t>计价依据</a:t>
          </a:r>
          <a:r>
            <a:rPr lang="en-US" altLang="zh-CN" sz="2000" b="0" dirty="0" smtClean="0">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沿用统一的计价指标和定额进行工程计价</a:t>
          </a:r>
        </a:p>
        <a:p>
          <a:r>
            <a:rPr lang="zh-CN" altLang="en-US" sz="2000" b="0" dirty="0" smtClean="0">
              <a:latin typeface="微软雅黑" pitchFamily="34" charset="-122"/>
              <a:ea typeface="微软雅黑" pitchFamily="34" charset="-122"/>
            </a:rPr>
            <a:t>要素价格不再完全统一</a:t>
          </a:r>
          <a:endParaRPr lang="zh-CN" altLang="en-US" sz="2000" dirty="0"/>
        </a:p>
      </dgm:t>
    </dgm:pt>
    <dgm:pt modelId="{F6FC49B3-472D-4808-A680-EAD4F1844320}" type="parTrans" cxnId="{AE0B5D3D-3EE4-4041-909A-E09FCEC29DAB}">
      <dgm:prSet/>
      <dgm:spPr/>
      <dgm:t>
        <a:bodyPr/>
        <a:lstStyle/>
        <a:p>
          <a:endParaRPr lang="zh-CN" altLang="en-US"/>
        </a:p>
      </dgm:t>
    </dgm:pt>
    <dgm:pt modelId="{BC869C27-0017-4AAA-8B19-7CD88902BC85}" type="sibTrans" cxnId="{AE0B5D3D-3EE4-4041-909A-E09FCEC29DAB}">
      <dgm:prSet/>
      <dgm:spPr/>
      <dgm:t>
        <a:bodyPr/>
        <a:lstStyle/>
        <a:p>
          <a:endParaRPr lang="zh-CN" altLang="en-US"/>
        </a:p>
      </dgm:t>
    </dgm:pt>
    <dgm:pt modelId="{BDC26ECA-7BDC-4EF3-BBD1-FC97ABC258AA}">
      <dgm:prSet/>
      <dgm:spPr/>
      <dgm:t>
        <a:bodyPr/>
        <a:lstStyle/>
        <a:p>
          <a:endParaRPr lang="zh-CN" altLang="en-US" b="0" dirty="0">
            <a:latin typeface="微软雅黑" pitchFamily="34" charset="-122"/>
            <a:ea typeface="微软雅黑" pitchFamily="34" charset="-122"/>
          </a:endParaRPr>
        </a:p>
      </dgm:t>
    </dgm:pt>
    <dgm:pt modelId="{E65401CD-3F4C-4E1A-9C12-80446FA380BB}" type="parTrans" cxnId="{11F2C9CE-4F87-434F-A661-2020B2678232}">
      <dgm:prSet/>
      <dgm:spPr/>
      <dgm:t>
        <a:bodyPr/>
        <a:lstStyle/>
        <a:p>
          <a:endParaRPr lang="zh-CN" altLang="en-US"/>
        </a:p>
      </dgm:t>
    </dgm:pt>
    <dgm:pt modelId="{440F3E51-3C49-4FEB-8A3A-2F2696064D8E}" type="sibTrans" cxnId="{11F2C9CE-4F87-434F-A661-2020B2678232}">
      <dgm:prSet/>
      <dgm:spPr/>
      <dgm:t>
        <a:bodyPr/>
        <a:lstStyle/>
        <a:p>
          <a:endParaRPr lang="zh-CN" altLang="en-US"/>
        </a:p>
      </dgm:t>
    </dgm:pt>
    <dgm:pt modelId="{F42151C6-6CDB-479C-82F6-9476DF994783}">
      <dgm:prSet custT="1"/>
      <dgm:spPr/>
      <dgm:t>
        <a:bodyPr/>
        <a:lstStyle/>
        <a:p>
          <a:r>
            <a:rPr lang="zh-CN" altLang="en-US" sz="2000" b="0" dirty="0" smtClean="0">
              <a:solidFill>
                <a:srgbClr val="FF0000"/>
              </a:solidFill>
              <a:latin typeface="微软雅黑" pitchFamily="34" charset="-122"/>
              <a:ea typeface="微软雅黑" pitchFamily="34" charset="-122"/>
            </a:rPr>
            <a:t>计价原则</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量价分离；</a:t>
          </a:r>
          <a:r>
            <a:rPr lang="zh-CN" altLang="en-US" sz="2000" b="0" dirty="0" smtClean="0">
              <a:solidFill>
                <a:srgbClr val="FF0000"/>
              </a:solidFill>
              <a:latin typeface="微软雅黑" pitchFamily="34" charset="-122"/>
              <a:ea typeface="微软雅黑" pitchFamily="34" charset="-122"/>
            </a:rPr>
            <a:t>固定（统一）量、指导价、竞争费            </a:t>
          </a:r>
          <a:endParaRPr lang="zh-CN" altLang="en-US" sz="2000" dirty="0">
            <a:solidFill>
              <a:srgbClr val="FF0000"/>
            </a:solidFill>
          </a:endParaRPr>
        </a:p>
      </dgm:t>
    </dgm:pt>
    <dgm:pt modelId="{CF78216A-BF78-425F-B081-6660C02E0CCB}" type="parTrans" cxnId="{05701A5F-B041-4F7F-BACA-CA086CD6542D}">
      <dgm:prSet/>
      <dgm:spPr/>
      <dgm:t>
        <a:bodyPr/>
        <a:lstStyle/>
        <a:p>
          <a:endParaRPr lang="zh-CN" altLang="en-US"/>
        </a:p>
      </dgm:t>
    </dgm:pt>
    <dgm:pt modelId="{53659D0F-B10B-42EE-A88B-6FC811717E75}" type="sibTrans" cxnId="{05701A5F-B041-4F7F-BACA-CA086CD6542D}">
      <dgm:prSet/>
      <dgm:spPr/>
      <dgm:t>
        <a:bodyPr/>
        <a:lstStyle/>
        <a:p>
          <a:endParaRPr lang="zh-CN" altLang="en-US"/>
        </a:p>
      </dgm:t>
    </dgm:pt>
    <dgm:pt modelId="{54CA4683-645D-40BE-B8A9-7A02FC7BFE53}" type="pres">
      <dgm:prSet presAssocID="{351636CF-F66B-46B3-828B-24BCC8BBBDA9}" presName="matrix" presStyleCnt="0">
        <dgm:presLayoutVars>
          <dgm:chMax val="1"/>
          <dgm:dir/>
          <dgm:resizeHandles val="exact"/>
        </dgm:presLayoutVars>
      </dgm:prSet>
      <dgm:spPr/>
      <dgm:t>
        <a:bodyPr/>
        <a:lstStyle/>
        <a:p>
          <a:endParaRPr lang="zh-CN" altLang="en-US"/>
        </a:p>
      </dgm:t>
    </dgm:pt>
    <dgm:pt modelId="{B4FA2AE4-F217-4670-87DC-5B05DC8A168F}" type="pres">
      <dgm:prSet presAssocID="{351636CF-F66B-46B3-828B-24BCC8BBBDA9}" presName="axisShape" presStyleLbl="bgShp" presStyleIdx="0" presStyleCnt="1" custScaleX="75571" custScaleY="84849" custLinFactNeighborX="16169" custLinFactNeighborY="-9045"/>
      <dgm:spPr/>
    </dgm:pt>
    <dgm:pt modelId="{CD498F06-5DF0-4DCE-AD57-52D1D0CF5290}" type="pres">
      <dgm:prSet presAssocID="{351636CF-F66B-46B3-828B-24BCC8BBBDA9}" presName="rect1" presStyleLbl="node1" presStyleIdx="0" presStyleCnt="4" custScaleX="283259" custScaleY="205608" custLinFactNeighborX="-58208" custLinFactNeighborY="10152">
        <dgm:presLayoutVars>
          <dgm:chMax val="0"/>
          <dgm:chPref val="0"/>
          <dgm:bulletEnabled val="1"/>
        </dgm:presLayoutVars>
      </dgm:prSet>
      <dgm:spPr/>
      <dgm:t>
        <a:bodyPr/>
        <a:lstStyle/>
        <a:p>
          <a:endParaRPr lang="zh-CN" altLang="en-US"/>
        </a:p>
      </dgm:t>
    </dgm:pt>
    <dgm:pt modelId="{9D03614A-91EA-4002-A98A-D2B971FE1FAA}" type="pres">
      <dgm:prSet presAssocID="{351636CF-F66B-46B3-828B-24BCC8BBBDA9}" presName="rect2" presStyleLbl="node1" presStyleIdx="1" presStyleCnt="4" custScaleX="166780" custScaleY="110984" custLinFactNeighborX="76661" custLinFactNeighborY="-37160">
        <dgm:presLayoutVars>
          <dgm:chMax val="0"/>
          <dgm:chPref val="0"/>
          <dgm:bulletEnabled val="1"/>
        </dgm:presLayoutVars>
      </dgm:prSet>
      <dgm:spPr/>
      <dgm:t>
        <a:bodyPr/>
        <a:lstStyle/>
        <a:p>
          <a:endParaRPr lang="zh-CN" altLang="en-US"/>
        </a:p>
      </dgm:t>
    </dgm:pt>
    <dgm:pt modelId="{1F6E661F-3776-4B0F-BBD7-5EFF027A1457}" type="pres">
      <dgm:prSet presAssocID="{351636CF-F66B-46B3-828B-24BCC8BBBDA9}" presName="rect3" presStyleLbl="node1" presStyleIdx="2" presStyleCnt="4" custScaleX="284457" custScaleY="20832" custLinFactNeighborX="-53821" custLinFactNeighborY="8598">
        <dgm:presLayoutVars>
          <dgm:chMax val="0"/>
          <dgm:chPref val="0"/>
          <dgm:bulletEnabled val="1"/>
        </dgm:presLayoutVars>
      </dgm:prSet>
      <dgm:spPr/>
      <dgm:t>
        <a:bodyPr/>
        <a:lstStyle/>
        <a:p>
          <a:endParaRPr lang="zh-CN" altLang="en-US"/>
        </a:p>
      </dgm:t>
    </dgm:pt>
    <dgm:pt modelId="{69670FA3-1C61-47A6-B4A1-2E0413A770BB}" type="pres">
      <dgm:prSet presAssocID="{351636CF-F66B-46B3-828B-24BCC8BBBDA9}" presName="rect4" presStyleLbl="node1" presStyleIdx="3" presStyleCnt="4" custScaleX="165153" custLinFactNeighborX="79635" custLinFactNeighborY="-20000">
        <dgm:presLayoutVars>
          <dgm:chMax val="0"/>
          <dgm:chPref val="0"/>
          <dgm:bulletEnabled val="1"/>
        </dgm:presLayoutVars>
      </dgm:prSet>
      <dgm:spPr/>
      <dgm:t>
        <a:bodyPr/>
        <a:lstStyle/>
        <a:p>
          <a:endParaRPr lang="zh-CN" altLang="en-US"/>
        </a:p>
      </dgm:t>
    </dgm:pt>
  </dgm:ptLst>
  <dgm:cxnLst>
    <dgm:cxn modelId="{8BB10BDA-A276-4D3C-AF58-DC24021CD9E0}" type="presOf" srcId="{B98C51BE-B354-49ED-B3B1-784B51D4B2A4}" destId="{9D03614A-91EA-4002-A98A-D2B971FE1FAA}" srcOrd="0" destOrd="0" presId="urn:microsoft.com/office/officeart/2005/8/layout/matrix2"/>
    <dgm:cxn modelId="{B60AD99D-7D8F-433A-8AC4-D5741A5C804D}" srcId="{351636CF-F66B-46B3-828B-24BCC8BBBDA9}" destId="{F894A38A-4698-441A-AFBF-575F8E601906}" srcOrd="0" destOrd="0" parTransId="{1E4292B6-4ECC-4C56-9F8E-C001EF8A98FC}" sibTransId="{08954BBD-EBDF-496D-BA06-0DD4391EF5D1}"/>
    <dgm:cxn modelId="{4DC646DD-20F5-4F70-93D9-71AB21862379}" type="presOf" srcId="{F42151C6-6CDB-479C-82F6-9476DF994783}" destId="{69670FA3-1C61-47A6-B4A1-2E0413A770BB}" srcOrd="0" destOrd="0" presId="urn:microsoft.com/office/officeart/2005/8/layout/matrix2"/>
    <dgm:cxn modelId="{612AF2EA-E694-4D65-9F9C-D3E8D7E129F0}" type="presOf" srcId="{BDC26ECA-7BDC-4EF3-BBD1-FC97ABC258AA}" destId="{1F6E661F-3776-4B0F-BBD7-5EFF027A1457}" srcOrd="0" destOrd="0" presId="urn:microsoft.com/office/officeart/2005/8/layout/matrix2"/>
    <dgm:cxn modelId="{65E73FBE-62C1-4820-88CA-EA21A1BD2427}" type="presOf" srcId="{351636CF-F66B-46B3-828B-24BCC8BBBDA9}" destId="{54CA4683-645D-40BE-B8A9-7A02FC7BFE53}" srcOrd="0" destOrd="0" presId="urn:microsoft.com/office/officeart/2005/8/layout/matrix2"/>
    <dgm:cxn modelId="{AE0B5D3D-3EE4-4041-909A-E09FCEC29DAB}" srcId="{351636CF-F66B-46B3-828B-24BCC8BBBDA9}" destId="{B98C51BE-B354-49ED-B3B1-784B51D4B2A4}" srcOrd="1" destOrd="0" parTransId="{F6FC49B3-472D-4808-A680-EAD4F1844320}" sibTransId="{BC869C27-0017-4AAA-8B19-7CD88902BC85}"/>
    <dgm:cxn modelId="{742BECB6-0288-4E90-A121-3B235AA0A4E0}" type="presOf" srcId="{F894A38A-4698-441A-AFBF-575F8E601906}" destId="{CD498F06-5DF0-4DCE-AD57-52D1D0CF5290}" srcOrd="0" destOrd="0" presId="urn:microsoft.com/office/officeart/2005/8/layout/matrix2"/>
    <dgm:cxn modelId="{05701A5F-B041-4F7F-BACA-CA086CD6542D}" srcId="{351636CF-F66B-46B3-828B-24BCC8BBBDA9}" destId="{F42151C6-6CDB-479C-82F6-9476DF994783}" srcOrd="3" destOrd="0" parTransId="{CF78216A-BF78-425F-B081-6660C02E0CCB}" sibTransId="{53659D0F-B10B-42EE-A88B-6FC811717E75}"/>
    <dgm:cxn modelId="{11F2C9CE-4F87-434F-A661-2020B2678232}" srcId="{351636CF-F66B-46B3-828B-24BCC8BBBDA9}" destId="{BDC26ECA-7BDC-4EF3-BBD1-FC97ABC258AA}" srcOrd="2" destOrd="0" parTransId="{E65401CD-3F4C-4E1A-9C12-80446FA380BB}" sibTransId="{440F3E51-3C49-4FEB-8A3A-2F2696064D8E}"/>
    <dgm:cxn modelId="{8311EB86-DFC1-4F02-9D4A-27DB61D4AF57}" type="presParOf" srcId="{54CA4683-645D-40BE-B8A9-7A02FC7BFE53}" destId="{B4FA2AE4-F217-4670-87DC-5B05DC8A168F}" srcOrd="0" destOrd="0" presId="urn:microsoft.com/office/officeart/2005/8/layout/matrix2"/>
    <dgm:cxn modelId="{8EE080B3-89DF-4C4E-995B-8541BE7FC28C}" type="presParOf" srcId="{54CA4683-645D-40BE-B8A9-7A02FC7BFE53}" destId="{CD498F06-5DF0-4DCE-AD57-52D1D0CF5290}" srcOrd="1" destOrd="0" presId="urn:microsoft.com/office/officeart/2005/8/layout/matrix2"/>
    <dgm:cxn modelId="{0AB7AD77-8713-46F0-9707-609B76F8DF28}" type="presParOf" srcId="{54CA4683-645D-40BE-B8A9-7A02FC7BFE53}" destId="{9D03614A-91EA-4002-A98A-D2B971FE1FAA}" srcOrd="2" destOrd="0" presId="urn:microsoft.com/office/officeart/2005/8/layout/matrix2"/>
    <dgm:cxn modelId="{F5A59A65-8FC6-4DEB-81A7-896F51B638B5}" type="presParOf" srcId="{54CA4683-645D-40BE-B8A9-7A02FC7BFE53}" destId="{1F6E661F-3776-4B0F-BBD7-5EFF027A1457}" srcOrd="3" destOrd="0" presId="urn:microsoft.com/office/officeart/2005/8/layout/matrix2"/>
    <dgm:cxn modelId="{783438DC-3F3F-48DF-A72D-DE20EB2349FE}" type="presParOf" srcId="{54CA4683-645D-40BE-B8A9-7A02FC7BFE53}" destId="{69670FA3-1C61-47A6-B4A1-2E0413A770BB}" srcOrd="4" destOrd="0" presId="urn:microsoft.com/office/officeart/2005/8/layout/matrix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835675B-29E7-47D1-8975-0A76285FF175}" type="doc">
      <dgm:prSet loTypeId="urn:microsoft.com/office/officeart/2005/8/layout/process2" loCatId="process" qsTypeId="urn:microsoft.com/office/officeart/2005/8/quickstyle/simple1" qsCatId="simple" csTypeId="urn:microsoft.com/office/officeart/2005/8/colors/colorful5" csCatId="colorful" phldr="1"/>
      <dgm:spPr/>
    </dgm:pt>
    <dgm:pt modelId="{5C8D90FD-0E3E-4E8F-A0AB-8CBA372D5168}">
      <dgm:prSet phldrT="[文本]"/>
      <dgm:spPr>
        <a:solidFill>
          <a:srgbClr val="0070C0"/>
        </a:solidFill>
      </dgm:spPr>
      <dgm:t>
        <a:bodyPr/>
        <a:lstStyle/>
        <a:p>
          <a:r>
            <a:rPr lang="zh-CN" altLang="en-US" b="1" dirty="0" smtClean="0"/>
            <a:t>可行性研究</a:t>
          </a:r>
          <a:endParaRPr lang="zh-CN" altLang="en-US" b="1" dirty="0"/>
        </a:p>
      </dgm:t>
    </dgm:pt>
    <dgm:pt modelId="{4F7BC831-4B6E-4F4B-A00A-9B72D3667F00}" type="parTrans" cxnId="{A2AA21AF-88BB-4514-9D7A-B218CC3889FD}">
      <dgm:prSet/>
      <dgm:spPr/>
      <dgm:t>
        <a:bodyPr/>
        <a:lstStyle/>
        <a:p>
          <a:endParaRPr lang="zh-CN" altLang="en-US"/>
        </a:p>
      </dgm:t>
    </dgm:pt>
    <dgm:pt modelId="{1DF45B1F-607D-4D16-BC23-542A4307B0E1}" type="sibTrans" cxnId="{A2AA21AF-88BB-4514-9D7A-B218CC3889FD}">
      <dgm:prSet/>
      <dgm:spPr>
        <a:solidFill>
          <a:schemeClr val="accent2">
            <a:lumMod val="60000"/>
            <a:lumOff val="40000"/>
          </a:schemeClr>
        </a:solidFill>
      </dgm:spPr>
      <dgm:t>
        <a:bodyPr/>
        <a:lstStyle/>
        <a:p>
          <a:endParaRPr lang="zh-CN" altLang="en-US"/>
        </a:p>
      </dgm:t>
    </dgm:pt>
    <dgm:pt modelId="{64876449-1713-4FC0-819A-BC69F21CAE64}">
      <dgm:prSet phldrT="[文本]"/>
      <dgm:spPr/>
      <dgm:t>
        <a:bodyPr/>
        <a:lstStyle/>
        <a:p>
          <a:r>
            <a:rPr lang="zh-CN" altLang="en-US" b="1" dirty="0" smtClean="0"/>
            <a:t>建设方案比选</a:t>
          </a:r>
          <a:endParaRPr lang="zh-CN" altLang="en-US" b="1" dirty="0"/>
        </a:p>
      </dgm:t>
    </dgm:pt>
    <dgm:pt modelId="{804DF4B6-4BE7-4662-B74F-DEC56C16857F}" type="parTrans" cxnId="{B788A6F6-EAB2-49A8-85C6-FE32BE03FBF7}">
      <dgm:prSet/>
      <dgm:spPr/>
      <dgm:t>
        <a:bodyPr/>
        <a:lstStyle/>
        <a:p>
          <a:endParaRPr lang="zh-CN" altLang="en-US"/>
        </a:p>
      </dgm:t>
    </dgm:pt>
    <dgm:pt modelId="{81C6D8A0-5B7A-4638-B6BD-97E2E894A920}" type="sibTrans" cxnId="{B788A6F6-EAB2-49A8-85C6-FE32BE03FBF7}">
      <dgm:prSet/>
      <dgm:spPr>
        <a:solidFill>
          <a:schemeClr val="accent2">
            <a:lumMod val="60000"/>
            <a:lumOff val="40000"/>
          </a:schemeClr>
        </a:solidFill>
      </dgm:spPr>
      <dgm:t>
        <a:bodyPr/>
        <a:lstStyle/>
        <a:p>
          <a:endParaRPr lang="zh-CN" altLang="en-US"/>
        </a:p>
      </dgm:t>
    </dgm:pt>
    <dgm:pt modelId="{67F7BBB8-A9B9-4BAD-A75D-FC6475E23612}">
      <dgm:prSet phldrT="[文本]"/>
      <dgm:spPr/>
      <dgm:t>
        <a:bodyPr/>
        <a:lstStyle/>
        <a:p>
          <a:r>
            <a:rPr lang="zh-CN" altLang="en-US" b="1" dirty="0" smtClean="0"/>
            <a:t>设计优化</a:t>
          </a:r>
          <a:endParaRPr lang="zh-CN" altLang="en-US" b="1" dirty="0"/>
        </a:p>
      </dgm:t>
    </dgm:pt>
    <dgm:pt modelId="{DE8B6D89-B65E-4B36-ABB7-2ABCA39AD75D}" type="parTrans" cxnId="{58494C3E-30DF-436C-BBC8-75B2A25D61A1}">
      <dgm:prSet/>
      <dgm:spPr/>
      <dgm:t>
        <a:bodyPr/>
        <a:lstStyle/>
        <a:p>
          <a:endParaRPr lang="zh-CN" altLang="en-US"/>
        </a:p>
      </dgm:t>
    </dgm:pt>
    <dgm:pt modelId="{19A955C5-0FAF-4D92-9C72-78EDB36F85D5}" type="sibTrans" cxnId="{58494C3E-30DF-436C-BBC8-75B2A25D61A1}">
      <dgm:prSet/>
      <dgm:spPr/>
      <dgm:t>
        <a:bodyPr/>
        <a:lstStyle/>
        <a:p>
          <a:endParaRPr lang="zh-CN" altLang="en-US"/>
        </a:p>
      </dgm:t>
    </dgm:pt>
    <dgm:pt modelId="{9FF4920A-A08C-4F66-B448-C951280236FC}">
      <dgm:prSet/>
      <dgm:spPr>
        <a:solidFill>
          <a:srgbClr val="66CCFF"/>
        </a:solidFill>
      </dgm:spPr>
      <dgm:t>
        <a:bodyPr/>
        <a:lstStyle/>
        <a:p>
          <a:r>
            <a:rPr lang="zh-CN" altLang="en-US" b="1" dirty="0" smtClean="0"/>
            <a:t>融资策划</a:t>
          </a:r>
          <a:endParaRPr lang="zh-CN" altLang="en-US" b="1" dirty="0"/>
        </a:p>
      </dgm:t>
    </dgm:pt>
    <dgm:pt modelId="{44759D10-6F91-4740-8787-A647C9BF5AF1}" type="parTrans" cxnId="{E2CF9D9B-21CA-488B-9DA3-7C4B3947A01B}">
      <dgm:prSet/>
      <dgm:spPr/>
      <dgm:t>
        <a:bodyPr/>
        <a:lstStyle/>
        <a:p>
          <a:endParaRPr lang="zh-CN" altLang="en-US"/>
        </a:p>
      </dgm:t>
    </dgm:pt>
    <dgm:pt modelId="{BDB52ADD-2103-43F0-A515-2D29BFB9A1DE}" type="sibTrans" cxnId="{E2CF9D9B-21CA-488B-9DA3-7C4B3947A01B}">
      <dgm:prSet/>
      <dgm:spPr>
        <a:solidFill>
          <a:schemeClr val="accent2">
            <a:lumMod val="60000"/>
            <a:lumOff val="40000"/>
          </a:schemeClr>
        </a:solidFill>
      </dgm:spPr>
      <dgm:t>
        <a:bodyPr/>
        <a:lstStyle/>
        <a:p>
          <a:endParaRPr lang="zh-CN" altLang="en-US"/>
        </a:p>
      </dgm:t>
    </dgm:pt>
    <dgm:pt modelId="{1FCF3F3F-268F-4037-A5CD-3B489198CABF}" type="pres">
      <dgm:prSet presAssocID="{F835675B-29E7-47D1-8975-0A76285FF175}" presName="linearFlow" presStyleCnt="0">
        <dgm:presLayoutVars>
          <dgm:resizeHandles val="exact"/>
        </dgm:presLayoutVars>
      </dgm:prSet>
      <dgm:spPr/>
    </dgm:pt>
    <dgm:pt modelId="{8AE7096F-91E5-49CD-83CD-B4BEB0FDF4E1}" type="pres">
      <dgm:prSet presAssocID="{9FF4920A-A08C-4F66-B448-C951280236FC}" presName="node" presStyleLbl="node1" presStyleIdx="0" presStyleCnt="4">
        <dgm:presLayoutVars>
          <dgm:bulletEnabled val="1"/>
        </dgm:presLayoutVars>
      </dgm:prSet>
      <dgm:spPr/>
      <dgm:t>
        <a:bodyPr/>
        <a:lstStyle/>
        <a:p>
          <a:endParaRPr lang="zh-CN" altLang="en-US"/>
        </a:p>
      </dgm:t>
    </dgm:pt>
    <dgm:pt modelId="{149833E8-55D0-4C8C-AD47-23FF3A8C06E0}" type="pres">
      <dgm:prSet presAssocID="{BDB52ADD-2103-43F0-A515-2D29BFB9A1DE}" presName="sibTrans" presStyleLbl="sibTrans2D1" presStyleIdx="0" presStyleCnt="3"/>
      <dgm:spPr>
        <a:prstGeom prst="mathPlus">
          <a:avLst/>
        </a:prstGeom>
      </dgm:spPr>
      <dgm:t>
        <a:bodyPr/>
        <a:lstStyle/>
        <a:p>
          <a:endParaRPr lang="zh-CN" altLang="en-US"/>
        </a:p>
      </dgm:t>
    </dgm:pt>
    <dgm:pt modelId="{834E49B2-02F9-4EDB-AE82-BA05F8E0FF7E}" type="pres">
      <dgm:prSet presAssocID="{BDB52ADD-2103-43F0-A515-2D29BFB9A1DE}" presName="connectorText" presStyleLbl="sibTrans2D1" presStyleIdx="0" presStyleCnt="3"/>
      <dgm:spPr/>
      <dgm:t>
        <a:bodyPr/>
        <a:lstStyle/>
        <a:p>
          <a:endParaRPr lang="zh-CN" altLang="en-US"/>
        </a:p>
      </dgm:t>
    </dgm:pt>
    <dgm:pt modelId="{9F2FC5DB-26B1-46B8-8D6B-749699BAA406}" type="pres">
      <dgm:prSet presAssocID="{5C8D90FD-0E3E-4E8F-A0AB-8CBA372D5168}" presName="node" presStyleLbl="node1" presStyleIdx="1" presStyleCnt="4" custLinFactNeighborX="1189">
        <dgm:presLayoutVars>
          <dgm:bulletEnabled val="1"/>
        </dgm:presLayoutVars>
      </dgm:prSet>
      <dgm:spPr/>
      <dgm:t>
        <a:bodyPr/>
        <a:lstStyle/>
        <a:p>
          <a:endParaRPr lang="zh-CN" altLang="en-US"/>
        </a:p>
      </dgm:t>
    </dgm:pt>
    <dgm:pt modelId="{7D274E75-00C5-417D-A100-6BD6BE37BDAD}" type="pres">
      <dgm:prSet presAssocID="{1DF45B1F-607D-4D16-BC23-542A4307B0E1}" presName="sibTrans" presStyleLbl="sibTrans2D1" presStyleIdx="1" presStyleCnt="3" custLinFactNeighborX="6346" custLinFactNeighborY="7793"/>
      <dgm:spPr>
        <a:prstGeom prst="mathPlus">
          <a:avLst/>
        </a:prstGeom>
      </dgm:spPr>
      <dgm:t>
        <a:bodyPr/>
        <a:lstStyle/>
        <a:p>
          <a:endParaRPr lang="zh-CN" altLang="en-US"/>
        </a:p>
      </dgm:t>
    </dgm:pt>
    <dgm:pt modelId="{92FDCAD0-2FD0-482D-8D88-B67647B86F2C}" type="pres">
      <dgm:prSet presAssocID="{1DF45B1F-607D-4D16-BC23-542A4307B0E1}" presName="connectorText" presStyleLbl="sibTrans2D1" presStyleIdx="1" presStyleCnt="3"/>
      <dgm:spPr/>
      <dgm:t>
        <a:bodyPr/>
        <a:lstStyle/>
        <a:p>
          <a:endParaRPr lang="zh-CN" altLang="en-US"/>
        </a:p>
      </dgm:t>
    </dgm:pt>
    <dgm:pt modelId="{EB514AEB-2CB0-4F6E-9AB3-32C432A75F5F}" type="pres">
      <dgm:prSet presAssocID="{64876449-1713-4FC0-819A-BC69F21CAE64}" presName="node" presStyleLbl="node1" presStyleIdx="2" presStyleCnt="4">
        <dgm:presLayoutVars>
          <dgm:bulletEnabled val="1"/>
        </dgm:presLayoutVars>
      </dgm:prSet>
      <dgm:spPr/>
      <dgm:t>
        <a:bodyPr/>
        <a:lstStyle/>
        <a:p>
          <a:endParaRPr lang="zh-CN" altLang="en-US"/>
        </a:p>
      </dgm:t>
    </dgm:pt>
    <dgm:pt modelId="{5EDB6897-B495-48F6-8A21-8D7BA2C2D0B4}" type="pres">
      <dgm:prSet presAssocID="{81C6D8A0-5B7A-4638-B6BD-97E2E894A920}" presName="sibTrans" presStyleLbl="sibTrans2D1" presStyleIdx="2" presStyleCnt="3"/>
      <dgm:spPr>
        <a:prstGeom prst="mathPlus">
          <a:avLst/>
        </a:prstGeom>
      </dgm:spPr>
      <dgm:t>
        <a:bodyPr/>
        <a:lstStyle/>
        <a:p>
          <a:endParaRPr lang="zh-CN" altLang="en-US"/>
        </a:p>
      </dgm:t>
    </dgm:pt>
    <dgm:pt modelId="{8D11F5E1-54DD-494F-9110-433F8CF69996}" type="pres">
      <dgm:prSet presAssocID="{81C6D8A0-5B7A-4638-B6BD-97E2E894A920}" presName="connectorText" presStyleLbl="sibTrans2D1" presStyleIdx="2" presStyleCnt="3"/>
      <dgm:spPr/>
      <dgm:t>
        <a:bodyPr/>
        <a:lstStyle/>
        <a:p>
          <a:endParaRPr lang="zh-CN" altLang="en-US"/>
        </a:p>
      </dgm:t>
    </dgm:pt>
    <dgm:pt modelId="{A63D8022-1702-4B8A-AF98-26B054FAF9FC}" type="pres">
      <dgm:prSet presAssocID="{67F7BBB8-A9B9-4BAD-A75D-FC6475E23612}" presName="node" presStyleLbl="node1" presStyleIdx="3" presStyleCnt="4">
        <dgm:presLayoutVars>
          <dgm:bulletEnabled val="1"/>
        </dgm:presLayoutVars>
      </dgm:prSet>
      <dgm:spPr/>
      <dgm:t>
        <a:bodyPr/>
        <a:lstStyle/>
        <a:p>
          <a:endParaRPr lang="zh-CN" altLang="en-US"/>
        </a:p>
      </dgm:t>
    </dgm:pt>
  </dgm:ptLst>
  <dgm:cxnLst>
    <dgm:cxn modelId="{5FC0E6C6-881D-4488-A2C5-0357A7612AA5}" type="presOf" srcId="{67F7BBB8-A9B9-4BAD-A75D-FC6475E23612}" destId="{A63D8022-1702-4B8A-AF98-26B054FAF9FC}" srcOrd="0" destOrd="0" presId="urn:microsoft.com/office/officeart/2005/8/layout/process2"/>
    <dgm:cxn modelId="{83012CED-D35F-483D-B667-02FD1B721340}" type="presOf" srcId="{1DF45B1F-607D-4D16-BC23-542A4307B0E1}" destId="{92FDCAD0-2FD0-482D-8D88-B67647B86F2C}" srcOrd="1" destOrd="0" presId="urn:microsoft.com/office/officeart/2005/8/layout/process2"/>
    <dgm:cxn modelId="{1788BEC9-F905-4FC5-BE22-28254BAE380D}" type="presOf" srcId="{BDB52ADD-2103-43F0-A515-2D29BFB9A1DE}" destId="{834E49B2-02F9-4EDB-AE82-BA05F8E0FF7E}" srcOrd="1" destOrd="0" presId="urn:microsoft.com/office/officeart/2005/8/layout/process2"/>
    <dgm:cxn modelId="{A2AA21AF-88BB-4514-9D7A-B218CC3889FD}" srcId="{F835675B-29E7-47D1-8975-0A76285FF175}" destId="{5C8D90FD-0E3E-4E8F-A0AB-8CBA372D5168}" srcOrd="1" destOrd="0" parTransId="{4F7BC831-4B6E-4F4B-A00A-9B72D3667F00}" sibTransId="{1DF45B1F-607D-4D16-BC23-542A4307B0E1}"/>
    <dgm:cxn modelId="{E198DF39-B29E-4DC7-B810-91282639F991}" type="presOf" srcId="{9FF4920A-A08C-4F66-B448-C951280236FC}" destId="{8AE7096F-91E5-49CD-83CD-B4BEB0FDF4E1}" srcOrd="0" destOrd="0" presId="urn:microsoft.com/office/officeart/2005/8/layout/process2"/>
    <dgm:cxn modelId="{CB2B5AB5-66D8-4F66-AA2D-28DD9212CFD7}" type="presOf" srcId="{1DF45B1F-607D-4D16-BC23-542A4307B0E1}" destId="{7D274E75-00C5-417D-A100-6BD6BE37BDAD}" srcOrd="0" destOrd="0" presId="urn:microsoft.com/office/officeart/2005/8/layout/process2"/>
    <dgm:cxn modelId="{CD483156-DA38-4937-9502-F4D8626490B9}" type="presOf" srcId="{81C6D8A0-5B7A-4638-B6BD-97E2E894A920}" destId="{5EDB6897-B495-48F6-8A21-8D7BA2C2D0B4}" srcOrd="0" destOrd="0" presId="urn:microsoft.com/office/officeart/2005/8/layout/process2"/>
    <dgm:cxn modelId="{58494C3E-30DF-436C-BBC8-75B2A25D61A1}" srcId="{F835675B-29E7-47D1-8975-0A76285FF175}" destId="{67F7BBB8-A9B9-4BAD-A75D-FC6475E23612}" srcOrd="3" destOrd="0" parTransId="{DE8B6D89-B65E-4B36-ABB7-2ABCA39AD75D}" sibTransId="{19A955C5-0FAF-4D92-9C72-78EDB36F85D5}"/>
    <dgm:cxn modelId="{E2CF9D9B-21CA-488B-9DA3-7C4B3947A01B}" srcId="{F835675B-29E7-47D1-8975-0A76285FF175}" destId="{9FF4920A-A08C-4F66-B448-C951280236FC}" srcOrd="0" destOrd="0" parTransId="{44759D10-6F91-4740-8787-A647C9BF5AF1}" sibTransId="{BDB52ADD-2103-43F0-A515-2D29BFB9A1DE}"/>
    <dgm:cxn modelId="{78999DAB-5B5B-4138-84D4-496EC967741E}" type="presOf" srcId="{64876449-1713-4FC0-819A-BC69F21CAE64}" destId="{EB514AEB-2CB0-4F6E-9AB3-32C432A75F5F}" srcOrd="0" destOrd="0" presId="urn:microsoft.com/office/officeart/2005/8/layout/process2"/>
    <dgm:cxn modelId="{B788A6F6-EAB2-49A8-85C6-FE32BE03FBF7}" srcId="{F835675B-29E7-47D1-8975-0A76285FF175}" destId="{64876449-1713-4FC0-819A-BC69F21CAE64}" srcOrd="2" destOrd="0" parTransId="{804DF4B6-4BE7-4662-B74F-DEC56C16857F}" sibTransId="{81C6D8A0-5B7A-4638-B6BD-97E2E894A920}"/>
    <dgm:cxn modelId="{CA2106E9-DC08-4537-A26D-B39C649F463D}" type="presOf" srcId="{F835675B-29E7-47D1-8975-0A76285FF175}" destId="{1FCF3F3F-268F-4037-A5CD-3B489198CABF}" srcOrd="0" destOrd="0" presId="urn:microsoft.com/office/officeart/2005/8/layout/process2"/>
    <dgm:cxn modelId="{AD69590A-0B5D-4B86-B911-8153E3B1B00F}" type="presOf" srcId="{5C8D90FD-0E3E-4E8F-A0AB-8CBA372D5168}" destId="{9F2FC5DB-26B1-46B8-8D6B-749699BAA406}" srcOrd="0" destOrd="0" presId="urn:microsoft.com/office/officeart/2005/8/layout/process2"/>
    <dgm:cxn modelId="{6D648327-2C17-42B6-8162-AB30DCBF0AA3}" type="presOf" srcId="{81C6D8A0-5B7A-4638-B6BD-97E2E894A920}" destId="{8D11F5E1-54DD-494F-9110-433F8CF69996}" srcOrd="1" destOrd="0" presId="urn:microsoft.com/office/officeart/2005/8/layout/process2"/>
    <dgm:cxn modelId="{445B4333-20B0-474E-8C92-BA790988C60D}" type="presOf" srcId="{BDB52ADD-2103-43F0-A515-2D29BFB9A1DE}" destId="{149833E8-55D0-4C8C-AD47-23FF3A8C06E0}" srcOrd="0" destOrd="0" presId="urn:microsoft.com/office/officeart/2005/8/layout/process2"/>
    <dgm:cxn modelId="{FE9D3158-26F2-409D-877D-9BA6A4373FE0}" type="presParOf" srcId="{1FCF3F3F-268F-4037-A5CD-3B489198CABF}" destId="{8AE7096F-91E5-49CD-83CD-B4BEB0FDF4E1}" srcOrd="0" destOrd="0" presId="urn:microsoft.com/office/officeart/2005/8/layout/process2"/>
    <dgm:cxn modelId="{49822909-F9FD-4193-BC12-A849E5B13FD9}" type="presParOf" srcId="{1FCF3F3F-268F-4037-A5CD-3B489198CABF}" destId="{149833E8-55D0-4C8C-AD47-23FF3A8C06E0}" srcOrd="1" destOrd="0" presId="urn:microsoft.com/office/officeart/2005/8/layout/process2"/>
    <dgm:cxn modelId="{C69EAC44-D177-4E51-941D-F1190D8E3B58}" type="presParOf" srcId="{149833E8-55D0-4C8C-AD47-23FF3A8C06E0}" destId="{834E49B2-02F9-4EDB-AE82-BA05F8E0FF7E}" srcOrd="0" destOrd="0" presId="urn:microsoft.com/office/officeart/2005/8/layout/process2"/>
    <dgm:cxn modelId="{8DC7B82D-A80D-43C3-A99C-951A04B5AC9A}" type="presParOf" srcId="{1FCF3F3F-268F-4037-A5CD-3B489198CABF}" destId="{9F2FC5DB-26B1-46B8-8D6B-749699BAA406}" srcOrd="2" destOrd="0" presId="urn:microsoft.com/office/officeart/2005/8/layout/process2"/>
    <dgm:cxn modelId="{8F2ACD7D-38B8-47D5-9897-43CDB5C70D93}" type="presParOf" srcId="{1FCF3F3F-268F-4037-A5CD-3B489198CABF}" destId="{7D274E75-00C5-417D-A100-6BD6BE37BDAD}" srcOrd="3" destOrd="0" presId="urn:microsoft.com/office/officeart/2005/8/layout/process2"/>
    <dgm:cxn modelId="{9B1894DD-2B57-4861-B07A-CFFE38F5BDE4}" type="presParOf" srcId="{7D274E75-00C5-417D-A100-6BD6BE37BDAD}" destId="{92FDCAD0-2FD0-482D-8D88-B67647B86F2C}" srcOrd="0" destOrd="0" presId="urn:microsoft.com/office/officeart/2005/8/layout/process2"/>
    <dgm:cxn modelId="{70FD5646-41CB-4F5A-822E-36EB14385B36}" type="presParOf" srcId="{1FCF3F3F-268F-4037-A5CD-3B489198CABF}" destId="{EB514AEB-2CB0-4F6E-9AB3-32C432A75F5F}" srcOrd="4" destOrd="0" presId="urn:microsoft.com/office/officeart/2005/8/layout/process2"/>
    <dgm:cxn modelId="{49C5B61A-D608-4259-A71D-F83B1294DA24}" type="presParOf" srcId="{1FCF3F3F-268F-4037-A5CD-3B489198CABF}" destId="{5EDB6897-B495-48F6-8A21-8D7BA2C2D0B4}" srcOrd="5" destOrd="0" presId="urn:microsoft.com/office/officeart/2005/8/layout/process2"/>
    <dgm:cxn modelId="{B0FEEAE1-8877-458A-8893-CA7E6688E8DA}" type="presParOf" srcId="{5EDB6897-B495-48F6-8A21-8D7BA2C2D0B4}" destId="{8D11F5E1-54DD-494F-9110-433F8CF69996}" srcOrd="0" destOrd="0" presId="urn:microsoft.com/office/officeart/2005/8/layout/process2"/>
    <dgm:cxn modelId="{70FFF5A3-A7AC-4721-A927-8EEBA1D14CF8}" type="presParOf" srcId="{1FCF3F3F-268F-4037-A5CD-3B489198CABF}" destId="{A63D8022-1702-4B8A-AF98-26B054FAF9F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2B6568D-1151-42FD-8E6B-6F731E4EA33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zh-CN" altLang="en-US"/>
        </a:p>
      </dgm:t>
    </dgm:pt>
    <dgm:pt modelId="{E827A177-8EAA-4DCF-A0CA-FABA0414370C}">
      <dgm:prSet phldrT="[文本]" custT="1"/>
      <dgm:spPr>
        <a:solidFill>
          <a:srgbClr val="6699FF">
            <a:alpha val="50000"/>
          </a:srgbClr>
        </a:solidFill>
      </dgm:spPr>
      <dgm:t>
        <a:bodyPr/>
        <a:lstStyle/>
        <a:p>
          <a:r>
            <a:rPr lang="zh-CN" altLang="en-US" sz="1800" dirty="0" smtClean="0">
              <a:latin typeface="+mn-ea"/>
              <a:ea typeface="+mn-ea"/>
            </a:rPr>
            <a:t>项目管理</a:t>
          </a:r>
          <a:endParaRPr lang="en-US" altLang="zh-CN" sz="1800" dirty="0" smtClean="0">
            <a:latin typeface="+mn-ea"/>
            <a:ea typeface="+mn-ea"/>
          </a:endParaRPr>
        </a:p>
        <a:p>
          <a:r>
            <a:rPr lang="en-US" altLang="zh-CN" sz="1800" dirty="0" smtClean="0">
              <a:latin typeface="+mn-ea"/>
              <a:ea typeface="+mn-ea"/>
            </a:rPr>
            <a:t>  </a:t>
          </a:r>
          <a:r>
            <a:rPr lang="zh-CN" altLang="en-US" sz="1800" dirty="0" smtClean="0">
              <a:latin typeface="+mn-ea"/>
              <a:ea typeface="+mn-ea"/>
            </a:rPr>
            <a:t>核心：</a:t>
          </a:r>
          <a:endParaRPr lang="en-US" altLang="zh-CN" sz="1800" dirty="0" smtClean="0">
            <a:latin typeface="+mn-ea"/>
            <a:ea typeface="+mn-ea"/>
          </a:endParaRPr>
        </a:p>
        <a:p>
          <a:r>
            <a:rPr lang="zh-CN" altLang="en-US" sz="1800" b="1" dirty="0" smtClean="0">
              <a:solidFill>
                <a:srgbClr val="C00000"/>
              </a:solidFill>
              <a:latin typeface="+mn-ea"/>
              <a:ea typeface="+mn-ea"/>
            </a:rPr>
            <a:t>造价管理</a:t>
          </a:r>
          <a:endParaRPr lang="zh-CN" altLang="en-US" sz="1800" b="1" dirty="0">
            <a:solidFill>
              <a:srgbClr val="C00000"/>
            </a:solidFill>
            <a:latin typeface="+mn-ea"/>
            <a:ea typeface="+mn-ea"/>
          </a:endParaRPr>
        </a:p>
      </dgm:t>
    </dgm:pt>
    <dgm:pt modelId="{A348540E-A907-4832-AA5C-3D34C9B6AB55}" type="parTrans" cxnId="{EC9E02C6-049D-491D-A42E-D189F59943ED}">
      <dgm:prSet/>
      <dgm:spPr/>
      <dgm:t>
        <a:bodyPr/>
        <a:lstStyle/>
        <a:p>
          <a:endParaRPr lang="zh-CN" altLang="en-US" sz="1800">
            <a:latin typeface="+mn-ea"/>
            <a:ea typeface="+mn-ea"/>
          </a:endParaRPr>
        </a:p>
      </dgm:t>
    </dgm:pt>
    <dgm:pt modelId="{FD1E1FCE-AE8C-427A-A3F7-EC88CBECB0DA}" type="sibTrans" cxnId="{EC9E02C6-049D-491D-A42E-D189F59943ED}">
      <dgm:prSet/>
      <dgm:spPr/>
      <dgm:t>
        <a:bodyPr/>
        <a:lstStyle/>
        <a:p>
          <a:endParaRPr lang="zh-CN" altLang="en-US" sz="1800">
            <a:latin typeface="+mn-ea"/>
            <a:ea typeface="+mn-ea"/>
          </a:endParaRPr>
        </a:p>
      </dgm:t>
    </dgm:pt>
    <dgm:pt modelId="{F73D32B7-67F3-4D75-946C-412D9791A282}">
      <dgm:prSet phldrT="[文本]" custT="1"/>
      <dgm:spPr>
        <a:solidFill>
          <a:srgbClr val="00B050">
            <a:alpha val="50000"/>
          </a:srgbClr>
        </a:solidFill>
      </dgm:spPr>
      <dgm:t>
        <a:bodyPr/>
        <a:lstStyle/>
        <a:p>
          <a:r>
            <a:rPr lang="zh-CN" altLang="en-US" sz="1800" dirty="0" smtClean="0">
              <a:latin typeface="+mn-ea"/>
              <a:ea typeface="+mn-ea"/>
            </a:rPr>
            <a:t>质量</a:t>
          </a:r>
          <a:endParaRPr lang="zh-CN" altLang="en-US" sz="1800" dirty="0">
            <a:latin typeface="+mn-ea"/>
            <a:ea typeface="+mn-ea"/>
          </a:endParaRPr>
        </a:p>
      </dgm:t>
    </dgm:pt>
    <dgm:pt modelId="{9361979C-C55B-400F-850B-7242F45D8A71}" type="parTrans" cxnId="{4939558C-76AE-4DF1-B458-A8F16A2EB47F}">
      <dgm:prSet/>
      <dgm:spPr/>
      <dgm:t>
        <a:bodyPr/>
        <a:lstStyle/>
        <a:p>
          <a:endParaRPr lang="zh-CN" altLang="en-US" sz="1800">
            <a:latin typeface="+mn-ea"/>
            <a:ea typeface="+mn-ea"/>
          </a:endParaRPr>
        </a:p>
      </dgm:t>
    </dgm:pt>
    <dgm:pt modelId="{AEA26197-6EE4-4FAD-A592-8D1F26A9FC54}" type="sibTrans" cxnId="{4939558C-76AE-4DF1-B458-A8F16A2EB47F}">
      <dgm:prSet/>
      <dgm:spPr/>
      <dgm:t>
        <a:bodyPr/>
        <a:lstStyle/>
        <a:p>
          <a:endParaRPr lang="zh-CN" altLang="en-US" sz="1800">
            <a:latin typeface="+mn-ea"/>
            <a:ea typeface="+mn-ea"/>
          </a:endParaRPr>
        </a:p>
      </dgm:t>
    </dgm:pt>
    <dgm:pt modelId="{0FDB26E2-23CE-4BF8-AFBE-50D30C49FE26}">
      <dgm:prSet phldrT="[文本]" custT="1"/>
      <dgm:spPr>
        <a:solidFill>
          <a:srgbClr val="FF66CC">
            <a:alpha val="49804"/>
          </a:srgbClr>
        </a:solidFill>
      </dgm:spPr>
      <dgm:t>
        <a:bodyPr/>
        <a:lstStyle/>
        <a:p>
          <a:r>
            <a:rPr lang="zh-CN" altLang="en-US" sz="1800" dirty="0" smtClean="0">
              <a:latin typeface="+mn-ea"/>
              <a:ea typeface="+mn-ea"/>
            </a:rPr>
            <a:t>工期</a:t>
          </a:r>
          <a:endParaRPr lang="zh-CN" altLang="en-US" sz="1800" dirty="0">
            <a:latin typeface="+mn-ea"/>
            <a:ea typeface="+mn-ea"/>
          </a:endParaRPr>
        </a:p>
      </dgm:t>
    </dgm:pt>
    <dgm:pt modelId="{119351EA-5E45-4EA5-88E4-F67A571DE5E7}" type="parTrans" cxnId="{74F80D70-2DFC-4DF6-835D-FD27E6434239}">
      <dgm:prSet/>
      <dgm:spPr/>
      <dgm:t>
        <a:bodyPr/>
        <a:lstStyle/>
        <a:p>
          <a:endParaRPr lang="zh-CN" altLang="en-US" sz="1800">
            <a:latin typeface="+mn-ea"/>
            <a:ea typeface="+mn-ea"/>
          </a:endParaRPr>
        </a:p>
      </dgm:t>
    </dgm:pt>
    <dgm:pt modelId="{4F4EE11E-41FF-430C-9B7B-CF0FB6B59F46}" type="sibTrans" cxnId="{74F80D70-2DFC-4DF6-835D-FD27E6434239}">
      <dgm:prSet/>
      <dgm:spPr/>
      <dgm:t>
        <a:bodyPr/>
        <a:lstStyle/>
        <a:p>
          <a:endParaRPr lang="zh-CN" altLang="en-US" sz="1800">
            <a:latin typeface="+mn-ea"/>
            <a:ea typeface="+mn-ea"/>
          </a:endParaRPr>
        </a:p>
      </dgm:t>
    </dgm:pt>
    <dgm:pt modelId="{30C1582E-7DAB-4EB0-81F0-525FDC4389CE}">
      <dgm:prSet phldrT="[文本]" custT="1"/>
      <dgm:spPr>
        <a:solidFill>
          <a:schemeClr val="accent2">
            <a:lumMod val="60000"/>
            <a:lumOff val="40000"/>
            <a:alpha val="50000"/>
          </a:schemeClr>
        </a:solidFill>
      </dgm:spPr>
      <dgm:t>
        <a:bodyPr/>
        <a:lstStyle/>
        <a:p>
          <a:r>
            <a:rPr lang="zh-CN" altLang="en-US" sz="1800" dirty="0" smtClean="0">
              <a:latin typeface="+mn-ea"/>
              <a:ea typeface="+mn-ea"/>
            </a:rPr>
            <a:t>环境</a:t>
          </a:r>
          <a:endParaRPr lang="zh-CN" altLang="en-US" sz="1800" dirty="0">
            <a:latin typeface="+mn-ea"/>
            <a:ea typeface="+mn-ea"/>
          </a:endParaRPr>
        </a:p>
      </dgm:t>
    </dgm:pt>
    <dgm:pt modelId="{4535A4FF-D27C-4A4D-A52D-E9E737F96E5B}" type="parTrans" cxnId="{DBCBED74-B8A3-480A-9BDB-EFA3AF1A7D78}">
      <dgm:prSet/>
      <dgm:spPr/>
      <dgm:t>
        <a:bodyPr/>
        <a:lstStyle/>
        <a:p>
          <a:endParaRPr lang="zh-CN" altLang="en-US" sz="1800">
            <a:latin typeface="+mn-ea"/>
            <a:ea typeface="+mn-ea"/>
          </a:endParaRPr>
        </a:p>
      </dgm:t>
    </dgm:pt>
    <dgm:pt modelId="{0FAA2FBE-240E-4F9C-A405-3A7C3AAD9A9A}" type="sibTrans" cxnId="{DBCBED74-B8A3-480A-9BDB-EFA3AF1A7D78}">
      <dgm:prSet/>
      <dgm:spPr/>
      <dgm:t>
        <a:bodyPr/>
        <a:lstStyle/>
        <a:p>
          <a:endParaRPr lang="zh-CN" altLang="en-US" sz="1800">
            <a:latin typeface="+mn-ea"/>
            <a:ea typeface="+mn-ea"/>
          </a:endParaRPr>
        </a:p>
      </dgm:t>
    </dgm:pt>
    <dgm:pt modelId="{AD82418A-BAFA-41FD-A667-5A6047393739}">
      <dgm:prSet phldrT="[文本]" custT="1"/>
      <dgm:spPr>
        <a:solidFill>
          <a:srgbClr val="00B050"/>
        </a:solidFill>
      </dgm:spPr>
      <dgm:t>
        <a:bodyPr/>
        <a:lstStyle/>
        <a:p>
          <a:r>
            <a:rPr lang="zh-CN" altLang="en-US" sz="1800" dirty="0" smtClean="0">
              <a:latin typeface="+mn-ea"/>
              <a:ea typeface="+mn-ea"/>
            </a:rPr>
            <a:t>安全</a:t>
          </a:r>
          <a:endParaRPr lang="zh-CN" altLang="en-US" sz="1800" dirty="0">
            <a:latin typeface="+mn-ea"/>
            <a:ea typeface="+mn-ea"/>
          </a:endParaRPr>
        </a:p>
      </dgm:t>
    </dgm:pt>
    <dgm:pt modelId="{E76A8505-9B83-480E-BE63-6D30E6D45477}" type="parTrans" cxnId="{12F22ED0-4BAF-486B-AE56-C2A30CE0B057}">
      <dgm:prSet/>
      <dgm:spPr/>
      <dgm:t>
        <a:bodyPr/>
        <a:lstStyle/>
        <a:p>
          <a:endParaRPr lang="zh-CN" altLang="en-US" sz="1800">
            <a:latin typeface="+mn-ea"/>
            <a:ea typeface="+mn-ea"/>
          </a:endParaRPr>
        </a:p>
      </dgm:t>
    </dgm:pt>
    <dgm:pt modelId="{9F5516B1-FF40-4538-B0D2-10CBFCAD49AF}" type="sibTrans" cxnId="{12F22ED0-4BAF-486B-AE56-C2A30CE0B057}">
      <dgm:prSet/>
      <dgm:spPr/>
      <dgm:t>
        <a:bodyPr/>
        <a:lstStyle/>
        <a:p>
          <a:endParaRPr lang="zh-CN" altLang="en-US" sz="1800">
            <a:latin typeface="+mn-ea"/>
            <a:ea typeface="+mn-ea"/>
          </a:endParaRPr>
        </a:p>
      </dgm:t>
    </dgm:pt>
    <dgm:pt modelId="{99F2126D-7806-434D-9BC0-C94C4C419B28}">
      <dgm:prSet phldrT="[文本]" custT="1"/>
      <dgm:spPr>
        <a:solidFill>
          <a:srgbClr val="FF0000">
            <a:alpha val="50000"/>
          </a:srgbClr>
        </a:solidFill>
      </dgm:spPr>
      <dgm:t>
        <a:bodyPr/>
        <a:lstStyle/>
        <a:p>
          <a:r>
            <a:rPr lang="zh-CN" altLang="en-US" sz="1800" dirty="0" smtClean="0">
              <a:latin typeface="+mn-ea"/>
              <a:ea typeface="+mn-ea"/>
            </a:rPr>
            <a:t>其他</a:t>
          </a:r>
          <a:endParaRPr lang="zh-CN" altLang="en-US" sz="1800" dirty="0">
            <a:latin typeface="+mn-ea"/>
            <a:ea typeface="+mn-ea"/>
          </a:endParaRPr>
        </a:p>
      </dgm:t>
    </dgm:pt>
    <dgm:pt modelId="{02CF6397-FB73-42BD-AB1E-167267ACE2BD}" type="parTrans" cxnId="{D36F88D9-C176-4BD8-9811-02CAF3811CD2}">
      <dgm:prSet/>
      <dgm:spPr/>
      <dgm:t>
        <a:bodyPr/>
        <a:lstStyle/>
        <a:p>
          <a:endParaRPr lang="zh-CN" altLang="en-US" sz="1800">
            <a:latin typeface="+mn-ea"/>
            <a:ea typeface="+mn-ea"/>
          </a:endParaRPr>
        </a:p>
      </dgm:t>
    </dgm:pt>
    <dgm:pt modelId="{322E334D-1091-4FFC-A0D9-1E0B87D827B9}" type="sibTrans" cxnId="{D36F88D9-C176-4BD8-9811-02CAF3811CD2}">
      <dgm:prSet/>
      <dgm:spPr/>
      <dgm:t>
        <a:bodyPr/>
        <a:lstStyle/>
        <a:p>
          <a:endParaRPr lang="zh-CN" altLang="en-US" sz="1800">
            <a:latin typeface="+mn-ea"/>
            <a:ea typeface="+mn-ea"/>
          </a:endParaRPr>
        </a:p>
      </dgm:t>
    </dgm:pt>
    <dgm:pt modelId="{55107C0B-135C-4C60-B53D-EA58C7147A05}" type="pres">
      <dgm:prSet presAssocID="{B2B6568D-1151-42FD-8E6B-6F731E4EA33F}" presName="composite" presStyleCnt="0">
        <dgm:presLayoutVars>
          <dgm:chMax val="1"/>
          <dgm:dir/>
          <dgm:resizeHandles val="exact"/>
        </dgm:presLayoutVars>
      </dgm:prSet>
      <dgm:spPr/>
      <dgm:t>
        <a:bodyPr/>
        <a:lstStyle/>
        <a:p>
          <a:endParaRPr lang="zh-CN" altLang="en-US"/>
        </a:p>
      </dgm:t>
    </dgm:pt>
    <dgm:pt modelId="{48B1B83A-E336-45A7-878E-E076FB22D7EF}" type="pres">
      <dgm:prSet presAssocID="{B2B6568D-1151-42FD-8E6B-6F731E4EA33F}" presName="radial" presStyleCnt="0">
        <dgm:presLayoutVars>
          <dgm:animLvl val="ctr"/>
        </dgm:presLayoutVars>
      </dgm:prSet>
      <dgm:spPr/>
    </dgm:pt>
    <dgm:pt modelId="{BF2CA5D1-4B7B-4964-8001-2EBE8A745544}" type="pres">
      <dgm:prSet presAssocID="{E827A177-8EAA-4DCF-A0CA-FABA0414370C}" presName="centerShape" presStyleLbl="vennNode1" presStyleIdx="0" presStyleCnt="6"/>
      <dgm:spPr/>
      <dgm:t>
        <a:bodyPr/>
        <a:lstStyle/>
        <a:p>
          <a:endParaRPr lang="zh-CN" altLang="en-US"/>
        </a:p>
      </dgm:t>
    </dgm:pt>
    <dgm:pt modelId="{B5DD15AC-94F3-4C23-9EA4-0B245ABE0691}" type="pres">
      <dgm:prSet presAssocID="{F73D32B7-67F3-4D75-946C-412D9791A282}" presName="node" presStyleLbl="vennNode1" presStyleIdx="1" presStyleCnt="6">
        <dgm:presLayoutVars>
          <dgm:bulletEnabled val="1"/>
        </dgm:presLayoutVars>
      </dgm:prSet>
      <dgm:spPr/>
      <dgm:t>
        <a:bodyPr/>
        <a:lstStyle/>
        <a:p>
          <a:endParaRPr lang="zh-CN" altLang="en-US"/>
        </a:p>
      </dgm:t>
    </dgm:pt>
    <dgm:pt modelId="{07CA7DCF-4F31-4AAB-8B3B-B05340A31B62}" type="pres">
      <dgm:prSet presAssocID="{0FDB26E2-23CE-4BF8-AFBE-50D30C49FE26}" presName="node" presStyleLbl="vennNode1" presStyleIdx="2" presStyleCnt="6">
        <dgm:presLayoutVars>
          <dgm:bulletEnabled val="1"/>
        </dgm:presLayoutVars>
      </dgm:prSet>
      <dgm:spPr/>
      <dgm:t>
        <a:bodyPr/>
        <a:lstStyle/>
        <a:p>
          <a:endParaRPr lang="zh-CN" altLang="en-US"/>
        </a:p>
      </dgm:t>
    </dgm:pt>
    <dgm:pt modelId="{3AE5318F-D051-477F-9B0C-6560047A500F}" type="pres">
      <dgm:prSet presAssocID="{99F2126D-7806-434D-9BC0-C94C4C419B28}" presName="node" presStyleLbl="vennNode1" presStyleIdx="3" presStyleCnt="6">
        <dgm:presLayoutVars>
          <dgm:bulletEnabled val="1"/>
        </dgm:presLayoutVars>
      </dgm:prSet>
      <dgm:spPr/>
      <dgm:t>
        <a:bodyPr/>
        <a:lstStyle/>
        <a:p>
          <a:endParaRPr lang="zh-CN" altLang="en-US"/>
        </a:p>
      </dgm:t>
    </dgm:pt>
    <dgm:pt modelId="{1FFB1457-9550-46BE-9851-67FB059B0F84}" type="pres">
      <dgm:prSet presAssocID="{30C1582E-7DAB-4EB0-81F0-525FDC4389CE}" presName="node" presStyleLbl="vennNode1" presStyleIdx="4" presStyleCnt="6">
        <dgm:presLayoutVars>
          <dgm:bulletEnabled val="1"/>
        </dgm:presLayoutVars>
      </dgm:prSet>
      <dgm:spPr/>
      <dgm:t>
        <a:bodyPr/>
        <a:lstStyle/>
        <a:p>
          <a:endParaRPr lang="zh-CN" altLang="en-US"/>
        </a:p>
      </dgm:t>
    </dgm:pt>
    <dgm:pt modelId="{5F996C46-372E-4481-86F5-12F7266D5709}" type="pres">
      <dgm:prSet presAssocID="{AD82418A-BAFA-41FD-A667-5A6047393739}" presName="node" presStyleLbl="vennNode1" presStyleIdx="5" presStyleCnt="6">
        <dgm:presLayoutVars>
          <dgm:bulletEnabled val="1"/>
        </dgm:presLayoutVars>
      </dgm:prSet>
      <dgm:spPr/>
      <dgm:t>
        <a:bodyPr/>
        <a:lstStyle/>
        <a:p>
          <a:endParaRPr lang="zh-CN" altLang="en-US"/>
        </a:p>
      </dgm:t>
    </dgm:pt>
  </dgm:ptLst>
  <dgm:cxnLst>
    <dgm:cxn modelId="{DBCBED74-B8A3-480A-9BDB-EFA3AF1A7D78}" srcId="{E827A177-8EAA-4DCF-A0CA-FABA0414370C}" destId="{30C1582E-7DAB-4EB0-81F0-525FDC4389CE}" srcOrd="3" destOrd="0" parTransId="{4535A4FF-D27C-4A4D-A52D-E9E737F96E5B}" sibTransId="{0FAA2FBE-240E-4F9C-A405-3A7C3AAD9A9A}"/>
    <dgm:cxn modelId="{FB9AC648-D999-475B-B1BA-7EB914343FDE}" type="presOf" srcId="{E827A177-8EAA-4DCF-A0CA-FABA0414370C}" destId="{BF2CA5D1-4B7B-4964-8001-2EBE8A745544}" srcOrd="0" destOrd="0" presId="urn:microsoft.com/office/officeart/2005/8/layout/radial3"/>
    <dgm:cxn modelId="{D36F88D9-C176-4BD8-9811-02CAF3811CD2}" srcId="{E827A177-8EAA-4DCF-A0CA-FABA0414370C}" destId="{99F2126D-7806-434D-9BC0-C94C4C419B28}" srcOrd="2" destOrd="0" parTransId="{02CF6397-FB73-42BD-AB1E-167267ACE2BD}" sibTransId="{322E334D-1091-4FFC-A0D9-1E0B87D827B9}"/>
    <dgm:cxn modelId="{12F22ED0-4BAF-486B-AE56-C2A30CE0B057}" srcId="{E827A177-8EAA-4DCF-A0CA-FABA0414370C}" destId="{AD82418A-BAFA-41FD-A667-5A6047393739}" srcOrd="4" destOrd="0" parTransId="{E76A8505-9B83-480E-BE63-6D30E6D45477}" sibTransId="{9F5516B1-FF40-4538-B0D2-10CBFCAD49AF}"/>
    <dgm:cxn modelId="{BE265596-2E44-4E6E-981C-49A4B2780790}" type="presOf" srcId="{99F2126D-7806-434D-9BC0-C94C4C419B28}" destId="{3AE5318F-D051-477F-9B0C-6560047A500F}" srcOrd="0" destOrd="0" presId="urn:microsoft.com/office/officeart/2005/8/layout/radial3"/>
    <dgm:cxn modelId="{502C343F-ADC4-49D3-B16B-DFBC3FE71113}" type="presOf" srcId="{F73D32B7-67F3-4D75-946C-412D9791A282}" destId="{B5DD15AC-94F3-4C23-9EA4-0B245ABE0691}" srcOrd="0" destOrd="0" presId="urn:microsoft.com/office/officeart/2005/8/layout/radial3"/>
    <dgm:cxn modelId="{74F80D70-2DFC-4DF6-835D-FD27E6434239}" srcId="{E827A177-8EAA-4DCF-A0CA-FABA0414370C}" destId="{0FDB26E2-23CE-4BF8-AFBE-50D30C49FE26}" srcOrd="1" destOrd="0" parTransId="{119351EA-5E45-4EA5-88E4-F67A571DE5E7}" sibTransId="{4F4EE11E-41FF-430C-9B7B-CF0FB6B59F46}"/>
    <dgm:cxn modelId="{69C0B6AB-A288-4D19-A957-81CB6981087B}" type="presOf" srcId="{B2B6568D-1151-42FD-8E6B-6F731E4EA33F}" destId="{55107C0B-135C-4C60-B53D-EA58C7147A05}" srcOrd="0" destOrd="0" presId="urn:microsoft.com/office/officeart/2005/8/layout/radial3"/>
    <dgm:cxn modelId="{EC9E02C6-049D-491D-A42E-D189F59943ED}" srcId="{B2B6568D-1151-42FD-8E6B-6F731E4EA33F}" destId="{E827A177-8EAA-4DCF-A0CA-FABA0414370C}" srcOrd="0" destOrd="0" parTransId="{A348540E-A907-4832-AA5C-3D34C9B6AB55}" sibTransId="{FD1E1FCE-AE8C-427A-A3F7-EC88CBECB0DA}"/>
    <dgm:cxn modelId="{67FD3AD8-C915-4CC3-A84C-8130CACC0773}" type="presOf" srcId="{30C1582E-7DAB-4EB0-81F0-525FDC4389CE}" destId="{1FFB1457-9550-46BE-9851-67FB059B0F84}" srcOrd="0" destOrd="0" presId="urn:microsoft.com/office/officeart/2005/8/layout/radial3"/>
    <dgm:cxn modelId="{4939558C-76AE-4DF1-B458-A8F16A2EB47F}" srcId="{E827A177-8EAA-4DCF-A0CA-FABA0414370C}" destId="{F73D32B7-67F3-4D75-946C-412D9791A282}" srcOrd="0" destOrd="0" parTransId="{9361979C-C55B-400F-850B-7242F45D8A71}" sibTransId="{AEA26197-6EE4-4FAD-A592-8D1F26A9FC54}"/>
    <dgm:cxn modelId="{7836AA6F-7953-4163-8E83-B45F7BFD5961}" type="presOf" srcId="{0FDB26E2-23CE-4BF8-AFBE-50D30C49FE26}" destId="{07CA7DCF-4F31-4AAB-8B3B-B05340A31B62}" srcOrd="0" destOrd="0" presId="urn:microsoft.com/office/officeart/2005/8/layout/radial3"/>
    <dgm:cxn modelId="{06F0C1CE-1A1A-4520-9484-68B23EB8E421}" type="presOf" srcId="{AD82418A-BAFA-41FD-A667-5A6047393739}" destId="{5F996C46-372E-4481-86F5-12F7266D5709}" srcOrd="0" destOrd="0" presId="urn:microsoft.com/office/officeart/2005/8/layout/radial3"/>
    <dgm:cxn modelId="{72D39D5E-26EF-4804-B3B7-65318DCDC2D4}" type="presParOf" srcId="{55107C0B-135C-4C60-B53D-EA58C7147A05}" destId="{48B1B83A-E336-45A7-878E-E076FB22D7EF}" srcOrd="0" destOrd="0" presId="urn:microsoft.com/office/officeart/2005/8/layout/radial3"/>
    <dgm:cxn modelId="{2B8F3514-586F-488D-8F7F-9A7E3975E11E}" type="presParOf" srcId="{48B1B83A-E336-45A7-878E-E076FB22D7EF}" destId="{BF2CA5D1-4B7B-4964-8001-2EBE8A745544}" srcOrd="0" destOrd="0" presId="urn:microsoft.com/office/officeart/2005/8/layout/radial3"/>
    <dgm:cxn modelId="{0288799B-2B72-40E2-A0A4-C01305727272}" type="presParOf" srcId="{48B1B83A-E336-45A7-878E-E076FB22D7EF}" destId="{B5DD15AC-94F3-4C23-9EA4-0B245ABE0691}" srcOrd="1" destOrd="0" presId="urn:microsoft.com/office/officeart/2005/8/layout/radial3"/>
    <dgm:cxn modelId="{D294B4F2-265E-4090-91E9-BF78D0BFF4DB}" type="presParOf" srcId="{48B1B83A-E336-45A7-878E-E076FB22D7EF}" destId="{07CA7DCF-4F31-4AAB-8B3B-B05340A31B62}" srcOrd="2" destOrd="0" presId="urn:microsoft.com/office/officeart/2005/8/layout/radial3"/>
    <dgm:cxn modelId="{87ADCA72-44F2-4541-95BE-E2F29FEA4440}" type="presParOf" srcId="{48B1B83A-E336-45A7-878E-E076FB22D7EF}" destId="{3AE5318F-D051-477F-9B0C-6560047A500F}" srcOrd="3" destOrd="0" presId="urn:microsoft.com/office/officeart/2005/8/layout/radial3"/>
    <dgm:cxn modelId="{01364B6B-C6C5-49B5-8729-CEC16C3FCE82}" type="presParOf" srcId="{48B1B83A-E336-45A7-878E-E076FB22D7EF}" destId="{1FFB1457-9550-46BE-9851-67FB059B0F84}" srcOrd="4" destOrd="0" presId="urn:microsoft.com/office/officeart/2005/8/layout/radial3"/>
    <dgm:cxn modelId="{821BD649-C2BF-4780-8FA2-A09FF5220FAB}" type="presParOf" srcId="{48B1B83A-E336-45A7-878E-E076FB22D7EF}" destId="{5F996C46-372E-4481-86F5-12F7266D5709}"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B9C5BA7-56E0-4097-AAA2-3946BE82DB07}" type="doc">
      <dgm:prSet loTypeId="urn:microsoft.com/office/officeart/2005/8/layout/arrow2" loCatId="process" qsTypeId="urn:microsoft.com/office/officeart/2005/8/quickstyle/simple1" qsCatId="simple" csTypeId="urn:microsoft.com/office/officeart/2005/8/colors/accent2_3" csCatId="accent2" phldr="1"/>
      <dgm:spPr/>
    </dgm:pt>
    <dgm:pt modelId="{7848D82E-5274-47C9-88C3-02C748923197}">
      <dgm:prSet phldrT="[文本]"/>
      <dgm:spPr/>
      <dgm:t>
        <a:bodyPr/>
        <a:lstStyle/>
        <a:p>
          <a:r>
            <a:rPr lang="zh-CN" altLang="en-US" dirty="0" smtClean="0"/>
            <a:t>业主</a:t>
          </a:r>
          <a:endParaRPr lang="zh-CN" altLang="en-US" dirty="0"/>
        </a:p>
      </dgm:t>
    </dgm:pt>
    <dgm:pt modelId="{AC190231-33E9-4580-8D45-F565EA6F0B0D}" type="parTrans" cxnId="{A7959C98-4801-46D4-8E12-F8A9BD772B87}">
      <dgm:prSet/>
      <dgm:spPr/>
      <dgm:t>
        <a:bodyPr/>
        <a:lstStyle/>
        <a:p>
          <a:endParaRPr lang="zh-CN" altLang="en-US"/>
        </a:p>
      </dgm:t>
    </dgm:pt>
    <dgm:pt modelId="{0AC85EC4-5B89-46E1-8A94-2735FCC7DB1A}" type="sibTrans" cxnId="{A7959C98-4801-46D4-8E12-F8A9BD772B87}">
      <dgm:prSet/>
      <dgm:spPr/>
      <dgm:t>
        <a:bodyPr/>
        <a:lstStyle/>
        <a:p>
          <a:endParaRPr lang="zh-CN" altLang="en-US"/>
        </a:p>
      </dgm:t>
    </dgm:pt>
    <dgm:pt modelId="{7024CD13-1E2D-4B41-8329-A487B74F0356}">
      <dgm:prSet phldrT="[文本]"/>
      <dgm:spPr/>
      <dgm:t>
        <a:bodyPr/>
        <a:lstStyle/>
        <a:p>
          <a:r>
            <a:rPr lang="zh-CN" altLang="en-US" dirty="0" smtClean="0"/>
            <a:t>设计</a:t>
          </a:r>
          <a:endParaRPr lang="zh-CN" altLang="en-US" dirty="0"/>
        </a:p>
      </dgm:t>
    </dgm:pt>
    <dgm:pt modelId="{4D56B96C-E902-49B3-8688-C1C5EB0CFFB3}" type="parTrans" cxnId="{E525004E-E993-4CEC-B309-C87B24418545}">
      <dgm:prSet/>
      <dgm:spPr/>
      <dgm:t>
        <a:bodyPr/>
        <a:lstStyle/>
        <a:p>
          <a:endParaRPr lang="zh-CN" altLang="en-US"/>
        </a:p>
      </dgm:t>
    </dgm:pt>
    <dgm:pt modelId="{557FB0ED-E7F5-43E8-A518-722D215B1402}" type="sibTrans" cxnId="{E525004E-E993-4CEC-B309-C87B24418545}">
      <dgm:prSet/>
      <dgm:spPr/>
      <dgm:t>
        <a:bodyPr/>
        <a:lstStyle/>
        <a:p>
          <a:endParaRPr lang="zh-CN" altLang="en-US"/>
        </a:p>
      </dgm:t>
    </dgm:pt>
    <dgm:pt modelId="{2AA382FD-1B35-40B8-8067-B7B0AF92B7A9}">
      <dgm:prSet phldrT="[文本]"/>
      <dgm:spPr/>
      <dgm:t>
        <a:bodyPr/>
        <a:lstStyle/>
        <a:p>
          <a:r>
            <a:rPr lang="zh-CN" altLang="en-US" dirty="0" smtClean="0"/>
            <a:t>监理</a:t>
          </a:r>
          <a:endParaRPr lang="zh-CN" altLang="en-US" dirty="0"/>
        </a:p>
      </dgm:t>
    </dgm:pt>
    <dgm:pt modelId="{1BB6D730-22AE-4DFC-983E-8AA0A6C37627}" type="parTrans" cxnId="{F18A6AD5-C82F-4032-83F3-AEABA53F6628}">
      <dgm:prSet/>
      <dgm:spPr/>
      <dgm:t>
        <a:bodyPr/>
        <a:lstStyle/>
        <a:p>
          <a:endParaRPr lang="zh-CN" altLang="en-US"/>
        </a:p>
      </dgm:t>
    </dgm:pt>
    <dgm:pt modelId="{6BC4317A-19AE-4B29-A73A-8CD71DAD68EF}" type="sibTrans" cxnId="{F18A6AD5-C82F-4032-83F3-AEABA53F6628}">
      <dgm:prSet/>
      <dgm:spPr/>
      <dgm:t>
        <a:bodyPr/>
        <a:lstStyle/>
        <a:p>
          <a:endParaRPr lang="zh-CN" altLang="en-US"/>
        </a:p>
      </dgm:t>
    </dgm:pt>
    <dgm:pt modelId="{38CF67CA-2A5C-4BE5-96D2-A2C62FB9CC65}">
      <dgm:prSet phldrT="[文本]"/>
      <dgm:spPr/>
      <dgm:t>
        <a:bodyPr/>
        <a:lstStyle/>
        <a:p>
          <a:r>
            <a:rPr lang="zh-CN" altLang="en-US" dirty="0" smtClean="0"/>
            <a:t>施工</a:t>
          </a:r>
          <a:endParaRPr lang="zh-CN" altLang="en-US" dirty="0"/>
        </a:p>
      </dgm:t>
    </dgm:pt>
    <dgm:pt modelId="{0DC34AA5-8F50-4174-A922-C53D0DE27BD4}" type="parTrans" cxnId="{2F736A91-D502-4A1F-99F9-E9E1147DA080}">
      <dgm:prSet/>
      <dgm:spPr/>
      <dgm:t>
        <a:bodyPr/>
        <a:lstStyle/>
        <a:p>
          <a:endParaRPr lang="zh-CN" altLang="en-US"/>
        </a:p>
      </dgm:t>
    </dgm:pt>
    <dgm:pt modelId="{551F2D2A-5417-4817-8CC4-D8913289EEBE}" type="sibTrans" cxnId="{2F736A91-D502-4A1F-99F9-E9E1147DA080}">
      <dgm:prSet/>
      <dgm:spPr/>
      <dgm:t>
        <a:bodyPr/>
        <a:lstStyle/>
        <a:p>
          <a:endParaRPr lang="zh-CN" altLang="en-US"/>
        </a:p>
      </dgm:t>
    </dgm:pt>
    <dgm:pt modelId="{FBBD1E4F-2DEC-4065-BF1A-7C19728174CA}" type="pres">
      <dgm:prSet presAssocID="{5B9C5BA7-56E0-4097-AAA2-3946BE82DB07}" presName="arrowDiagram" presStyleCnt="0">
        <dgm:presLayoutVars>
          <dgm:chMax val="5"/>
          <dgm:dir/>
          <dgm:resizeHandles val="exact"/>
        </dgm:presLayoutVars>
      </dgm:prSet>
      <dgm:spPr/>
    </dgm:pt>
    <dgm:pt modelId="{952C7FF6-3365-4C04-9591-AD57540CAA53}" type="pres">
      <dgm:prSet presAssocID="{5B9C5BA7-56E0-4097-AAA2-3946BE82DB07}" presName="arrow" presStyleLbl="bgShp" presStyleIdx="0" presStyleCnt="1" custScaleX="105988" custLinFactNeighborX="-2025" custLinFactNeighborY="-7606"/>
      <dgm:spPr>
        <a:solidFill>
          <a:schemeClr val="accent2">
            <a:lumMod val="60000"/>
            <a:lumOff val="40000"/>
          </a:schemeClr>
        </a:solidFill>
      </dgm:spPr>
    </dgm:pt>
    <dgm:pt modelId="{E19ABF06-CCD5-40AC-BA5A-28D79A3D90C9}" type="pres">
      <dgm:prSet presAssocID="{5B9C5BA7-56E0-4097-AAA2-3946BE82DB07}" presName="arrowDiagram4" presStyleCnt="0"/>
      <dgm:spPr/>
    </dgm:pt>
    <dgm:pt modelId="{195A4452-80FE-4D5F-B1D4-4ABBCA361CAE}" type="pres">
      <dgm:prSet presAssocID="{7848D82E-5274-47C9-88C3-02C748923197}" presName="bullet4a" presStyleLbl="node1" presStyleIdx="0" presStyleCnt="4"/>
      <dgm:spPr/>
    </dgm:pt>
    <dgm:pt modelId="{272FFF9D-5BC1-4EEB-9ED7-CACCC6BD9B6E}" type="pres">
      <dgm:prSet presAssocID="{7848D82E-5274-47C9-88C3-02C748923197}" presName="textBox4a" presStyleLbl="revTx" presStyleIdx="0" presStyleCnt="4" custLinFactNeighborX="-15594" custLinFactNeighborY="15562">
        <dgm:presLayoutVars>
          <dgm:bulletEnabled val="1"/>
        </dgm:presLayoutVars>
      </dgm:prSet>
      <dgm:spPr/>
      <dgm:t>
        <a:bodyPr/>
        <a:lstStyle/>
        <a:p>
          <a:endParaRPr lang="zh-CN" altLang="en-US"/>
        </a:p>
      </dgm:t>
    </dgm:pt>
    <dgm:pt modelId="{BDD840A3-E59C-485C-91AB-0D6703587366}" type="pres">
      <dgm:prSet presAssocID="{7024CD13-1E2D-4B41-8329-A487B74F0356}" presName="bullet4b" presStyleLbl="node1" presStyleIdx="1" presStyleCnt="4"/>
      <dgm:spPr/>
    </dgm:pt>
    <dgm:pt modelId="{BAEB0BD1-F894-4580-8856-377BF1DE616E}" type="pres">
      <dgm:prSet presAssocID="{7024CD13-1E2D-4B41-8329-A487B74F0356}" presName="textBox4b" presStyleLbl="revTx" presStyleIdx="1" presStyleCnt="4" custScaleY="45878" custLinFactNeighborX="-5943" custLinFactNeighborY="-16209">
        <dgm:presLayoutVars>
          <dgm:bulletEnabled val="1"/>
        </dgm:presLayoutVars>
      </dgm:prSet>
      <dgm:spPr/>
      <dgm:t>
        <a:bodyPr/>
        <a:lstStyle/>
        <a:p>
          <a:endParaRPr lang="zh-CN" altLang="en-US"/>
        </a:p>
      </dgm:t>
    </dgm:pt>
    <dgm:pt modelId="{58972E7F-8563-4005-BB13-D845BEE8F089}" type="pres">
      <dgm:prSet presAssocID="{2AA382FD-1B35-40B8-8067-B7B0AF92B7A9}" presName="bullet4c" presStyleLbl="node1" presStyleIdx="2" presStyleCnt="4"/>
      <dgm:spPr/>
    </dgm:pt>
    <dgm:pt modelId="{16340312-3A58-4CDE-B642-0F315DFACFAE}" type="pres">
      <dgm:prSet presAssocID="{2AA382FD-1B35-40B8-8067-B7B0AF92B7A9}" presName="textBox4c" presStyleLbl="revTx" presStyleIdx="2" presStyleCnt="4" custAng="10800000" custFlipVert="1" custScaleX="125221" custScaleY="55819" custLinFactNeighborX="3969" custLinFactNeighborY="-5993">
        <dgm:presLayoutVars>
          <dgm:bulletEnabled val="1"/>
        </dgm:presLayoutVars>
      </dgm:prSet>
      <dgm:spPr/>
      <dgm:t>
        <a:bodyPr/>
        <a:lstStyle/>
        <a:p>
          <a:endParaRPr lang="zh-CN" altLang="en-US"/>
        </a:p>
      </dgm:t>
    </dgm:pt>
    <dgm:pt modelId="{982AEDE1-F937-4C2C-AE68-B542BB9CB699}" type="pres">
      <dgm:prSet presAssocID="{38CF67CA-2A5C-4BE5-96D2-A2C62FB9CC65}" presName="bullet4d" presStyleLbl="node1" presStyleIdx="3" presStyleCnt="4"/>
      <dgm:spPr/>
    </dgm:pt>
    <dgm:pt modelId="{472FC789-6B2F-49A6-9B03-BE17DCDC7A14}" type="pres">
      <dgm:prSet presAssocID="{38CF67CA-2A5C-4BE5-96D2-A2C62FB9CC65}" presName="textBox4d" presStyleLbl="revTx" presStyleIdx="3" presStyleCnt="4" custScaleY="34305" custLinFactNeighborX="-32363" custLinFactNeighborY="-13642">
        <dgm:presLayoutVars>
          <dgm:bulletEnabled val="1"/>
        </dgm:presLayoutVars>
      </dgm:prSet>
      <dgm:spPr/>
      <dgm:t>
        <a:bodyPr/>
        <a:lstStyle/>
        <a:p>
          <a:endParaRPr lang="zh-CN" altLang="en-US"/>
        </a:p>
      </dgm:t>
    </dgm:pt>
  </dgm:ptLst>
  <dgm:cxnLst>
    <dgm:cxn modelId="{F18A6AD5-C82F-4032-83F3-AEABA53F6628}" srcId="{5B9C5BA7-56E0-4097-AAA2-3946BE82DB07}" destId="{2AA382FD-1B35-40B8-8067-B7B0AF92B7A9}" srcOrd="2" destOrd="0" parTransId="{1BB6D730-22AE-4DFC-983E-8AA0A6C37627}" sibTransId="{6BC4317A-19AE-4B29-A73A-8CD71DAD68EF}"/>
    <dgm:cxn modelId="{A7959C98-4801-46D4-8E12-F8A9BD772B87}" srcId="{5B9C5BA7-56E0-4097-AAA2-3946BE82DB07}" destId="{7848D82E-5274-47C9-88C3-02C748923197}" srcOrd="0" destOrd="0" parTransId="{AC190231-33E9-4580-8D45-F565EA6F0B0D}" sibTransId="{0AC85EC4-5B89-46E1-8A94-2735FCC7DB1A}"/>
    <dgm:cxn modelId="{E0B17A83-9681-49D6-AB45-61D7AADE4A2B}" type="presOf" srcId="{7848D82E-5274-47C9-88C3-02C748923197}" destId="{272FFF9D-5BC1-4EEB-9ED7-CACCC6BD9B6E}" srcOrd="0" destOrd="0" presId="urn:microsoft.com/office/officeart/2005/8/layout/arrow2"/>
    <dgm:cxn modelId="{97708253-1870-401A-B9D9-9830506CD3DF}" type="presOf" srcId="{38CF67CA-2A5C-4BE5-96D2-A2C62FB9CC65}" destId="{472FC789-6B2F-49A6-9B03-BE17DCDC7A14}" srcOrd="0" destOrd="0" presId="urn:microsoft.com/office/officeart/2005/8/layout/arrow2"/>
    <dgm:cxn modelId="{007E8B2E-2AB4-419D-80A3-E4F8AF8617F4}" type="presOf" srcId="{5B9C5BA7-56E0-4097-AAA2-3946BE82DB07}" destId="{FBBD1E4F-2DEC-4065-BF1A-7C19728174CA}" srcOrd="0" destOrd="0" presId="urn:microsoft.com/office/officeart/2005/8/layout/arrow2"/>
    <dgm:cxn modelId="{2F736A91-D502-4A1F-99F9-E9E1147DA080}" srcId="{5B9C5BA7-56E0-4097-AAA2-3946BE82DB07}" destId="{38CF67CA-2A5C-4BE5-96D2-A2C62FB9CC65}" srcOrd="3" destOrd="0" parTransId="{0DC34AA5-8F50-4174-A922-C53D0DE27BD4}" sibTransId="{551F2D2A-5417-4817-8CC4-D8913289EEBE}"/>
    <dgm:cxn modelId="{B922B63A-A939-411B-B0A6-E19C780C05CF}" type="presOf" srcId="{7024CD13-1E2D-4B41-8329-A487B74F0356}" destId="{BAEB0BD1-F894-4580-8856-377BF1DE616E}" srcOrd="0" destOrd="0" presId="urn:microsoft.com/office/officeart/2005/8/layout/arrow2"/>
    <dgm:cxn modelId="{E525004E-E993-4CEC-B309-C87B24418545}" srcId="{5B9C5BA7-56E0-4097-AAA2-3946BE82DB07}" destId="{7024CD13-1E2D-4B41-8329-A487B74F0356}" srcOrd="1" destOrd="0" parTransId="{4D56B96C-E902-49B3-8688-C1C5EB0CFFB3}" sibTransId="{557FB0ED-E7F5-43E8-A518-722D215B1402}"/>
    <dgm:cxn modelId="{3EA25A8F-61CC-4A8F-9603-C073CD27961C}" type="presOf" srcId="{2AA382FD-1B35-40B8-8067-B7B0AF92B7A9}" destId="{16340312-3A58-4CDE-B642-0F315DFACFAE}" srcOrd="0" destOrd="0" presId="urn:microsoft.com/office/officeart/2005/8/layout/arrow2"/>
    <dgm:cxn modelId="{3264B9EF-D78E-4103-BAD2-C0B3625290C2}" type="presParOf" srcId="{FBBD1E4F-2DEC-4065-BF1A-7C19728174CA}" destId="{952C7FF6-3365-4C04-9591-AD57540CAA53}" srcOrd="0" destOrd="0" presId="urn:microsoft.com/office/officeart/2005/8/layout/arrow2"/>
    <dgm:cxn modelId="{70B22605-8B68-47BB-8DCC-8DA502258802}" type="presParOf" srcId="{FBBD1E4F-2DEC-4065-BF1A-7C19728174CA}" destId="{E19ABF06-CCD5-40AC-BA5A-28D79A3D90C9}" srcOrd="1" destOrd="0" presId="urn:microsoft.com/office/officeart/2005/8/layout/arrow2"/>
    <dgm:cxn modelId="{0B061624-7957-4853-8F04-DBA31B2FDE0F}" type="presParOf" srcId="{E19ABF06-CCD5-40AC-BA5A-28D79A3D90C9}" destId="{195A4452-80FE-4D5F-B1D4-4ABBCA361CAE}" srcOrd="0" destOrd="0" presId="urn:microsoft.com/office/officeart/2005/8/layout/arrow2"/>
    <dgm:cxn modelId="{7001289E-450D-4216-B70E-023DF05800F2}" type="presParOf" srcId="{E19ABF06-CCD5-40AC-BA5A-28D79A3D90C9}" destId="{272FFF9D-5BC1-4EEB-9ED7-CACCC6BD9B6E}" srcOrd="1" destOrd="0" presId="urn:microsoft.com/office/officeart/2005/8/layout/arrow2"/>
    <dgm:cxn modelId="{F861CC1F-1DB2-4D64-BBFE-FC0CE8E087E0}" type="presParOf" srcId="{E19ABF06-CCD5-40AC-BA5A-28D79A3D90C9}" destId="{BDD840A3-E59C-485C-91AB-0D6703587366}" srcOrd="2" destOrd="0" presId="urn:microsoft.com/office/officeart/2005/8/layout/arrow2"/>
    <dgm:cxn modelId="{7E0F8A18-443D-4EAF-8D34-AC38E0EDAA8A}" type="presParOf" srcId="{E19ABF06-CCD5-40AC-BA5A-28D79A3D90C9}" destId="{BAEB0BD1-F894-4580-8856-377BF1DE616E}" srcOrd="3" destOrd="0" presId="urn:microsoft.com/office/officeart/2005/8/layout/arrow2"/>
    <dgm:cxn modelId="{474FFF6B-EF0C-4EA3-98C0-08C04970E2E1}" type="presParOf" srcId="{E19ABF06-CCD5-40AC-BA5A-28D79A3D90C9}" destId="{58972E7F-8563-4005-BB13-D845BEE8F089}" srcOrd="4" destOrd="0" presId="urn:microsoft.com/office/officeart/2005/8/layout/arrow2"/>
    <dgm:cxn modelId="{3323052A-AD18-4EAE-909C-4254C78CF08A}" type="presParOf" srcId="{E19ABF06-CCD5-40AC-BA5A-28D79A3D90C9}" destId="{16340312-3A58-4CDE-B642-0F315DFACFAE}" srcOrd="5" destOrd="0" presId="urn:microsoft.com/office/officeart/2005/8/layout/arrow2"/>
    <dgm:cxn modelId="{5A2AAEA1-56FB-4639-BBB7-DAD4DBF189BD}" type="presParOf" srcId="{E19ABF06-CCD5-40AC-BA5A-28D79A3D90C9}" destId="{982AEDE1-F937-4C2C-AE68-B542BB9CB699}" srcOrd="6" destOrd="0" presId="urn:microsoft.com/office/officeart/2005/8/layout/arrow2"/>
    <dgm:cxn modelId="{29CC241E-5CF1-4B98-A0D4-7167A74B3274}" type="presParOf" srcId="{E19ABF06-CCD5-40AC-BA5A-28D79A3D90C9}" destId="{472FC789-6B2F-49A6-9B03-BE17DCDC7A14}" srcOrd="7"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6BCBF2F-1538-42C5-A9B3-00E642FFB5A4}" type="doc">
      <dgm:prSet loTypeId="urn:microsoft.com/office/officeart/2005/8/layout/target1" loCatId="relationship" qsTypeId="urn:microsoft.com/office/officeart/2005/8/quickstyle/simple1" qsCatId="simple" csTypeId="urn:microsoft.com/office/officeart/2005/8/colors/colorful5" csCatId="colorful" phldr="1"/>
      <dgm:spPr/>
      <dgm:t>
        <a:bodyPr/>
        <a:lstStyle/>
        <a:p>
          <a:endParaRPr lang="zh-CN" altLang="en-US"/>
        </a:p>
      </dgm:t>
    </dgm:pt>
    <dgm:pt modelId="{A4EBBA2B-F69C-481D-A41D-29BAFA4D3C43}">
      <dgm:prSet phldrT="[文本]"/>
      <dgm:spPr/>
      <dgm:t>
        <a:bodyPr/>
        <a:lstStyle/>
        <a:p>
          <a:r>
            <a:rPr lang="zh-CN" altLang="en-US" dirty="0" smtClean="0"/>
            <a:t>预测</a:t>
          </a:r>
          <a:endParaRPr lang="zh-CN" altLang="en-US" dirty="0"/>
        </a:p>
      </dgm:t>
    </dgm:pt>
    <dgm:pt modelId="{8BB6E561-8700-4969-B28D-B6F2A303FE45}" type="parTrans" cxnId="{9C16D5BF-0B8D-487C-9473-E2D495F6A8A0}">
      <dgm:prSet/>
      <dgm:spPr/>
      <dgm:t>
        <a:bodyPr/>
        <a:lstStyle/>
        <a:p>
          <a:endParaRPr lang="zh-CN" altLang="en-US"/>
        </a:p>
      </dgm:t>
    </dgm:pt>
    <dgm:pt modelId="{06008FBF-CF96-446F-950D-665EA5ECB7F3}" type="sibTrans" cxnId="{9C16D5BF-0B8D-487C-9473-E2D495F6A8A0}">
      <dgm:prSet/>
      <dgm:spPr/>
      <dgm:t>
        <a:bodyPr/>
        <a:lstStyle/>
        <a:p>
          <a:endParaRPr lang="zh-CN" altLang="en-US"/>
        </a:p>
      </dgm:t>
    </dgm:pt>
    <dgm:pt modelId="{43AFB4AA-CBD3-4978-A03C-864D1F027559}">
      <dgm:prSet phldrT="[文本]"/>
      <dgm:spPr/>
      <dgm:t>
        <a:bodyPr/>
        <a:lstStyle/>
        <a:p>
          <a:r>
            <a:rPr lang="zh-CN" altLang="en-US" dirty="0" smtClean="0"/>
            <a:t>计划</a:t>
          </a:r>
          <a:endParaRPr lang="zh-CN" altLang="en-US" dirty="0"/>
        </a:p>
      </dgm:t>
    </dgm:pt>
    <dgm:pt modelId="{92EC41E9-2997-471A-B2E9-2A8F2BA0BCDD}" type="parTrans" cxnId="{071FA6AB-0FA1-4AA0-AC15-B32EB6C86F59}">
      <dgm:prSet/>
      <dgm:spPr/>
      <dgm:t>
        <a:bodyPr/>
        <a:lstStyle/>
        <a:p>
          <a:endParaRPr lang="zh-CN" altLang="en-US"/>
        </a:p>
      </dgm:t>
    </dgm:pt>
    <dgm:pt modelId="{BCEFD14B-8572-4080-A41D-52EC6252B154}" type="sibTrans" cxnId="{071FA6AB-0FA1-4AA0-AC15-B32EB6C86F59}">
      <dgm:prSet/>
      <dgm:spPr/>
      <dgm:t>
        <a:bodyPr/>
        <a:lstStyle/>
        <a:p>
          <a:endParaRPr lang="zh-CN" altLang="en-US"/>
        </a:p>
      </dgm:t>
    </dgm:pt>
    <dgm:pt modelId="{777098C4-2609-4C35-AC26-E69006BA2DD1}">
      <dgm:prSet phldrT="[文本]"/>
      <dgm:spPr/>
      <dgm:t>
        <a:bodyPr/>
        <a:lstStyle/>
        <a:p>
          <a:r>
            <a:rPr lang="zh-CN" altLang="en-US" dirty="0" smtClean="0"/>
            <a:t>评估</a:t>
          </a:r>
          <a:endParaRPr lang="zh-CN" altLang="en-US" dirty="0"/>
        </a:p>
      </dgm:t>
    </dgm:pt>
    <dgm:pt modelId="{681D7DFA-4067-431C-861E-0658C8617204}" type="parTrans" cxnId="{E977D9BA-40E9-479D-9746-43D7DDE24638}">
      <dgm:prSet/>
      <dgm:spPr/>
      <dgm:t>
        <a:bodyPr/>
        <a:lstStyle/>
        <a:p>
          <a:endParaRPr lang="zh-CN" altLang="en-US"/>
        </a:p>
      </dgm:t>
    </dgm:pt>
    <dgm:pt modelId="{2AF9EACE-D671-440C-B60B-D74FECC57CF8}" type="sibTrans" cxnId="{E977D9BA-40E9-479D-9746-43D7DDE24638}">
      <dgm:prSet/>
      <dgm:spPr/>
      <dgm:t>
        <a:bodyPr/>
        <a:lstStyle/>
        <a:p>
          <a:endParaRPr lang="zh-CN" altLang="en-US"/>
        </a:p>
      </dgm:t>
    </dgm:pt>
    <dgm:pt modelId="{335D2F9C-F80F-43EB-AD58-A33BCC82A577}">
      <dgm:prSet/>
      <dgm:spPr/>
      <dgm:t>
        <a:bodyPr/>
        <a:lstStyle/>
        <a:p>
          <a:r>
            <a:rPr lang="zh-CN" altLang="en-US" dirty="0" smtClean="0"/>
            <a:t>确定</a:t>
          </a:r>
          <a:endParaRPr lang="zh-CN" altLang="en-US" dirty="0"/>
        </a:p>
      </dgm:t>
    </dgm:pt>
    <dgm:pt modelId="{DDB9B64E-72D1-4F5E-AFFA-D4A5A4F7FB3C}" type="parTrans" cxnId="{E9C2F1D0-278A-4B47-83BA-35D26F0FBB5A}">
      <dgm:prSet/>
      <dgm:spPr/>
      <dgm:t>
        <a:bodyPr/>
        <a:lstStyle/>
        <a:p>
          <a:endParaRPr lang="zh-CN" altLang="en-US"/>
        </a:p>
      </dgm:t>
    </dgm:pt>
    <dgm:pt modelId="{19D3A633-73B2-4D09-929F-04FD37F15CF4}" type="sibTrans" cxnId="{E9C2F1D0-278A-4B47-83BA-35D26F0FBB5A}">
      <dgm:prSet/>
      <dgm:spPr/>
      <dgm:t>
        <a:bodyPr/>
        <a:lstStyle/>
        <a:p>
          <a:endParaRPr lang="zh-CN" altLang="en-US"/>
        </a:p>
      </dgm:t>
    </dgm:pt>
    <dgm:pt modelId="{D43A7BD0-1966-4606-8727-851813B8D7A9}">
      <dgm:prSet/>
      <dgm:spPr/>
      <dgm:t>
        <a:bodyPr/>
        <a:lstStyle/>
        <a:p>
          <a:r>
            <a:rPr lang="zh-CN" altLang="en-US" dirty="0" smtClean="0"/>
            <a:t>控制</a:t>
          </a:r>
          <a:endParaRPr lang="zh-CN" altLang="en-US" dirty="0"/>
        </a:p>
      </dgm:t>
    </dgm:pt>
    <dgm:pt modelId="{1A9C4545-093F-4203-97A3-33F6CFEF4BFB}" type="parTrans" cxnId="{83180A37-163D-4997-9C9F-9BD08F3598E2}">
      <dgm:prSet/>
      <dgm:spPr/>
      <dgm:t>
        <a:bodyPr/>
        <a:lstStyle/>
        <a:p>
          <a:endParaRPr lang="zh-CN" altLang="en-US"/>
        </a:p>
      </dgm:t>
    </dgm:pt>
    <dgm:pt modelId="{5AFD54BC-9B91-498D-B09A-DF8A27B7F8CA}" type="sibTrans" cxnId="{83180A37-163D-4997-9C9F-9BD08F3598E2}">
      <dgm:prSet/>
      <dgm:spPr/>
      <dgm:t>
        <a:bodyPr/>
        <a:lstStyle/>
        <a:p>
          <a:endParaRPr lang="zh-CN" altLang="en-US"/>
        </a:p>
      </dgm:t>
    </dgm:pt>
    <dgm:pt modelId="{EABAC8CA-2E64-4595-AF51-157EEF885215}">
      <dgm:prSet phldrT="[文本]" phldr="1"/>
      <dgm:spPr/>
      <dgm:t>
        <a:bodyPr/>
        <a:lstStyle/>
        <a:p>
          <a:endParaRPr lang="zh-CN" altLang="en-US"/>
        </a:p>
      </dgm:t>
    </dgm:pt>
    <dgm:pt modelId="{A6565A48-FEF5-4C45-8996-76542884DA13}" type="parTrans" cxnId="{A8FD0159-F000-4C9B-B1E8-BB384FC0D815}">
      <dgm:prSet/>
      <dgm:spPr/>
      <dgm:t>
        <a:bodyPr/>
        <a:lstStyle/>
        <a:p>
          <a:endParaRPr lang="zh-CN" altLang="en-US"/>
        </a:p>
      </dgm:t>
    </dgm:pt>
    <dgm:pt modelId="{1C9A1B7F-3BAF-4C99-AE9C-14E5B1D0BAFC}" type="sibTrans" cxnId="{A8FD0159-F000-4C9B-B1E8-BB384FC0D815}">
      <dgm:prSet/>
      <dgm:spPr/>
      <dgm:t>
        <a:bodyPr/>
        <a:lstStyle/>
        <a:p>
          <a:endParaRPr lang="zh-CN" altLang="en-US"/>
        </a:p>
      </dgm:t>
    </dgm:pt>
    <dgm:pt modelId="{FDEB4C0E-D7F7-4636-902F-003329FA4B84}" type="pres">
      <dgm:prSet presAssocID="{F6BCBF2F-1538-42C5-A9B3-00E642FFB5A4}" presName="composite" presStyleCnt="0">
        <dgm:presLayoutVars>
          <dgm:chMax val="5"/>
          <dgm:dir/>
          <dgm:resizeHandles val="exact"/>
        </dgm:presLayoutVars>
      </dgm:prSet>
      <dgm:spPr/>
      <dgm:t>
        <a:bodyPr/>
        <a:lstStyle/>
        <a:p>
          <a:endParaRPr lang="zh-CN" altLang="en-US"/>
        </a:p>
      </dgm:t>
    </dgm:pt>
    <dgm:pt modelId="{9C8D23D3-8867-4704-AD70-2D4BAB4B660C}" type="pres">
      <dgm:prSet presAssocID="{A4EBBA2B-F69C-481D-A41D-29BAFA4D3C43}" presName="circle1" presStyleLbl="lnNode1" presStyleIdx="0" presStyleCnt="5"/>
      <dgm:spPr>
        <a:solidFill>
          <a:srgbClr val="FF0000"/>
        </a:solidFill>
      </dgm:spPr>
    </dgm:pt>
    <dgm:pt modelId="{A50A0596-65D2-4B2C-94E9-D2C985EBA786}" type="pres">
      <dgm:prSet presAssocID="{A4EBBA2B-F69C-481D-A41D-29BAFA4D3C43}" presName="text1" presStyleLbl="revTx" presStyleIdx="0" presStyleCnt="5">
        <dgm:presLayoutVars>
          <dgm:bulletEnabled val="1"/>
        </dgm:presLayoutVars>
      </dgm:prSet>
      <dgm:spPr/>
      <dgm:t>
        <a:bodyPr/>
        <a:lstStyle/>
        <a:p>
          <a:endParaRPr lang="zh-CN" altLang="en-US"/>
        </a:p>
      </dgm:t>
    </dgm:pt>
    <dgm:pt modelId="{C13E26DB-B400-49D8-8A2C-63455B9FE9EA}" type="pres">
      <dgm:prSet presAssocID="{A4EBBA2B-F69C-481D-A41D-29BAFA4D3C43}" presName="line1" presStyleLbl="callout" presStyleIdx="0" presStyleCnt="10"/>
      <dgm:spPr/>
    </dgm:pt>
    <dgm:pt modelId="{FEF98630-48C8-4B05-A494-1373A7300666}" type="pres">
      <dgm:prSet presAssocID="{A4EBBA2B-F69C-481D-A41D-29BAFA4D3C43}" presName="d1" presStyleLbl="callout" presStyleIdx="1" presStyleCnt="10"/>
      <dgm:spPr/>
    </dgm:pt>
    <dgm:pt modelId="{E9FDF93F-8A49-48E6-8F0E-402B89ADFAFC}" type="pres">
      <dgm:prSet presAssocID="{43AFB4AA-CBD3-4978-A03C-864D1F027559}" presName="circle2" presStyleLbl="lnNode1" presStyleIdx="1" presStyleCnt="5"/>
      <dgm:spPr>
        <a:solidFill>
          <a:srgbClr val="FFC000"/>
        </a:solidFill>
      </dgm:spPr>
    </dgm:pt>
    <dgm:pt modelId="{A2AFA44C-9AF0-475F-9914-95000436ED13}" type="pres">
      <dgm:prSet presAssocID="{43AFB4AA-CBD3-4978-A03C-864D1F027559}" presName="text2" presStyleLbl="revTx" presStyleIdx="1" presStyleCnt="5">
        <dgm:presLayoutVars>
          <dgm:bulletEnabled val="1"/>
        </dgm:presLayoutVars>
      </dgm:prSet>
      <dgm:spPr/>
      <dgm:t>
        <a:bodyPr/>
        <a:lstStyle/>
        <a:p>
          <a:endParaRPr lang="zh-CN" altLang="en-US"/>
        </a:p>
      </dgm:t>
    </dgm:pt>
    <dgm:pt modelId="{AC99A94F-D56C-4CFE-9B09-19E80420AFB5}" type="pres">
      <dgm:prSet presAssocID="{43AFB4AA-CBD3-4978-A03C-864D1F027559}" presName="line2" presStyleLbl="callout" presStyleIdx="2" presStyleCnt="10"/>
      <dgm:spPr/>
    </dgm:pt>
    <dgm:pt modelId="{6229F70E-3860-499C-B0A6-019F17FF04EB}" type="pres">
      <dgm:prSet presAssocID="{43AFB4AA-CBD3-4978-A03C-864D1F027559}" presName="d2" presStyleLbl="callout" presStyleIdx="3" presStyleCnt="10"/>
      <dgm:spPr/>
    </dgm:pt>
    <dgm:pt modelId="{09C393A2-4B07-49FE-9765-A0F8BFE08965}" type="pres">
      <dgm:prSet presAssocID="{335D2F9C-F80F-43EB-AD58-A33BCC82A577}" presName="circle3" presStyleLbl="lnNode1" presStyleIdx="2" presStyleCnt="5"/>
      <dgm:spPr>
        <a:solidFill>
          <a:srgbClr val="92D050"/>
        </a:solidFill>
      </dgm:spPr>
    </dgm:pt>
    <dgm:pt modelId="{F254BAFA-5931-4921-92E1-73EDA7EFF82A}" type="pres">
      <dgm:prSet presAssocID="{335D2F9C-F80F-43EB-AD58-A33BCC82A577}" presName="text3" presStyleLbl="revTx" presStyleIdx="2" presStyleCnt="5">
        <dgm:presLayoutVars>
          <dgm:bulletEnabled val="1"/>
        </dgm:presLayoutVars>
      </dgm:prSet>
      <dgm:spPr/>
      <dgm:t>
        <a:bodyPr/>
        <a:lstStyle/>
        <a:p>
          <a:endParaRPr lang="zh-CN" altLang="en-US"/>
        </a:p>
      </dgm:t>
    </dgm:pt>
    <dgm:pt modelId="{417BC27B-5E63-467E-9072-5D4C6BCEDABF}" type="pres">
      <dgm:prSet presAssocID="{335D2F9C-F80F-43EB-AD58-A33BCC82A577}" presName="line3" presStyleLbl="callout" presStyleIdx="4" presStyleCnt="10"/>
      <dgm:spPr/>
    </dgm:pt>
    <dgm:pt modelId="{2F1F9EDD-8BB4-4710-BF8A-D5F5ED930508}" type="pres">
      <dgm:prSet presAssocID="{335D2F9C-F80F-43EB-AD58-A33BCC82A577}" presName="d3" presStyleLbl="callout" presStyleIdx="5" presStyleCnt="10"/>
      <dgm:spPr/>
    </dgm:pt>
    <dgm:pt modelId="{C2E28DFF-827D-407A-B7F1-DE03F568DCAA}" type="pres">
      <dgm:prSet presAssocID="{D43A7BD0-1966-4606-8727-851813B8D7A9}" presName="circle4" presStyleLbl="lnNode1" presStyleIdx="3" presStyleCnt="5"/>
      <dgm:spPr>
        <a:solidFill>
          <a:srgbClr val="FF66FF"/>
        </a:solidFill>
      </dgm:spPr>
    </dgm:pt>
    <dgm:pt modelId="{563C561A-D2FD-4FD8-9EFA-81F5EDF9A08D}" type="pres">
      <dgm:prSet presAssocID="{D43A7BD0-1966-4606-8727-851813B8D7A9}" presName="text4" presStyleLbl="revTx" presStyleIdx="3" presStyleCnt="5">
        <dgm:presLayoutVars>
          <dgm:bulletEnabled val="1"/>
        </dgm:presLayoutVars>
      </dgm:prSet>
      <dgm:spPr/>
      <dgm:t>
        <a:bodyPr/>
        <a:lstStyle/>
        <a:p>
          <a:endParaRPr lang="zh-CN" altLang="en-US"/>
        </a:p>
      </dgm:t>
    </dgm:pt>
    <dgm:pt modelId="{11E6D9EF-C07D-40E9-9552-B093B50B18F0}" type="pres">
      <dgm:prSet presAssocID="{D43A7BD0-1966-4606-8727-851813B8D7A9}" presName="line4" presStyleLbl="callout" presStyleIdx="6" presStyleCnt="10"/>
      <dgm:spPr/>
    </dgm:pt>
    <dgm:pt modelId="{AC5CBDD7-51A1-4BB9-821F-DC35E8B1ADB2}" type="pres">
      <dgm:prSet presAssocID="{D43A7BD0-1966-4606-8727-851813B8D7A9}" presName="d4" presStyleLbl="callout" presStyleIdx="7" presStyleCnt="10"/>
      <dgm:spPr/>
    </dgm:pt>
    <dgm:pt modelId="{3B55B09B-8672-4EF4-B8A5-D82A4CE04D47}" type="pres">
      <dgm:prSet presAssocID="{777098C4-2609-4C35-AC26-E69006BA2DD1}" presName="circle5" presStyleLbl="lnNode1" presStyleIdx="4" presStyleCnt="5"/>
      <dgm:spPr>
        <a:solidFill>
          <a:srgbClr val="33CCFF"/>
        </a:solidFill>
      </dgm:spPr>
    </dgm:pt>
    <dgm:pt modelId="{06F779B6-3C52-48D3-A13F-70F3A12F117E}" type="pres">
      <dgm:prSet presAssocID="{777098C4-2609-4C35-AC26-E69006BA2DD1}" presName="text5" presStyleLbl="revTx" presStyleIdx="4" presStyleCnt="5">
        <dgm:presLayoutVars>
          <dgm:bulletEnabled val="1"/>
        </dgm:presLayoutVars>
      </dgm:prSet>
      <dgm:spPr/>
      <dgm:t>
        <a:bodyPr/>
        <a:lstStyle/>
        <a:p>
          <a:endParaRPr lang="zh-CN" altLang="en-US"/>
        </a:p>
      </dgm:t>
    </dgm:pt>
    <dgm:pt modelId="{A81112A1-9917-484E-BB82-AE33986DD76C}" type="pres">
      <dgm:prSet presAssocID="{777098C4-2609-4C35-AC26-E69006BA2DD1}" presName="line5" presStyleLbl="callout" presStyleIdx="8" presStyleCnt="10"/>
      <dgm:spPr/>
    </dgm:pt>
    <dgm:pt modelId="{CE2B8A24-FD8E-4993-AF88-BCC5BA91965F}" type="pres">
      <dgm:prSet presAssocID="{777098C4-2609-4C35-AC26-E69006BA2DD1}" presName="d5" presStyleLbl="callout" presStyleIdx="9" presStyleCnt="10"/>
      <dgm:spPr/>
    </dgm:pt>
  </dgm:ptLst>
  <dgm:cxnLst>
    <dgm:cxn modelId="{A8FD0159-F000-4C9B-B1E8-BB384FC0D815}" srcId="{F6BCBF2F-1538-42C5-A9B3-00E642FFB5A4}" destId="{EABAC8CA-2E64-4595-AF51-157EEF885215}" srcOrd="5" destOrd="0" parTransId="{A6565A48-FEF5-4C45-8996-76542884DA13}" sibTransId="{1C9A1B7F-3BAF-4C99-AE9C-14E5B1D0BAFC}"/>
    <dgm:cxn modelId="{E9C2F1D0-278A-4B47-83BA-35D26F0FBB5A}" srcId="{F6BCBF2F-1538-42C5-A9B3-00E642FFB5A4}" destId="{335D2F9C-F80F-43EB-AD58-A33BCC82A577}" srcOrd="2" destOrd="0" parTransId="{DDB9B64E-72D1-4F5E-AFFA-D4A5A4F7FB3C}" sibTransId="{19D3A633-73B2-4D09-929F-04FD37F15CF4}"/>
    <dgm:cxn modelId="{9C16D5BF-0B8D-487C-9473-E2D495F6A8A0}" srcId="{F6BCBF2F-1538-42C5-A9B3-00E642FFB5A4}" destId="{A4EBBA2B-F69C-481D-A41D-29BAFA4D3C43}" srcOrd="0" destOrd="0" parTransId="{8BB6E561-8700-4969-B28D-B6F2A303FE45}" sibTransId="{06008FBF-CF96-446F-950D-665EA5ECB7F3}"/>
    <dgm:cxn modelId="{53CDD376-EDBD-4840-8F0D-E9D601CF3359}" type="presOf" srcId="{335D2F9C-F80F-43EB-AD58-A33BCC82A577}" destId="{F254BAFA-5931-4921-92E1-73EDA7EFF82A}" srcOrd="0" destOrd="0" presId="urn:microsoft.com/office/officeart/2005/8/layout/target1"/>
    <dgm:cxn modelId="{35AC6A68-0564-4961-B588-A9BC621CC2E8}" type="presOf" srcId="{43AFB4AA-CBD3-4978-A03C-864D1F027559}" destId="{A2AFA44C-9AF0-475F-9914-95000436ED13}" srcOrd="0" destOrd="0" presId="urn:microsoft.com/office/officeart/2005/8/layout/target1"/>
    <dgm:cxn modelId="{1CA10EC3-1893-4A41-A100-73D79348F399}" type="presOf" srcId="{F6BCBF2F-1538-42C5-A9B3-00E642FFB5A4}" destId="{FDEB4C0E-D7F7-4636-902F-003329FA4B84}" srcOrd="0" destOrd="0" presId="urn:microsoft.com/office/officeart/2005/8/layout/target1"/>
    <dgm:cxn modelId="{83180A37-163D-4997-9C9F-9BD08F3598E2}" srcId="{F6BCBF2F-1538-42C5-A9B3-00E642FFB5A4}" destId="{D43A7BD0-1966-4606-8727-851813B8D7A9}" srcOrd="3" destOrd="0" parTransId="{1A9C4545-093F-4203-97A3-33F6CFEF4BFB}" sibTransId="{5AFD54BC-9B91-498D-B09A-DF8A27B7F8CA}"/>
    <dgm:cxn modelId="{6D3E3AA8-7B5F-433B-B995-9C00C630A554}" type="presOf" srcId="{A4EBBA2B-F69C-481D-A41D-29BAFA4D3C43}" destId="{A50A0596-65D2-4B2C-94E9-D2C985EBA786}" srcOrd="0" destOrd="0" presId="urn:microsoft.com/office/officeart/2005/8/layout/target1"/>
    <dgm:cxn modelId="{95A57395-7E44-48A8-ABA2-B07CC60B882C}" type="presOf" srcId="{D43A7BD0-1966-4606-8727-851813B8D7A9}" destId="{563C561A-D2FD-4FD8-9EFA-81F5EDF9A08D}" srcOrd="0" destOrd="0" presId="urn:microsoft.com/office/officeart/2005/8/layout/target1"/>
    <dgm:cxn modelId="{C5488D0D-1974-4F07-A320-A3BAD984D265}" type="presOf" srcId="{777098C4-2609-4C35-AC26-E69006BA2DD1}" destId="{06F779B6-3C52-48D3-A13F-70F3A12F117E}" srcOrd="0" destOrd="0" presId="urn:microsoft.com/office/officeart/2005/8/layout/target1"/>
    <dgm:cxn modelId="{071FA6AB-0FA1-4AA0-AC15-B32EB6C86F59}" srcId="{F6BCBF2F-1538-42C5-A9B3-00E642FFB5A4}" destId="{43AFB4AA-CBD3-4978-A03C-864D1F027559}" srcOrd="1" destOrd="0" parTransId="{92EC41E9-2997-471A-B2E9-2A8F2BA0BCDD}" sibTransId="{BCEFD14B-8572-4080-A41D-52EC6252B154}"/>
    <dgm:cxn modelId="{E977D9BA-40E9-479D-9746-43D7DDE24638}" srcId="{F6BCBF2F-1538-42C5-A9B3-00E642FFB5A4}" destId="{777098C4-2609-4C35-AC26-E69006BA2DD1}" srcOrd="4" destOrd="0" parTransId="{681D7DFA-4067-431C-861E-0658C8617204}" sibTransId="{2AF9EACE-D671-440C-B60B-D74FECC57CF8}"/>
    <dgm:cxn modelId="{FB71BCAA-73C7-46BF-B56D-3392B68DFED7}" type="presParOf" srcId="{FDEB4C0E-D7F7-4636-902F-003329FA4B84}" destId="{9C8D23D3-8867-4704-AD70-2D4BAB4B660C}" srcOrd="0" destOrd="0" presId="urn:microsoft.com/office/officeart/2005/8/layout/target1"/>
    <dgm:cxn modelId="{C1C86EAE-F4E5-4F72-8B9D-A05B149BCE7F}" type="presParOf" srcId="{FDEB4C0E-D7F7-4636-902F-003329FA4B84}" destId="{A50A0596-65D2-4B2C-94E9-D2C985EBA786}" srcOrd="1" destOrd="0" presId="urn:microsoft.com/office/officeart/2005/8/layout/target1"/>
    <dgm:cxn modelId="{451D80DB-9657-4D40-B9AE-2F17AC896CA6}" type="presParOf" srcId="{FDEB4C0E-D7F7-4636-902F-003329FA4B84}" destId="{C13E26DB-B400-49D8-8A2C-63455B9FE9EA}" srcOrd="2" destOrd="0" presId="urn:microsoft.com/office/officeart/2005/8/layout/target1"/>
    <dgm:cxn modelId="{E2161910-720C-4148-BB79-061C8CD3509E}" type="presParOf" srcId="{FDEB4C0E-D7F7-4636-902F-003329FA4B84}" destId="{FEF98630-48C8-4B05-A494-1373A7300666}" srcOrd="3" destOrd="0" presId="urn:microsoft.com/office/officeart/2005/8/layout/target1"/>
    <dgm:cxn modelId="{CEE59F15-C27B-4CA5-AE59-FB46D80BF83E}" type="presParOf" srcId="{FDEB4C0E-D7F7-4636-902F-003329FA4B84}" destId="{E9FDF93F-8A49-48E6-8F0E-402B89ADFAFC}" srcOrd="4" destOrd="0" presId="urn:microsoft.com/office/officeart/2005/8/layout/target1"/>
    <dgm:cxn modelId="{350647B3-AC34-430A-BCC7-819C0BF6D71A}" type="presParOf" srcId="{FDEB4C0E-D7F7-4636-902F-003329FA4B84}" destId="{A2AFA44C-9AF0-475F-9914-95000436ED13}" srcOrd="5" destOrd="0" presId="urn:microsoft.com/office/officeart/2005/8/layout/target1"/>
    <dgm:cxn modelId="{83CC1CD8-A1BB-4421-89E9-9DACDDC7870E}" type="presParOf" srcId="{FDEB4C0E-D7F7-4636-902F-003329FA4B84}" destId="{AC99A94F-D56C-4CFE-9B09-19E80420AFB5}" srcOrd="6" destOrd="0" presId="urn:microsoft.com/office/officeart/2005/8/layout/target1"/>
    <dgm:cxn modelId="{52F47B73-9C30-41D9-A4A0-720EEAC58ECA}" type="presParOf" srcId="{FDEB4C0E-D7F7-4636-902F-003329FA4B84}" destId="{6229F70E-3860-499C-B0A6-019F17FF04EB}" srcOrd="7" destOrd="0" presId="urn:microsoft.com/office/officeart/2005/8/layout/target1"/>
    <dgm:cxn modelId="{F16C9CA2-D95D-452C-B360-DF1F12C5FD69}" type="presParOf" srcId="{FDEB4C0E-D7F7-4636-902F-003329FA4B84}" destId="{09C393A2-4B07-49FE-9765-A0F8BFE08965}" srcOrd="8" destOrd="0" presId="urn:microsoft.com/office/officeart/2005/8/layout/target1"/>
    <dgm:cxn modelId="{AE51BE35-247D-4735-A610-F5A63E59ABFF}" type="presParOf" srcId="{FDEB4C0E-D7F7-4636-902F-003329FA4B84}" destId="{F254BAFA-5931-4921-92E1-73EDA7EFF82A}" srcOrd="9" destOrd="0" presId="urn:microsoft.com/office/officeart/2005/8/layout/target1"/>
    <dgm:cxn modelId="{B7DF2F40-0A0E-4133-A3FA-42892EDAF0F8}" type="presParOf" srcId="{FDEB4C0E-D7F7-4636-902F-003329FA4B84}" destId="{417BC27B-5E63-467E-9072-5D4C6BCEDABF}" srcOrd="10" destOrd="0" presId="urn:microsoft.com/office/officeart/2005/8/layout/target1"/>
    <dgm:cxn modelId="{301DDD22-1D43-414B-ACE9-0C67007EA0D2}" type="presParOf" srcId="{FDEB4C0E-D7F7-4636-902F-003329FA4B84}" destId="{2F1F9EDD-8BB4-4710-BF8A-D5F5ED930508}" srcOrd="11" destOrd="0" presId="urn:microsoft.com/office/officeart/2005/8/layout/target1"/>
    <dgm:cxn modelId="{DD5E5197-9F54-4A7E-A619-10EDD47C800E}" type="presParOf" srcId="{FDEB4C0E-D7F7-4636-902F-003329FA4B84}" destId="{C2E28DFF-827D-407A-B7F1-DE03F568DCAA}" srcOrd="12" destOrd="0" presId="urn:microsoft.com/office/officeart/2005/8/layout/target1"/>
    <dgm:cxn modelId="{ABEAC193-C628-454F-8ACD-C2CC43D66A92}" type="presParOf" srcId="{FDEB4C0E-D7F7-4636-902F-003329FA4B84}" destId="{563C561A-D2FD-4FD8-9EFA-81F5EDF9A08D}" srcOrd="13" destOrd="0" presId="urn:microsoft.com/office/officeart/2005/8/layout/target1"/>
    <dgm:cxn modelId="{8C31B579-FB70-42BB-870D-BF842F8F50E1}" type="presParOf" srcId="{FDEB4C0E-D7F7-4636-902F-003329FA4B84}" destId="{11E6D9EF-C07D-40E9-9552-B093B50B18F0}" srcOrd="14" destOrd="0" presId="urn:microsoft.com/office/officeart/2005/8/layout/target1"/>
    <dgm:cxn modelId="{A5A00979-7721-4052-909C-EFD21FE0D92B}" type="presParOf" srcId="{FDEB4C0E-D7F7-4636-902F-003329FA4B84}" destId="{AC5CBDD7-51A1-4BB9-821F-DC35E8B1ADB2}" srcOrd="15" destOrd="0" presId="urn:microsoft.com/office/officeart/2005/8/layout/target1"/>
    <dgm:cxn modelId="{DAE00DD1-4FCF-45D0-A47E-66EF01A7712D}" type="presParOf" srcId="{FDEB4C0E-D7F7-4636-902F-003329FA4B84}" destId="{3B55B09B-8672-4EF4-B8A5-D82A4CE04D47}" srcOrd="16" destOrd="0" presId="urn:microsoft.com/office/officeart/2005/8/layout/target1"/>
    <dgm:cxn modelId="{0E86AFC7-7DB8-4EE2-8955-19B7686A6A63}" type="presParOf" srcId="{FDEB4C0E-D7F7-4636-902F-003329FA4B84}" destId="{06F779B6-3C52-48D3-A13F-70F3A12F117E}" srcOrd="17" destOrd="0" presId="urn:microsoft.com/office/officeart/2005/8/layout/target1"/>
    <dgm:cxn modelId="{F4ADA8FC-D14C-47CE-9432-201B86B74FDB}" type="presParOf" srcId="{FDEB4C0E-D7F7-4636-902F-003329FA4B84}" destId="{A81112A1-9917-484E-BB82-AE33986DD76C}" srcOrd="18" destOrd="0" presId="urn:microsoft.com/office/officeart/2005/8/layout/target1"/>
    <dgm:cxn modelId="{3E232FA2-0832-4CF7-814A-CCBD9A9DB5CD}" type="presParOf" srcId="{FDEB4C0E-D7F7-4636-902F-003329FA4B84}" destId="{CE2B8A24-FD8E-4993-AF88-BCC5BA91965F}" srcOrd="19" destOrd="0" presId="urn:microsoft.com/office/officeart/2005/8/layout/target1"/>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8E973363-3043-4A51-8CAB-073847ED7629}"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zh-CN" altLang="en-US"/>
        </a:p>
      </dgm:t>
    </dgm:pt>
    <dgm:pt modelId="{36833699-188C-4958-B3F7-0EF8D0AC0510}">
      <dgm:prSet phldrT="[文本]" custT="1"/>
      <dgm:spPr/>
      <dgm:t>
        <a:bodyPr/>
        <a:lstStyle/>
        <a:p>
          <a:pPr algn="ctr"/>
          <a:r>
            <a:rPr lang="zh-CN" altLang="en-US" sz="1800" b="1" dirty="0" smtClean="0">
              <a:solidFill>
                <a:schemeClr val="tx1"/>
              </a:solidFill>
              <a:latin typeface="+mn-ea"/>
              <a:ea typeface="+mn-ea"/>
            </a:rPr>
            <a:t>前提：</a:t>
          </a:r>
          <a:endParaRPr lang="en-US" altLang="zh-CN" sz="1800" b="1" dirty="0" smtClean="0">
            <a:solidFill>
              <a:schemeClr val="tx1"/>
            </a:solidFill>
            <a:latin typeface="+mn-ea"/>
            <a:ea typeface="+mn-ea"/>
          </a:endParaRPr>
        </a:p>
        <a:p>
          <a:pPr algn="ctr"/>
          <a:r>
            <a:rPr lang="zh-CN" altLang="en-US" sz="1800" b="1" dirty="0" smtClean="0">
              <a:solidFill>
                <a:schemeClr val="tx1"/>
              </a:solidFill>
              <a:latin typeface="+mn-ea"/>
              <a:ea typeface="+mn-ea"/>
            </a:rPr>
            <a:t>思想素质</a:t>
          </a:r>
          <a:endParaRPr lang="en-US" altLang="zh-CN" sz="1800" b="1" dirty="0" smtClean="0">
            <a:solidFill>
              <a:schemeClr val="tx1"/>
            </a:solidFill>
            <a:latin typeface="+mn-ea"/>
            <a:ea typeface="+mn-ea"/>
          </a:endParaRPr>
        </a:p>
        <a:p>
          <a:pPr algn="ctr"/>
          <a:endParaRPr lang="en-US" altLang="zh-CN" sz="1800" b="1" dirty="0" smtClean="0">
            <a:solidFill>
              <a:schemeClr val="tx1"/>
            </a:solidFill>
            <a:latin typeface="+mn-ea"/>
            <a:ea typeface="+mn-ea"/>
          </a:endParaRPr>
        </a:p>
        <a:p>
          <a:pPr algn="ctr"/>
          <a:endParaRPr lang="zh-CN" altLang="en-US" sz="1800" b="1" dirty="0">
            <a:solidFill>
              <a:schemeClr val="tx1"/>
            </a:solidFill>
            <a:latin typeface="+mn-ea"/>
            <a:ea typeface="+mn-ea"/>
          </a:endParaRPr>
        </a:p>
      </dgm:t>
    </dgm:pt>
    <dgm:pt modelId="{7673A88B-AC24-48E5-9BD7-983869823C08}" type="parTrans" cxnId="{B7310053-5B4F-48C2-A37A-156F94671616}">
      <dgm:prSet/>
      <dgm:spPr/>
      <dgm:t>
        <a:bodyPr/>
        <a:lstStyle/>
        <a:p>
          <a:endParaRPr lang="zh-CN" altLang="en-US"/>
        </a:p>
      </dgm:t>
    </dgm:pt>
    <dgm:pt modelId="{C31A04E8-6B07-4EEA-8065-7A7023374516}" type="sibTrans" cxnId="{B7310053-5B4F-48C2-A37A-156F94671616}">
      <dgm:prSet/>
      <dgm:spPr/>
      <dgm:t>
        <a:bodyPr/>
        <a:lstStyle/>
        <a:p>
          <a:endParaRPr lang="zh-CN" altLang="en-US"/>
        </a:p>
      </dgm:t>
    </dgm:pt>
    <dgm:pt modelId="{3A0BBEFA-C555-4382-9531-0F192A23CB64}">
      <dgm:prSet phldrT="[文本]" custT="1"/>
      <dgm:spPr/>
      <dgm:t>
        <a:bodyPr/>
        <a:lstStyle/>
        <a:p>
          <a:r>
            <a:rPr lang="zh-CN" altLang="en-US" sz="1800" b="1" dirty="0" smtClean="0">
              <a:solidFill>
                <a:schemeClr val="tx1"/>
              </a:solidFill>
            </a:rPr>
            <a:t>核心：</a:t>
          </a:r>
          <a:endParaRPr lang="en-US" altLang="zh-CN" sz="1800" b="1" dirty="0" smtClean="0">
            <a:solidFill>
              <a:schemeClr val="tx1"/>
            </a:solidFill>
          </a:endParaRPr>
        </a:p>
        <a:p>
          <a:r>
            <a:rPr lang="zh-CN" altLang="en-US" sz="1800" b="1" dirty="0" smtClean="0">
              <a:solidFill>
                <a:schemeClr val="tx1"/>
              </a:solidFill>
            </a:rPr>
            <a:t>业务素质</a:t>
          </a:r>
          <a:endParaRPr lang="en-US" altLang="zh-CN" sz="1800" b="1" dirty="0" smtClean="0">
            <a:solidFill>
              <a:schemeClr val="tx1"/>
            </a:solidFill>
          </a:endParaRPr>
        </a:p>
        <a:p>
          <a:endParaRPr lang="en-US" altLang="zh-CN" sz="1800" b="1" dirty="0" smtClean="0">
            <a:solidFill>
              <a:schemeClr val="tx1"/>
            </a:solidFill>
          </a:endParaRPr>
        </a:p>
        <a:p>
          <a:endParaRPr lang="zh-CN" altLang="en-US" sz="1800" b="1" dirty="0">
            <a:solidFill>
              <a:schemeClr val="tx1"/>
            </a:solidFill>
          </a:endParaRPr>
        </a:p>
      </dgm:t>
    </dgm:pt>
    <dgm:pt modelId="{99BAF6C8-8F8C-48D9-942F-D6092E1B368A}" type="parTrans" cxnId="{3B430AA4-AF65-4533-8C73-017CB64FEFAE}">
      <dgm:prSet/>
      <dgm:spPr/>
      <dgm:t>
        <a:bodyPr/>
        <a:lstStyle/>
        <a:p>
          <a:endParaRPr lang="zh-CN" altLang="en-US"/>
        </a:p>
      </dgm:t>
    </dgm:pt>
    <dgm:pt modelId="{50E6B0A9-7028-4F3F-9DC0-F84EB6E5D8FB}" type="sibTrans" cxnId="{3B430AA4-AF65-4533-8C73-017CB64FEFAE}">
      <dgm:prSet/>
      <dgm:spPr/>
      <dgm:t>
        <a:bodyPr/>
        <a:lstStyle/>
        <a:p>
          <a:endParaRPr lang="zh-CN" altLang="en-US"/>
        </a:p>
      </dgm:t>
    </dgm:pt>
    <dgm:pt modelId="{9C66F78C-DD4C-457E-B37A-1804F291EF07}">
      <dgm:prSet phldrT="[文本]" custT="1"/>
      <dgm:spPr/>
      <dgm:t>
        <a:bodyPr/>
        <a:lstStyle/>
        <a:p>
          <a:endParaRPr lang="en-US" altLang="zh-CN" sz="2800" b="1" dirty="0" smtClean="0">
            <a:solidFill>
              <a:schemeClr val="tx1"/>
            </a:solidFill>
          </a:endParaRPr>
        </a:p>
        <a:p>
          <a:r>
            <a:rPr lang="zh-CN" altLang="en-US" sz="2800" b="1" dirty="0" smtClean="0">
              <a:solidFill>
                <a:schemeClr val="tx1"/>
              </a:solidFill>
            </a:rPr>
            <a:t>素质要求</a:t>
          </a:r>
          <a:endParaRPr lang="zh-CN" altLang="en-US" sz="2800" b="1" dirty="0">
            <a:solidFill>
              <a:schemeClr val="tx1"/>
            </a:solidFill>
          </a:endParaRPr>
        </a:p>
      </dgm:t>
    </dgm:pt>
    <dgm:pt modelId="{F6D23C62-49B1-4351-BFB9-7EB917DA6E36}" type="parTrans" cxnId="{2F9A1C3A-1992-429B-A49D-20E8F5CA9E21}">
      <dgm:prSet/>
      <dgm:spPr/>
      <dgm:t>
        <a:bodyPr/>
        <a:lstStyle/>
        <a:p>
          <a:endParaRPr lang="zh-CN" altLang="en-US"/>
        </a:p>
      </dgm:t>
    </dgm:pt>
    <dgm:pt modelId="{C979DF82-E6B2-407E-B9DC-836B996C8AE9}" type="sibTrans" cxnId="{2F9A1C3A-1992-429B-A49D-20E8F5CA9E21}">
      <dgm:prSet/>
      <dgm:spPr/>
      <dgm:t>
        <a:bodyPr/>
        <a:lstStyle/>
        <a:p>
          <a:endParaRPr lang="zh-CN" altLang="en-US"/>
        </a:p>
      </dgm:t>
    </dgm:pt>
    <dgm:pt modelId="{0D797EAD-4BBB-4B68-9C71-EB7A133E6F8F}">
      <dgm:prSet phldrT="[文本]" custT="1"/>
      <dgm:spPr/>
      <dgm:t>
        <a:bodyPr/>
        <a:lstStyle/>
        <a:p>
          <a:r>
            <a:rPr lang="zh-CN" altLang="en-US" sz="1800" b="1" dirty="0" smtClean="0">
              <a:solidFill>
                <a:schemeClr val="tx1"/>
              </a:solidFill>
            </a:rPr>
            <a:t>基础：</a:t>
          </a:r>
          <a:endParaRPr lang="en-US" altLang="zh-CN" sz="1800" b="1" dirty="0" smtClean="0">
            <a:solidFill>
              <a:schemeClr val="tx1"/>
            </a:solidFill>
          </a:endParaRPr>
        </a:p>
        <a:p>
          <a:r>
            <a:rPr lang="zh-CN" altLang="en-US" sz="1800" b="1" dirty="0" smtClean="0">
              <a:solidFill>
                <a:schemeClr val="tx1"/>
              </a:solidFill>
            </a:rPr>
            <a:t>文化素质</a:t>
          </a:r>
          <a:endParaRPr lang="en-US" altLang="zh-CN" sz="1800" b="1" dirty="0" smtClean="0">
            <a:solidFill>
              <a:schemeClr val="tx1"/>
            </a:solidFill>
          </a:endParaRPr>
        </a:p>
        <a:p>
          <a:endParaRPr lang="en-US" altLang="zh-CN" sz="1800" b="1" dirty="0" smtClean="0">
            <a:solidFill>
              <a:schemeClr val="tx1"/>
            </a:solidFill>
          </a:endParaRPr>
        </a:p>
        <a:p>
          <a:endParaRPr lang="zh-CN" altLang="en-US" sz="1800" b="1" dirty="0">
            <a:solidFill>
              <a:schemeClr val="tx1"/>
            </a:solidFill>
          </a:endParaRPr>
        </a:p>
      </dgm:t>
    </dgm:pt>
    <dgm:pt modelId="{F2F89400-59A1-4C73-AD5D-5C9D6B5A226C}" type="parTrans" cxnId="{E0CE158A-10AC-44EF-9B79-DD41FD17AE93}">
      <dgm:prSet/>
      <dgm:spPr/>
      <dgm:t>
        <a:bodyPr/>
        <a:lstStyle/>
        <a:p>
          <a:endParaRPr lang="zh-CN" altLang="en-US"/>
        </a:p>
      </dgm:t>
    </dgm:pt>
    <dgm:pt modelId="{AD2DC2F9-A722-4655-87E7-3C1E3BF1FC98}" type="sibTrans" cxnId="{E0CE158A-10AC-44EF-9B79-DD41FD17AE93}">
      <dgm:prSet/>
      <dgm:spPr/>
      <dgm:t>
        <a:bodyPr/>
        <a:lstStyle/>
        <a:p>
          <a:endParaRPr lang="zh-CN" altLang="en-US"/>
        </a:p>
      </dgm:t>
    </dgm:pt>
    <dgm:pt modelId="{5E954D44-E733-4F02-AC63-8D20568C04CC}" type="pres">
      <dgm:prSet presAssocID="{8E973363-3043-4A51-8CAB-073847ED7629}" presName="compositeShape" presStyleCnt="0">
        <dgm:presLayoutVars>
          <dgm:chMax val="9"/>
          <dgm:dir/>
          <dgm:resizeHandles val="exact"/>
        </dgm:presLayoutVars>
      </dgm:prSet>
      <dgm:spPr/>
      <dgm:t>
        <a:bodyPr/>
        <a:lstStyle/>
        <a:p>
          <a:endParaRPr lang="zh-CN" altLang="en-US"/>
        </a:p>
      </dgm:t>
    </dgm:pt>
    <dgm:pt modelId="{96677300-6598-4B03-A6F6-C266FDC5302B}" type="pres">
      <dgm:prSet presAssocID="{8E973363-3043-4A51-8CAB-073847ED7629}" presName="triangle1" presStyleLbl="node1" presStyleIdx="0" presStyleCnt="4">
        <dgm:presLayoutVars>
          <dgm:bulletEnabled val="1"/>
        </dgm:presLayoutVars>
      </dgm:prSet>
      <dgm:spPr/>
      <dgm:t>
        <a:bodyPr/>
        <a:lstStyle/>
        <a:p>
          <a:endParaRPr lang="zh-CN" altLang="en-US"/>
        </a:p>
      </dgm:t>
    </dgm:pt>
    <dgm:pt modelId="{C06F55F3-4DC5-4EF5-8293-101DF99EE1C1}" type="pres">
      <dgm:prSet presAssocID="{8E973363-3043-4A51-8CAB-073847ED7629}" presName="triangle2" presStyleLbl="node1" presStyleIdx="1" presStyleCnt="4">
        <dgm:presLayoutVars>
          <dgm:bulletEnabled val="1"/>
        </dgm:presLayoutVars>
      </dgm:prSet>
      <dgm:spPr/>
      <dgm:t>
        <a:bodyPr/>
        <a:lstStyle/>
        <a:p>
          <a:endParaRPr lang="zh-CN" altLang="en-US"/>
        </a:p>
      </dgm:t>
    </dgm:pt>
    <dgm:pt modelId="{BBEED3F8-9D94-4563-9313-A2F837BCAC8D}" type="pres">
      <dgm:prSet presAssocID="{8E973363-3043-4A51-8CAB-073847ED7629}" presName="triangle3" presStyleLbl="node1" presStyleIdx="2" presStyleCnt="4">
        <dgm:presLayoutVars>
          <dgm:bulletEnabled val="1"/>
        </dgm:presLayoutVars>
      </dgm:prSet>
      <dgm:spPr/>
      <dgm:t>
        <a:bodyPr/>
        <a:lstStyle/>
        <a:p>
          <a:endParaRPr lang="zh-CN" altLang="en-US"/>
        </a:p>
      </dgm:t>
    </dgm:pt>
    <dgm:pt modelId="{15B97A2A-666E-4A50-B0D0-8C1D6791EC71}" type="pres">
      <dgm:prSet presAssocID="{8E973363-3043-4A51-8CAB-073847ED7629}" presName="triangle4" presStyleLbl="node1" presStyleIdx="3" presStyleCnt="4">
        <dgm:presLayoutVars>
          <dgm:bulletEnabled val="1"/>
        </dgm:presLayoutVars>
      </dgm:prSet>
      <dgm:spPr/>
      <dgm:t>
        <a:bodyPr/>
        <a:lstStyle/>
        <a:p>
          <a:endParaRPr lang="zh-CN" altLang="en-US"/>
        </a:p>
      </dgm:t>
    </dgm:pt>
  </dgm:ptLst>
  <dgm:cxnLst>
    <dgm:cxn modelId="{5272F95C-BC77-4D87-8EA8-CD756F0CB787}" type="presOf" srcId="{8E973363-3043-4A51-8CAB-073847ED7629}" destId="{5E954D44-E733-4F02-AC63-8D20568C04CC}" srcOrd="0" destOrd="0" presId="urn:microsoft.com/office/officeart/2005/8/layout/pyramid4"/>
    <dgm:cxn modelId="{30B19749-FB54-43BE-B49E-6929941E1F03}" type="presOf" srcId="{9C66F78C-DD4C-457E-B37A-1804F291EF07}" destId="{BBEED3F8-9D94-4563-9313-A2F837BCAC8D}" srcOrd="0" destOrd="0" presId="urn:microsoft.com/office/officeart/2005/8/layout/pyramid4"/>
    <dgm:cxn modelId="{E0CE158A-10AC-44EF-9B79-DD41FD17AE93}" srcId="{8E973363-3043-4A51-8CAB-073847ED7629}" destId="{0D797EAD-4BBB-4B68-9C71-EB7A133E6F8F}" srcOrd="3" destOrd="0" parTransId="{F2F89400-59A1-4C73-AD5D-5C9D6B5A226C}" sibTransId="{AD2DC2F9-A722-4655-87E7-3C1E3BF1FC98}"/>
    <dgm:cxn modelId="{34165F8C-DF24-420F-B607-928E0C6D8625}" type="presOf" srcId="{0D797EAD-4BBB-4B68-9C71-EB7A133E6F8F}" destId="{15B97A2A-666E-4A50-B0D0-8C1D6791EC71}" srcOrd="0" destOrd="0" presId="urn:microsoft.com/office/officeart/2005/8/layout/pyramid4"/>
    <dgm:cxn modelId="{B7310053-5B4F-48C2-A37A-156F94671616}" srcId="{8E973363-3043-4A51-8CAB-073847ED7629}" destId="{36833699-188C-4958-B3F7-0EF8D0AC0510}" srcOrd="0" destOrd="0" parTransId="{7673A88B-AC24-48E5-9BD7-983869823C08}" sibTransId="{C31A04E8-6B07-4EEA-8065-7A7023374516}"/>
    <dgm:cxn modelId="{2F9A1C3A-1992-429B-A49D-20E8F5CA9E21}" srcId="{8E973363-3043-4A51-8CAB-073847ED7629}" destId="{9C66F78C-DD4C-457E-B37A-1804F291EF07}" srcOrd="2" destOrd="0" parTransId="{F6D23C62-49B1-4351-BFB9-7EB917DA6E36}" sibTransId="{C979DF82-E6B2-407E-B9DC-836B996C8AE9}"/>
    <dgm:cxn modelId="{D238A6AB-9744-4182-87E3-CF025595CF3B}" type="presOf" srcId="{36833699-188C-4958-B3F7-0EF8D0AC0510}" destId="{96677300-6598-4B03-A6F6-C266FDC5302B}" srcOrd="0" destOrd="0" presId="urn:microsoft.com/office/officeart/2005/8/layout/pyramid4"/>
    <dgm:cxn modelId="{3B430AA4-AF65-4533-8C73-017CB64FEFAE}" srcId="{8E973363-3043-4A51-8CAB-073847ED7629}" destId="{3A0BBEFA-C555-4382-9531-0F192A23CB64}" srcOrd="1" destOrd="0" parTransId="{99BAF6C8-8F8C-48D9-942F-D6092E1B368A}" sibTransId="{50E6B0A9-7028-4F3F-9DC0-F84EB6E5D8FB}"/>
    <dgm:cxn modelId="{9EB0DC1D-B415-4C2B-960E-E148B8409D3E}" type="presOf" srcId="{3A0BBEFA-C555-4382-9531-0F192A23CB64}" destId="{C06F55F3-4DC5-4EF5-8293-101DF99EE1C1}" srcOrd="0" destOrd="0" presId="urn:microsoft.com/office/officeart/2005/8/layout/pyramid4"/>
    <dgm:cxn modelId="{2A8240D7-D169-4F12-8134-A7A4846364FE}" type="presParOf" srcId="{5E954D44-E733-4F02-AC63-8D20568C04CC}" destId="{96677300-6598-4B03-A6F6-C266FDC5302B}" srcOrd="0" destOrd="0" presId="urn:microsoft.com/office/officeart/2005/8/layout/pyramid4"/>
    <dgm:cxn modelId="{B11CCE20-895B-47B6-B66D-DD4FCAF72963}" type="presParOf" srcId="{5E954D44-E733-4F02-AC63-8D20568C04CC}" destId="{C06F55F3-4DC5-4EF5-8293-101DF99EE1C1}" srcOrd="1" destOrd="0" presId="urn:microsoft.com/office/officeart/2005/8/layout/pyramid4"/>
    <dgm:cxn modelId="{E6DDD7E6-8A4F-48AB-A862-7F9B9C27158F}" type="presParOf" srcId="{5E954D44-E733-4F02-AC63-8D20568C04CC}" destId="{BBEED3F8-9D94-4563-9313-A2F837BCAC8D}" srcOrd="2" destOrd="0" presId="urn:microsoft.com/office/officeart/2005/8/layout/pyramid4"/>
    <dgm:cxn modelId="{A5DF36C8-047F-47CF-93C3-79FDAF6CE185}" type="presParOf" srcId="{5E954D44-E733-4F02-AC63-8D20568C04CC}" destId="{15B97A2A-666E-4A50-B0D0-8C1D6791EC7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91E1E0FD-AA6B-4094-8413-BD838C466B03}" type="doc">
      <dgm:prSet loTypeId="urn:microsoft.com/office/officeart/2005/8/layout/cycle7" loCatId="cycle" qsTypeId="urn:microsoft.com/office/officeart/2005/8/quickstyle/simple2" qsCatId="simple" csTypeId="urn:microsoft.com/office/officeart/2005/8/colors/colorful1#6" csCatId="colorful" phldr="1"/>
      <dgm:spPr/>
      <dgm:t>
        <a:bodyPr/>
        <a:lstStyle/>
        <a:p>
          <a:endParaRPr lang="zh-CN" altLang="en-US"/>
        </a:p>
      </dgm:t>
    </dgm:pt>
    <dgm:pt modelId="{88CE449E-BFA6-4E7C-818B-C0C095ECAEA1}">
      <dgm:prSet phldrT="[文本]"/>
      <dgm:spPr/>
      <dgm:t>
        <a:bodyPr/>
        <a:lstStyle/>
        <a:p>
          <a:pPr rtl="0"/>
          <a:r>
            <a:rPr kumimoji="0" lang="zh-CN" altLang="en-US" b="1" i="0" u="none" strike="noStrike" cap="none" normalizeH="0" baseline="0" dirty="0" smtClean="0">
              <a:ln/>
              <a:effectLst/>
              <a:latin typeface="Times New Roman" pitchFamily="18" charset="0"/>
              <a:ea typeface="宋体" charset="-122"/>
              <a:cs typeface="Times New Roman" pitchFamily="18" charset="0"/>
            </a:rPr>
            <a:t>基本能力：计算机技术、网络通讯技术、数据分析技术 </a:t>
          </a:r>
          <a:endParaRPr lang="zh-CN" altLang="en-US" dirty="0"/>
        </a:p>
      </dgm:t>
    </dgm:pt>
    <dgm:pt modelId="{A7E4E755-4D47-4584-AE31-05D378585933}" type="parTrans" cxnId="{DB5861F7-700A-4E7B-A52D-668D095B64B6}">
      <dgm:prSet/>
      <dgm:spPr/>
      <dgm:t>
        <a:bodyPr/>
        <a:lstStyle/>
        <a:p>
          <a:endParaRPr lang="zh-CN" altLang="en-US"/>
        </a:p>
      </dgm:t>
    </dgm:pt>
    <dgm:pt modelId="{C656ABDD-2D23-494B-AC4C-EF9A049EB49B}" type="sibTrans" cxnId="{DB5861F7-700A-4E7B-A52D-668D095B64B6}">
      <dgm:prSet/>
      <dgm:spPr/>
      <dgm:t>
        <a:bodyPr/>
        <a:lstStyle/>
        <a:p>
          <a:endParaRPr lang="zh-CN" altLang="en-US"/>
        </a:p>
      </dgm:t>
    </dgm:pt>
    <dgm:pt modelId="{C37EC1A3-70C9-4BB2-814D-57E721BE613A}">
      <dgm:prSet phldrT="[文本]"/>
      <dgm:spPr/>
      <dgm:t>
        <a:bodyPr/>
        <a:lstStyle/>
        <a:p>
          <a:pPr rtl="0"/>
          <a:r>
            <a:rPr kumimoji="0" lang="zh-CN" altLang="en-US" b="1" i="0" u="none" strike="noStrike" cap="none" normalizeH="0" baseline="0" dirty="0" smtClean="0">
              <a:ln/>
              <a:effectLst/>
              <a:latin typeface="Times New Roman" pitchFamily="18" charset="0"/>
              <a:ea typeface="宋体" charset="-122"/>
              <a:cs typeface="Times New Roman" pitchFamily="18" charset="0"/>
            </a:rPr>
            <a:t>执业能力：（工具和管理）软件使用能力、信息获取能力、信息加工技术</a:t>
          </a:r>
          <a:endParaRPr lang="zh-CN" altLang="en-US" dirty="0"/>
        </a:p>
      </dgm:t>
    </dgm:pt>
    <dgm:pt modelId="{1C91421A-6F1D-40F9-9292-D5454E9C5210}" type="parTrans" cxnId="{F46F5216-0CCD-4295-9AB5-220DB36EFCD8}">
      <dgm:prSet/>
      <dgm:spPr/>
      <dgm:t>
        <a:bodyPr/>
        <a:lstStyle/>
        <a:p>
          <a:endParaRPr lang="zh-CN" altLang="en-US"/>
        </a:p>
      </dgm:t>
    </dgm:pt>
    <dgm:pt modelId="{8A3FAE5C-3945-4108-BD5F-BEF70D7060A8}" type="sibTrans" cxnId="{F46F5216-0CCD-4295-9AB5-220DB36EFCD8}">
      <dgm:prSet/>
      <dgm:spPr/>
      <dgm:t>
        <a:bodyPr/>
        <a:lstStyle/>
        <a:p>
          <a:endParaRPr lang="zh-CN" altLang="en-US"/>
        </a:p>
      </dgm:t>
    </dgm:pt>
    <dgm:pt modelId="{0EE1FD09-C720-4A10-946B-24F7E01891E6}">
      <dgm:prSet phldrT="[文本]"/>
      <dgm:spPr/>
      <dgm:t>
        <a:bodyPr/>
        <a:lstStyle/>
        <a:p>
          <a:pPr rtl="0"/>
          <a:r>
            <a:rPr kumimoji="0" lang="zh-CN" altLang="en-US" b="1" i="0" u="none" strike="noStrike" cap="none" normalizeH="0" baseline="0" dirty="0" smtClean="0">
              <a:ln/>
              <a:effectLst/>
              <a:latin typeface="Times New Roman" pitchFamily="18" charset="0"/>
              <a:ea typeface="宋体" charset="-122"/>
              <a:cs typeface="Times New Roman" pitchFamily="18" charset="0"/>
            </a:rPr>
            <a:t>发展能力：信息集成管理技术、信息再服务能力</a:t>
          </a:r>
          <a:endParaRPr lang="zh-CN" altLang="en-US" dirty="0"/>
        </a:p>
      </dgm:t>
    </dgm:pt>
    <dgm:pt modelId="{79E08B29-ABFB-4B2E-A94D-C044FF046479}" type="parTrans" cxnId="{5AF7ED4F-9303-4B84-AA99-29554F3ED2E5}">
      <dgm:prSet/>
      <dgm:spPr/>
      <dgm:t>
        <a:bodyPr/>
        <a:lstStyle/>
        <a:p>
          <a:endParaRPr lang="zh-CN" altLang="en-US"/>
        </a:p>
      </dgm:t>
    </dgm:pt>
    <dgm:pt modelId="{1FF8BD41-A33E-49FE-8318-05080F708D16}" type="sibTrans" cxnId="{5AF7ED4F-9303-4B84-AA99-29554F3ED2E5}">
      <dgm:prSet/>
      <dgm:spPr/>
      <dgm:t>
        <a:bodyPr/>
        <a:lstStyle/>
        <a:p>
          <a:endParaRPr lang="zh-CN" altLang="en-US"/>
        </a:p>
      </dgm:t>
    </dgm:pt>
    <dgm:pt modelId="{02408DCE-562F-4B1E-97C5-604B2C0BA47E}" type="pres">
      <dgm:prSet presAssocID="{91E1E0FD-AA6B-4094-8413-BD838C466B03}" presName="Name0" presStyleCnt="0">
        <dgm:presLayoutVars>
          <dgm:dir/>
          <dgm:resizeHandles val="exact"/>
        </dgm:presLayoutVars>
      </dgm:prSet>
      <dgm:spPr/>
      <dgm:t>
        <a:bodyPr/>
        <a:lstStyle/>
        <a:p>
          <a:endParaRPr lang="zh-CN" altLang="en-US"/>
        </a:p>
      </dgm:t>
    </dgm:pt>
    <dgm:pt modelId="{EF352C12-CF67-4C54-B39C-C8C7A7DBCE14}" type="pres">
      <dgm:prSet presAssocID="{88CE449E-BFA6-4E7C-818B-C0C095ECAEA1}" presName="node" presStyleLbl="node1" presStyleIdx="0" presStyleCnt="3" custScaleX="112732" custScaleY="113578" custRadScaleRad="88417" custRadScaleInc="-1041">
        <dgm:presLayoutVars>
          <dgm:bulletEnabled val="1"/>
        </dgm:presLayoutVars>
      </dgm:prSet>
      <dgm:spPr/>
      <dgm:t>
        <a:bodyPr/>
        <a:lstStyle/>
        <a:p>
          <a:endParaRPr lang="zh-CN" altLang="en-US"/>
        </a:p>
      </dgm:t>
    </dgm:pt>
    <dgm:pt modelId="{0092FC98-C17B-485E-8CE2-6A08DE3F86EE}" type="pres">
      <dgm:prSet presAssocID="{C656ABDD-2D23-494B-AC4C-EF9A049EB49B}" presName="sibTrans" presStyleLbl="sibTrans2D1" presStyleIdx="0" presStyleCnt="3" custLinFactNeighborX="29764" custLinFactNeighborY="-1247"/>
      <dgm:spPr/>
      <dgm:t>
        <a:bodyPr/>
        <a:lstStyle/>
        <a:p>
          <a:endParaRPr lang="zh-CN" altLang="en-US"/>
        </a:p>
      </dgm:t>
    </dgm:pt>
    <dgm:pt modelId="{A1BAF706-BFAA-489B-A599-FDF130541537}" type="pres">
      <dgm:prSet presAssocID="{C656ABDD-2D23-494B-AC4C-EF9A049EB49B}" presName="connectorText" presStyleLbl="sibTrans2D1" presStyleIdx="0" presStyleCnt="3"/>
      <dgm:spPr/>
      <dgm:t>
        <a:bodyPr/>
        <a:lstStyle/>
        <a:p>
          <a:endParaRPr lang="zh-CN" altLang="en-US"/>
        </a:p>
      </dgm:t>
    </dgm:pt>
    <dgm:pt modelId="{20C220A7-1874-4FBC-961E-077D4B488A13}" type="pres">
      <dgm:prSet presAssocID="{C37EC1A3-70C9-4BB2-814D-57E721BE613A}" presName="node" presStyleLbl="node1" presStyleIdx="1" presStyleCnt="3" custScaleX="108709" custScaleY="106790" custRadScaleRad="96412" custRadScaleInc="-6550">
        <dgm:presLayoutVars>
          <dgm:bulletEnabled val="1"/>
        </dgm:presLayoutVars>
      </dgm:prSet>
      <dgm:spPr/>
      <dgm:t>
        <a:bodyPr/>
        <a:lstStyle/>
        <a:p>
          <a:endParaRPr lang="zh-CN" altLang="en-US"/>
        </a:p>
      </dgm:t>
    </dgm:pt>
    <dgm:pt modelId="{05111E2F-6A05-4FE9-BBE6-A3F580E910F9}" type="pres">
      <dgm:prSet presAssocID="{8A3FAE5C-3945-4108-BD5F-BEF70D7060A8}" presName="sibTrans" presStyleLbl="sibTrans2D1" presStyleIdx="1" presStyleCnt="3" custLinFactNeighborY="22944"/>
      <dgm:spPr/>
      <dgm:t>
        <a:bodyPr/>
        <a:lstStyle/>
        <a:p>
          <a:endParaRPr lang="zh-CN" altLang="en-US"/>
        </a:p>
      </dgm:t>
    </dgm:pt>
    <dgm:pt modelId="{B68428B9-E7BD-46F6-99D7-DF84721CA1D2}" type="pres">
      <dgm:prSet presAssocID="{8A3FAE5C-3945-4108-BD5F-BEF70D7060A8}" presName="connectorText" presStyleLbl="sibTrans2D1" presStyleIdx="1" presStyleCnt="3"/>
      <dgm:spPr/>
      <dgm:t>
        <a:bodyPr/>
        <a:lstStyle/>
        <a:p>
          <a:endParaRPr lang="zh-CN" altLang="en-US"/>
        </a:p>
      </dgm:t>
    </dgm:pt>
    <dgm:pt modelId="{2AB878B8-C5FC-4708-9192-9657CF9CE310}" type="pres">
      <dgm:prSet presAssocID="{0EE1FD09-C720-4A10-946B-24F7E01891E6}" presName="node" presStyleLbl="node1" presStyleIdx="2" presStyleCnt="3" custScaleX="114136" custScaleY="118153" custRadScaleRad="96412" custRadScaleInc="6550">
        <dgm:presLayoutVars>
          <dgm:bulletEnabled val="1"/>
        </dgm:presLayoutVars>
      </dgm:prSet>
      <dgm:spPr/>
      <dgm:t>
        <a:bodyPr/>
        <a:lstStyle/>
        <a:p>
          <a:endParaRPr lang="zh-CN" altLang="en-US"/>
        </a:p>
      </dgm:t>
    </dgm:pt>
    <dgm:pt modelId="{03D2096A-2575-4B65-BE63-4399DCB71599}" type="pres">
      <dgm:prSet presAssocID="{1FF8BD41-A33E-49FE-8318-05080F708D16}" presName="sibTrans" presStyleLbl="sibTrans2D1" presStyleIdx="2" presStyleCnt="3" custLinFactNeighborX="-32724"/>
      <dgm:spPr/>
      <dgm:t>
        <a:bodyPr/>
        <a:lstStyle/>
        <a:p>
          <a:endParaRPr lang="zh-CN" altLang="en-US"/>
        </a:p>
      </dgm:t>
    </dgm:pt>
    <dgm:pt modelId="{AA31E9B7-6A0F-499A-B328-1640A01E7D20}" type="pres">
      <dgm:prSet presAssocID="{1FF8BD41-A33E-49FE-8318-05080F708D16}" presName="connectorText" presStyleLbl="sibTrans2D1" presStyleIdx="2" presStyleCnt="3"/>
      <dgm:spPr/>
      <dgm:t>
        <a:bodyPr/>
        <a:lstStyle/>
        <a:p>
          <a:endParaRPr lang="zh-CN" altLang="en-US"/>
        </a:p>
      </dgm:t>
    </dgm:pt>
  </dgm:ptLst>
  <dgm:cxnLst>
    <dgm:cxn modelId="{5AF7ED4F-9303-4B84-AA99-29554F3ED2E5}" srcId="{91E1E0FD-AA6B-4094-8413-BD838C466B03}" destId="{0EE1FD09-C720-4A10-946B-24F7E01891E6}" srcOrd="2" destOrd="0" parTransId="{79E08B29-ABFB-4B2E-A94D-C044FF046479}" sibTransId="{1FF8BD41-A33E-49FE-8318-05080F708D16}"/>
    <dgm:cxn modelId="{1147892B-49F6-43CD-A30C-D39393AB4B75}" type="presOf" srcId="{91E1E0FD-AA6B-4094-8413-BD838C466B03}" destId="{02408DCE-562F-4B1E-97C5-604B2C0BA47E}" srcOrd="0" destOrd="0" presId="urn:microsoft.com/office/officeart/2005/8/layout/cycle7"/>
    <dgm:cxn modelId="{D64F2A98-CCC8-4990-AC46-4E8FCCF84000}" type="presOf" srcId="{1FF8BD41-A33E-49FE-8318-05080F708D16}" destId="{03D2096A-2575-4B65-BE63-4399DCB71599}" srcOrd="0" destOrd="0" presId="urn:microsoft.com/office/officeart/2005/8/layout/cycle7"/>
    <dgm:cxn modelId="{E93FACF3-FB4D-420E-B094-E8E3B7D6BFCF}" type="presOf" srcId="{88CE449E-BFA6-4E7C-818B-C0C095ECAEA1}" destId="{EF352C12-CF67-4C54-B39C-C8C7A7DBCE14}" srcOrd="0" destOrd="0" presId="urn:microsoft.com/office/officeart/2005/8/layout/cycle7"/>
    <dgm:cxn modelId="{253F9C6F-BE0B-4753-97E3-28357B92E827}" type="presOf" srcId="{8A3FAE5C-3945-4108-BD5F-BEF70D7060A8}" destId="{05111E2F-6A05-4FE9-BBE6-A3F580E910F9}" srcOrd="0" destOrd="0" presId="urn:microsoft.com/office/officeart/2005/8/layout/cycle7"/>
    <dgm:cxn modelId="{C90B9DAF-CA63-42AD-9723-E8C7539F4451}" type="presOf" srcId="{0EE1FD09-C720-4A10-946B-24F7E01891E6}" destId="{2AB878B8-C5FC-4708-9192-9657CF9CE310}" srcOrd="0" destOrd="0" presId="urn:microsoft.com/office/officeart/2005/8/layout/cycle7"/>
    <dgm:cxn modelId="{B5B66503-E10F-4CAF-982A-7E5002870498}" type="presOf" srcId="{8A3FAE5C-3945-4108-BD5F-BEF70D7060A8}" destId="{B68428B9-E7BD-46F6-99D7-DF84721CA1D2}" srcOrd="1" destOrd="0" presId="urn:microsoft.com/office/officeart/2005/8/layout/cycle7"/>
    <dgm:cxn modelId="{F46F5216-0CCD-4295-9AB5-220DB36EFCD8}" srcId="{91E1E0FD-AA6B-4094-8413-BD838C466B03}" destId="{C37EC1A3-70C9-4BB2-814D-57E721BE613A}" srcOrd="1" destOrd="0" parTransId="{1C91421A-6F1D-40F9-9292-D5454E9C5210}" sibTransId="{8A3FAE5C-3945-4108-BD5F-BEF70D7060A8}"/>
    <dgm:cxn modelId="{DB5861F7-700A-4E7B-A52D-668D095B64B6}" srcId="{91E1E0FD-AA6B-4094-8413-BD838C466B03}" destId="{88CE449E-BFA6-4E7C-818B-C0C095ECAEA1}" srcOrd="0" destOrd="0" parTransId="{A7E4E755-4D47-4584-AE31-05D378585933}" sibTransId="{C656ABDD-2D23-494B-AC4C-EF9A049EB49B}"/>
    <dgm:cxn modelId="{1F84224D-AF3E-4FF8-9948-A84B7A8F4C59}" type="presOf" srcId="{C656ABDD-2D23-494B-AC4C-EF9A049EB49B}" destId="{0092FC98-C17B-485E-8CE2-6A08DE3F86EE}" srcOrd="0" destOrd="0" presId="urn:microsoft.com/office/officeart/2005/8/layout/cycle7"/>
    <dgm:cxn modelId="{2AE742DE-6B60-45B1-BCC1-42767272C82D}" type="presOf" srcId="{1FF8BD41-A33E-49FE-8318-05080F708D16}" destId="{AA31E9B7-6A0F-499A-B328-1640A01E7D20}" srcOrd="1" destOrd="0" presId="urn:microsoft.com/office/officeart/2005/8/layout/cycle7"/>
    <dgm:cxn modelId="{1CE02077-BB41-4D64-AB7B-E5A6C1254CB8}" type="presOf" srcId="{C37EC1A3-70C9-4BB2-814D-57E721BE613A}" destId="{20C220A7-1874-4FBC-961E-077D4B488A13}" srcOrd="0" destOrd="0" presId="urn:microsoft.com/office/officeart/2005/8/layout/cycle7"/>
    <dgm:cxn modelId="{B79E38D4-7D43-4F73-A0DA-629145A2B6A3}" type="presOf" srcId="{C656ABDD-2D23-494B-AC4C-EF9A049EB49B}" destId="{A1BAF706-BFAA-489B-A599-FDF130541537}" srcOrd="1" destOrd="0" presId="urn:microsoft.com/office/officeart/2005/8/layout/cycle7"/>
    <dgm:cxn modelId="{D6527F9A-4877-4F19-A8DB-322C60336A74}" type="presParOf" srcId="{02408DCE-562F-4B1E-97C5-604B2C0BA47E}" destId="{EF352C12-CF67-4C54-B39C-C8C7A7DBCE14}" srcOrd="0" destOrd="0" presId="urn:microsoft.com/office/officeart/2005/8/layout/cycle7"/>
    <dgm:cxn modelId="{2D12818A-F62E-4C99-9B4B-ED31DEC9E611}" type="presParOf" srcId="{02408DCE-562F-4B1E-97C5-604B2C0BA47E}" destId="{0092FC98-C17B-485E-8CE2-6A08DE3F86EE}" srcOrd="1" destOrd="0" presId="urn:microsoft.com/office/officeart/2005/8/layout/cycle7"/>
    <dgm:cxn modelId="{D3334E34-97B3-4812-8774-7BE7756FF7AB}" type="presParOf" srcId="{0092FC98-C17B-485E-8CE2-6A08DE3F86EE}" destId="{A1BAF706-BFAA-489B-A599-FDF130541537}" srcOrd="0" destOrd="0" presId="urn:microsoft.com/office/officeart/2005/8/layout/cycle7"/>
    <dgm:cxn modelId="{D85A794A-84EB-47F2-B812-5E49495868CB}" type="presParOf" srcId="{02408DCE-562F-4B1E-97C5-604B2C0BA47E}" destId="{20C220A7-1874-4FBC-961E-077D4B488A13}" srcOrd="2" destOrd="0" presId="urn:microsoft.com/office/officeart/2005/8/layout/cycle7"/>
    <dgm:cxn modelId="{C35D2289-C184-4099-9301-D633E3BE381D}" type="presParOf" srcId="{02408DCE-562F-4B1E-97C5-604B2C0BA47E}" destId="{05111E2F-6A05-4FE9-BBE6-A3F580E910F9}" srcOrd="3" destOrd="0" presId="urn:microsoft.com/office/officeart/2005/8/layout/cycle7"/>
    <dgm:cxn modelId="{EA412B92-B0AB-4900-9CF6-EAA53FF2C80E}" type="presParOf" srcId="{05111E2F-6A05-4FE9-BBE6-A3F580E910F9}" destId="{B68428B9-E7BD-46F6-99D7-DF84721CA1D2}" srcOrd="0" destOrd="0" presId="urn:microsoft.com/office/officeart/2005/8/layout/cycle7"/>
    <dgm:cxn modelId="{026634C4-D705-4AC3-B6A5-6678AA08E4DD}" type="presParOf" srcId="{02408DCE-562F-4B1E-97C5-604B2C0BA47E}" destId="{2AB878B8-C5FC-4708-9192-9657CF9CE310}" srcOrd="4" destOrd="0" presId="urn:microsoft.com/office/officeart/2005/8/layout/cycle7"/>
    <dgm:cxn modelId="{D672E96E-D5E3-4303-B60D-089A0BC270DB}" type="presParOf" srcId="{02408DCE-562F-4B1E-97C5-604B2C0BA47E}" destId="{03D2096A-2575-4B65-BE63-4399DCB71599}" srcOrd="5" destOrd="0" presId="urn:microsoft.com/office/officeart/2005/8/layout/cycle7"/>
    <dgm:cxn modelId="{55E07253-9D3A-4484-B5BF-15B5FB0AF2F5}" type="presParOf" srcId="{03D2096A-2575-4B65-BE63-4399DCB71599}" destId="{AA31E9B7-6A0F-499A-B328-1640A01E7D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4EDF1-0AEC-42C3-9C1A-204BBE0D5102}"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zh-CN" altLang="en-US"/>
        </a:p>
      </dgm:t>
    </dgm:pt>
    <dgm:pt modelId="{5EC6ACB2-E6FD-40EE-A6CE-9D29F398FDA3}" type="pres">
      <dgm:prSet presAssocID="{B314EDF1-0AEC-42C3-9C1A-204BBE0D5102}" presName="diagram" presStyleCnt="0">
        <dgm:presLayoutVars>
          <dgm:chMax val="1"/>
          <dgm:dir/>
          <dgm:animLvl val="ctr"/>
          <dgm:resizeHandles val="exact"/>
        </dgm:presLayoutVars>
      </dgm:prSet>
      <dgm:spPr/>
      <dgm:t>
        <a:bodyPr/>
        <a:lstStyle/>
        <a:p>
          <a:endParaRPr lang="zh-CN" altLang="en-US"/>
        </a:p>
      </dgm:t>
    </dgm:pt>
  </dgm:ptLst>
  <dgm:cxnLst>
    <dgm:cxn modelId="{AE0BB51C-7AB6-4507-915C-68716B7BCEA1}" type="presOf" srcId="{B314EDF1-0AEC-42C3-9C1A-204BBE0D5102}" destId="{5EC6ACB2-E6FD-40EE-A6CE-9D29F398FDA3}" srcOrd="0"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1636CF-F66B-46B3-828B-24BCC8BBBDA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F894A38A-4698-441A-AFBF-575F8E601906}">
      <dgm:prSet phldrT="[文本]" custT="1"/>
      <dgm:spPr/>
      <dgm:t>
        <a:bodyPr/>
        <a:lstStyle/>
        <a:p>
          <a:r>
            <a:rPr lang="zh-CN" altLang="en-US" sz="2000" b="0" dirty="0" smtClean="0">
              <a:solidFill>
                <a:srgbClr val="FF0000"/>
              </a:solidFill>
              <a:latin typeface="微软雅黑" pitchFamily="34" charset="-122"/>
              <a:ea typeface="微软雅黑" pitchFamily="34" charset="-122"/>
            </a:rPr>
            <a:t>改革目的</a:t>
          </a:r>
          <a:r>
            <a:rPr lang="en-US" altLang="zh-CN" sz="2000" b="0" dirty="0" smtClean="0">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使工程造价的计算结果尽量符合市场实际</a:t>
          </a:r>
        </a:p>
        <a:p>
          <a:r>
            <a:rPr lang="zh-CN" altLang="en-US" sz="2000" b="0" dirty="0" smtClean="0">
              <a:latin typeface="微软雅黑" pitchFamily="34" charset="-122"/>
              <a:ea typeface="微软雅黑" pitchFamily="34" charset="-122"/>
            </a:rPr>
            <a:t>平衡工程建设参与各方的利益</a:t>
          </a:r>
          <a:endParaRPr lang="zh-CN" altLang="en-US" sz="2000" dirty="0"/>
        </a:p>
      </dgm:t>
    </dgm:pt>
    <dgm:pt modelId="{08954BBD-EBDF-496D-BA06-0DD4391EF5D1}" type="sibTrans" cxnId="{B60AD99D-7D8F-433A-8AC4-D5741A5C804D}">
      <dgm:prSet/>
      <dgm:spPr/>
      <dgm:t>
        <a:bodyPr/>
        <a:lstStyle/>
        <a:p>
          <a:endParaRPr lang="zh-CN" altLang="en-US"/>
        </a:p>
      </dgm:t>
    </dgm:pt>
    <dgm:pt modelId="{1E4292B6-4ECC-4C56-9F8E-C001EF8A98FC}" type="parTrans" cxnId="{B60AD99D-7D8F-433A-8AC4-D5741A5C804D}">
      <dgm:prSet/>
      <dgm:spPr/>
      <dgm:t>
        <a:bodyPr/>
        <a:lstStyle/>
        <a:p>
          <a:endParaRPr lang="zh-CN" altLang="en-US"/>
        </a:p>
      </dgm:t>
    </dgm:pt>
    <dgm:pt modelId="{B98C51BE-B354-49ED-B3B1-784B51D4B2A4}">
      <dgm:prSet custT="1"/>
      <dgm:spPr/>
      <dgm:t>
        <a:bodyPr/>
        <a:lstStyle/>
        <a:p>
          <a:r>
            <a:rPr lang="zh-CN" altLang="en-US" sz="2000" b="0" dirty="0" smtClean="0">
              <a:solidFill>
                <a:srgbClr val="FF0000"/>
              </a:solidFill>
              <a:latin typeface="微软雅黑" pitchFamily="34" charset="-122"/>
              <a:ea typeface="微软雅黑" pitchFamily="34" charset="-122"/>
            </a:rPr>
            <a:t>计价手段</a:t>
          </a:r>
          <a:r>
            <a:rPr lang="en-US" altLang="zh-CN" sz="2000" b="0" dirty="0" smtClean="0">
              <a:solidFill>
                <a:srgbClr val="FF0000"/>
              </a:solidFill>
              <a:latin typeface="微软雅黑" pitchFamily="34" charset="-122"/>
              <a:ea typeface="微软雅黑" pitchFamily="34" charset="-122"/>
            </a:rPr>
            <a:t>——</a:t>
          </a:r>
        </a:p>
        <a:p>
          <a:r>
            <a:rPr lang="zh-CN" altLang="en-US" sz="2000" b="0" dirty="0" smtClean="0">
              <a:latin typeface="微软雅黑" pitchFamily="34" charset="-122"/>
              <a:ea typeface="微软雅黑" pitchFamily="34" charset="-122"/>
            </a:rPr>
            <a:t>决策和设计阶段：估算、概算、预算（控制设计）</a:t>
          </a:r>
        </a:p>
        <a:p>
          <a:r>
            <a:rPr lang="zh-CN" altLang="en-US" sz="2000" b="0" dirty="0" smtClean="0">
              <a:latin typeface="微软雅黑" pitchFamily="34" charset="-122"/>
              <a:ea typeface="微软雅黑" pitchFamily="34" charset="-122"/>
            </a:rPr>
            <a:t>编制主体仍以设计院（和工程造价咨询）为主</a:t>
          </a:r>
        </a:p>
        <a:p>
          <a:r>
            <a:rPr lang="zh-CN" altLang="en-US" sz="2000" b="0" dirty="0" smtClean="0">
              <a:latin typeface="微软雅黑" pitchFamily="34" charset="-122"/>
              <a:ea typeface="微软雅黑" pitchFamily="34" charset="-122"/>
            </a:rPr>
            <a:t>工程交易阶段：标底</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报价（预算形式来表现） </a:t>
          </a:r>
        </a:p>
        <a:p>
          <a:r>
            <a:rPr lang="zh-CN" altLang="en-US" sz="2000" b="0" dirty="0" smtClean="0">
              <a:latin typeface="微软雅黑" pitchFamily="34" charset="-122"/>
              <a:ea typeface="微软雅黑" pitchFamily="34" charset="-122"/>
            </a:rPr>
            <a:t>工程结算：报价加调整，各方开始重视经济利益</a:t>
          </a:r>
        </a:p>
        <a:p>
          <a:r>
            <a:rPr lang="zh-CN" altLang="en-US" sz="2000" b="0" dirty="0" smtClean="0">
              <a:latin typeface="微软雅黑" pitchFamily="34" charset="-122"/>
              <a:ea typeface="微软雅黑" pitchFamily="34" charset="-122"/>
            </a:rPr>
            <a:t>编制主体为施工单位，建设单位委托咨询企业审查</a:t>
          </a:r>
          <a:endParaRPr lang="zh-CN" altLang="en-US" sz="2000" dirty="0"/>
        </a:p>
      </dgm:t>
    </dgm:pt>
    <dgm:pt modelId="{F6FC49B3-472D-4808-A680-EAD4F1844320}" type="parTrans" cxnId="{AE0B5D3D-3EE4-4041-909A-E09FCEC29DAB}">
      <dgm:prSet/>
      <dgm:spPr/>
      <dgm:t>
        <a:bodyPr/>
        <a:lstStyle/>
        <a:p>
          <a:endParaRPr lang="zh-CN" altLang="en-US"/>
        </a:p>
      </dgm:t>
    </dgm:pt>
    <dgm:pt modelId="{BC869C27-0017-4AAA-8B19-7CD88902BC85}" type="sibTrans" cxnId="{AE0B5D3D-3EE4-4041-909A-E09FCEC29DAB}">
      <dgm:prSet/>
      <dgm:spPr/>
      <dgm:t>
        <a:bodyPr/>
        <a:lstStyle/>
        <a:p>
          <a:endParaRPr lang="zh-CN" altLang="en-US"/>
        </a:p>
      </dgm:t>
    </dgm:pt>
    <dgm:pt modelId="{BDC26ECA-7BDC-4EF3-BBD1-FC97ABC258AA}">
      <dgm:prSet/>
      <dgm:spPr/>
      <dgm:t>
        <a:bodyPr/>
        <a:lstStyle/>
        <a:p>
          <a:endParaRPr lang="zh-CN" altLang="en-US" b="0" dirty="0">
            <a:latin typeface="微软雅黑" pitchFamily="34" charset="-122"/>
            <a:ea typeface="微软雅黑" pitchFamily="34" charset="-122"/>
          </a:endParaRPr>
        </a:p>
      </dgm:t>
    </dgm:pt>
    <dgm:pt modelId="{E65401CD-3F4C-4E1A-9C12-80446FA380BB}" type="parTrans" cxnId="{11F2C9CE-4F87-434F-A661-2020B2678232}">
      <dgm:prSet/>
      <dgm:spPr/>
      <dgm:t>
        <a:bodyPr/>
        <a:lstStyle/>
        <a:p>
          <a:endParaRPr lang="zh-CN" altLang="en-US"/>
        </a:p>
      </dgm:t>
    </dgm:pt>
    <dgm:pt modelId="{440F3E51-3C49-4FEB-8A3A-2F2696064D8E}" type="sibTrans" cxnId="{11F2C9CE-4F87-434F-A661-2020B2678232}">
      <dgm:prSet/>
      <dgm:spPr/>
      <dgm:t>
        <a:bodyPr/>
        <a:lstStyle/>
        <a:p>
          <a:endParaRPr lang="zh-CN" altLang="en-US"/>
        </a:p>
      </dgm:t>
    </dgm:pt>
    <dgm:pt modelId="{F42151C6-6CDB-479C-82F6-9476DF994783}">
      <dgm:prSet custT="1"/>
      <dgm:spPr/>
      <dgm:t>
        <a:bodyPr/>
        <a:lstStyle/>
        <a:p>
          <a:endParaRPr lang="zh-CN" altLang="en-US" sz="2000" dirty="0"/>
        </a:p>
      </dgm:t>
    </dgm:pt>
    <dgm:pt modelId="{CF78216A-BF78-425F-B081-6660C02E0CCB}" type="parTrans" cxnId="{05701A5F-B041-4F7F-BACA-CA086CD6542D}">
      <dgm:prSet/>
      <dgm:spPr/>
      <dgm:t>
        <a:bodyPr/>
        <a:lstStyle/>
        <a:p>
          <a:endParaRPr lang="zh-CN" altLang="en-US"/>
        </a:p>
      </dgm:t>
    </dgm:pt>
    <dgm:pt modelId="{53659D0F-B10B-42EE-A88B-6FC811717E75}" type="sibTrans" cxnId="{05701A5F-B041-4F7F-BACA-CA086CD6542D}">
      <dgm:prSet/>
      <dgm:spPr/>
      <dgm:t>
        <a:bodyPr/>
        <a:lstStyle/>
        <a:p>
          <a:endParaRPr lang="zh-CN" altLang="en-US"/>
        </a:p>
      </dgm:t>
    </dgm:pt>
    <dgm:pt modelId="{54CA4683-645D-40BE-B8A9-7A02FC7BFE53}" type="pres">
      <dgm:prSet presAssocID="{351636CF-F66B-46B3-828B-24BCC8BBBDA9}" presName="matrix" presStyleCnt="0">
        <dgm:presLayoutVars>
          <dgm:chMax val="1"/>
          <dgm:dir/>
          <dgm:resizeHandles val="exact"/>
        </dgm:presLayoutVars>
      </dgm:prSet>
      <dgm:spPr/>
      <dgm:t>
        <a:bodyPr/>
        <a:lstStyle/>
        <a:p>
          <a:endParaRPr lang="zh-CN" altLang="en-US"/>
        </a:p>
      </dgm:t>
    </dgm:pt>
    <dgm:pt modelId="{B4FA2AE4-F217-4670-87DC-5B05DC8A168F}" type="pres">
      <dgm:prSet presAssocID="{351636CF-F66B-46B3-828B-24BCC8BBBDA9}" presName="axisShape" presStyleLbl="bgShp" presStyleIdx="0" presStyleCnt="1" custScaleX="75571" custScaleY="84849" custLinFactNeighborX="-22014" custLinFactNeighborY="-18674"/>
      <dgm:spPr/>
    </dgm:pt>
    <dgm:pt modelId="{CD498F06-5DF0-4DCE-AD57-52D1D0CF5290}" type="pres">
      <dgm:prSet presAssocID="{351636CF-F66B-46B3-828B-24BCC8BBBDA9}" presName="rect1" presStyleLbl="node1" presStyleIdx="0" presStyleCnt="4" custScaleX="126425" custScaleY="205608" custLinFactNeighborX="-89189" custLinFactNeighborY="5020">
        <dgm:presLayoutVars>
          <dgm:chMax val="0"/>
          <dgm:chPref val="0"/>
          <dgm:bulletEnabled val="1"/>
        </dgm:presLayoutVars>
      </dgm:prSet>
      <dgm:spPr/>
      <dgm:t>
        <a:bodyPr/>
        <a:lstStyle/>
        <a:p>
          <a:endParaRPr lang="zh-CN" altLang="en-US"/>
        </a:p>
      </dgm:t>
    </dgm:pt>
    <dgm:pt modelId="{9D03614A-91EA-4002-A98A-D2B971FE1FAA}" type="pres">
      <dgm:prSet presAssocID="{351636CF-F66B-46B3-828B-24BCC8BBBDA9}" presName="rect2" presStyleLbl="node1" presStyleIdx="1" presStyleCnt="4" custScaleX="332245" custScaleY="203940" custLinFactNeighborX="75298" custLinFactNeighborY="4186">
        <dgm:presLayoutVars>
          <dgm:chMax val="0"/>
          <dgm:chPref val="0"/>
          <dgm:bulletEnabled val="1"/>
        </dgm:presLayoutVars>
      </dgm:prSet>
      <dgm:spPr/>
      <dgm:t>
        <a:bodyPr/>
        <a:lstStyle/>
        <a:p>
          <a:endParaRPr lang="zh-CN" altLang="en-US"/>
        </a:p>
      </dgm:t>
    </dgm:pt>
    <dgm:pt modelId="{1F6E661F-3776-4B0F-BBD7-5EFF027A1457}" type="pres">
      <dgm:prSet presAssocID="{351636CF-F66B-46B3-828B-24BCC8BBBDA9}" presName="rect3" presStyleLbl="node1" presStyleIdx="2" presStyleCnt="4" custScaleX="128424" custScaleY="20832" custLinFactNeighborX="-90371" custLinFactNeighborY="7254">
        <dgm:presLayoutVars>
          <dgm:chMax val="0"/>
          <dgm:chPref val="0"/>
          <dgm:bulletEnabled val="1"/>
        </dgm:presLayoutVars>
      </dgm:prSet>
      <dgm:spPr/>
      <dgm:t>
        <a:bodyPr/>
        <a:lstStyle/>
        <a:p>
          <a:endParaRPr lang="zh-CN" altLang="en-US"/>
        </a:p>
      </dgm:t>
    </dgm:pt>
    <dgm:pt modelId="{69670FA3-1C61-47A6-B4A1-2E0413A770BB}" type="pres">
      <dgm:prSet presAssocID="{351636CF-F66B-46B3-828B-24BCC8BBBDA9}" presName="rect4" presStyleLbl="node1" presStyleIdx="3" presStyleCnt="4" custScaleX="331245" custScaleY="20417" custLinFactNeighborX="87315" custLinFactNeighborY="7047">
        <dgm:presLayoutVars>
          <dgm:chMax val="0"/>
          <dgm:chPref val="0"/>
          <dgm:bulletEnabled val="1"/>
        </dgm:presLayoutVars>
      </dgm:prSet>
      <dgm:spPr/>
      <dgm:t>
        <a:bodyPr/>
        <a:lstStyle/>
        <a:p>
          <a:endParaRPr lang="zh-CN" altLang="en-US"/>
        </a:p>
      </dgm:t>
    </dgm:pt>
  </dgm:ptLst>
  <dgm:cxnLst>
    <dgm:cxn modelId="{B60AD99D-7D8F-433A-8AC4-D5741A5C804D}" srcId="{351636CF-F66B-46B3-828B-24BCC8BBBDA9}" destId="{F894A38A-4698-441A-AFBF-575F8E601906}" srcOrd="0" destOrd="0" parTransId="{1E4292B6-4ECC-4C56-9F8E-C001EF8A98FC}" sibTransId="{08954BBD-EBDF-496D-BA06-0DD4391EF5D1}"/>
    <dgm:cxn modelId="{5A3B64D9-C8E3-4A00-B1BD-6B4141252A3D}" type="presOf" srcId="{BDC26ECA-7BDC-4EF3-BBD1-FC97ABC258AA}" destId="{1F6E661F-3776-4B0F-BBD7-5EFF027A1457}" srcOrd="0" destOrd="0" presId="urn:microsoft.com/office/officeart/2005/8/layout/matrix2"/>
    <dgm:cxn modelId="{D9006D46-1E6D-43C4-AD8E-7AA334AADDC0}" type="presOf" srcId="{F894A38A-4698-441A-AFBF-575F8E601906}" destId="{CD498F06-5DF0-4DCE-AD57-52D1D0CF5290}" srcOrd="0" destOrd="0" presId="urn:microsoft.com/office/officeart/2005/8/layout/matrix2"/>
    <dgm:cxn modelId="{928F3858-C488-4028-AE4F-CD2F7C1B09F3}" type="presOf" srcId="{F42151C6-6CDB-479C-82F6-9476DF994783}" destId="{69670FA3-1C61-47A6-B4A1-2E0413A770BB}" srcOrd="0" destOrd="0" presId="urn:microsoft.com/office/officeart/2005/8/layout/matrix2"/>
    <dgm:cxn modelId="{AE0B5D3D-3EE4-4041-909A-E09FCEC29DAB}" srcId="{351636CF-F66B-46B3-828B-24BCC8BBBDA9}" destId="{B98C51BE-B354-49ED-B3B1-784B51D4B2A4}" srcOrd="1" destOrd="0" parTransId="{F6FC49B3-472D-4808-A680-EAD4F1844320}" sibTransId="{BC869C27-0017-4AAA-8B19-7CD88902BC85}"/>
    <dgm:cxn modelId="{5227D338-66BF-4C75-A599-AE591471D31F}" type="presOf" srcId="{B98C51BE-B354-49ED-B3B1-784B51D4B2A4}" destId="{9D03614A-91EA-4002-A98A-D2B971FE1FAA}" srcOrd="0" destOrd="0" presId="urn:microsoft.com/office/officeart/2005/8/layout/matrix2"/>
    <dgm:cxn modelId="{B04DDDEB-364E-4103-AF09-13AC2285A06C}" type="presOf" srcId="{351636CF-F66B-46B3-828B-24BCC8BBBDA9}" destId="{54CA4683-645D-40BE-B8A9-7A02FC7BFE53}" srcOrd="0" destOrd="0" presId="urn:microsoft.com/office/officeart/2005/8/layout/matrix2"/>
    <dgm:cxn modelId="{05701A5F-B041-4F7F-BACA-CA086CD6542D}" srcId="{351636CF-F66B-46B3-828B-24BCC8BBBDA9}" destId="{F42151C6-6CDB-479C-82F6-9476DF994783}" srcOrd="3" destOrd="0" parTransId="{CF78216A-BF78-425F-B081-6660C02E0CCB}" sibTransId="{53659D0F-B10B-42EE-A88B-6FC811717E75}"/>
    <dgm:cxn modelId="{11F2C9CE-4F87-434F-A661-2020B2678232}" srcId="{351636CF-F66B-46B3-828B-24BCC8BBBDA9}" destId="{BDC26ECA-7BDC-4EF3-BBD1-FC97ABC258AA}" srcOrd="2" destOrd="0" parTransId="{E65401CD-3F4C-4E1A-9C12-80446FA380BB}" sibTransId="{440F3E51-3C49-4FEB-8A3A-2F2696064D8E}"/>
    <dgm:cxn modelId="{FE9EBBF5-A898-4BA0-8F8F-6B50C50EE2E5}" type="presParOf" srcId="{54CA4683-645D-40BE-B8A9-7A02FC7BFE53}" destId="{B4FA2AE4-F217-4670-87DC-5B05DC8A168F}" srcOrd="0" destOrd="0" presId="urn:microsoft.com/office/officeart/2005/8/layout/matrix2"/>
    <dgm:cxn modelId="{64D8961E-ADA0-4650-AEB8-102B685A95C8}" type="presParOf" srcId="{54CA4683-645D-40BE-B8A9-7A02FC7BFE53}" destId="{CD498F06-5DF0-4DCE-AD57-52D1D0CF5290}" srcOrd="1" destOrd="0" presId="urn:microsoft.com/office/officeart/2005/8/layout/matrix2"/>
    <dgm:cxn modelId="{0DE3E7DE-7C54-4679-A8BA-7A7537841DDD}" type="presParOf" srcId="{54CA4683-645D-40BE-B8A9-7A02FC7BFE53}" destId="{9D03614A-91EA-4002-A98A-D2B971FE1FAA}" srcOrd="2" destOrd="0" presId="urn:microsoft.com/office/officeart/2005/8/layout/matrix2"/>
    <dgm:cxn modelId="{347CC2C3-4194-4D1A-B46B-19AD5AD87810}" type="presParOf" srcId="{54CA4683-645D-40BE-B8A9-7A02FC7BFE53}" destId="{1F6E661F-3776-4B0F-BBD7-5EFF027A1457}" srcOrd="3" destOrd="0" presId="urn:microsoft.com/office/officeart/2005/8/layout/matrix2"/>
    <dgm:cxn modelId="{476BA6CC-2FFC-4DBE-A4F2-38D2005005EA}" type="presParOf" srcId="{54CA4683-645D-40BE-B8A9-7A02FC7BFE53}" destId="{69670FA3-1C61-47A6-B4A1-2E0413A770BB}" srcOrd="4" destOrd="0" presId="urn:microsoft.com/office/officeart/2005/8/layout/matrix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14EDF1-0AEC-42C3-9C1A-204BBE0D5102}"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zh-CN" altLang="en-US"/>
        </a:p>
      </dgm:t>
    </dgm:pt>
    <dgm:pt modelId="{5EC6ACB2-E6FD-40EE-A6CE-9D29F398FDA3}" type="pres">
      <dgm:prSet presAssocID="{B314EDF1-0AEC-42C3-9C1A-204BBE0D5102}" presName="diagram" presStyleCnt="0">
        <dgm:presLayoutVars>
          <dgm:chMax val="1"/>
          <dgm:dir/>
          <dgm:animLvl val="ctr"/>
          <dgm:resizeHandles val="exact"/>
        </dgm:presLayoutVars>
      </dgm:prSet>
      <dgm:spPr/>
      <dgm:t>
        <a:bodyPr/>
        <a:lstStyle/>
        <a:p>
          <a:endParaRPr lang="zh-CN" altLang="en-US"/>
        </a:p>
      </dgm:t>
    </dgm:pt>
  </dgm:ptLst>
  <dgm:cxnLst>
    <dgm:cxn modelId="{A189F011-C52F-48E2-BF35-9E514205A36D}" type="presOf" srcId="{B314EDF1-0AEC-42C3-9C1A-204BBE0D5102}" destId="{5EC6ACB2-E6FD-40EE-A6CE-9D29F398FDA3}" srcOrd="0"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kern="1200" dirty="0" smtClean="0">
              <a:solidFill>
                <a:srgbClr val="0A4CB6"/>
              </a:solidFill>
              <a:latin typeface="微软雅黑" pitchFamily="34" charset="-122"/>
              <a:ea typeface="微软雅黑" pitchFamily="34" charset="-122"/>
            </a:rPr>
            <a:t>工程计价的改革与发展历程</a:t>
          </a:r>
          <a:endParaRPr kumimoji="1" lang="zh-CN" altLang="en-US" sz="2800" b="1"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发展成就、发展方向和任务</a:t>
          </a:r>
          <a:endParaRPr kumimoji="1" lang="zh-CN" altLang="en-US" sz="280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工程造价管理改革形势分析</a:t>
          </a:r>
          <a:endParaRPr kumimoji="1" lang="zh-CN" altLang="en-US" sz="2800"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工程造价管理体系介绍</a:t>
          </a:r>
          <a:endParaRPr kumimoji="1" lang="zh-CN" altLang="en-US" sz="2800"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工程造价信息化的发展趋势  </a:t>
          </a:r>
          <a:endParaRPr lang="zh-CN" altLang="en-US"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2AE4-F217-4670-87DC-5B05DC8A168F}">
      <dsp:nvSpPr>
        <dsp:cNvPr id="0" name=""/>
        <dsp:cNvSpPr/>
      </dsp:nvSpPr>
      <dsp:spPr>
        <a:xfrm>
          <a:off x="2571746" y="1357340"/>
          <a:ext cx="3671057" cy="329074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8F06-5DF0-4DCE-AD57-52D1D0CF5290}">
      <dsp:nvSpPr>
        <dsp:cNvPr id="0" name=""/>
        <dsp:cNvSpPr/>
      </dsp:nvSpPr>
      <dsp:spPr>
        <a:xfrm>
          <a:off x="142881" y="4"/>
          <a:ext cx="3961872" cy="39951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背景</a:t>
          </a:r>
          <a:r>
            <a:rPr lang="en-US" altLang="zh-CN" sz="2000" b="0" kern="1200" dirty="0" smtClean="0">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建设市场发展并逐步完善起来</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投资主体多元化、投资量较大（国有资金或国有投资占主体）</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在国家宏观指导下，实现充分的市场竞争</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建设市场要素价格</a:t>
          </a:r>
          <a:r>
            <a:rPr lang="zh-CN" altLang="en-US" sz="2000" b="0" kern="1200" dirty="0" smtClean="0">
              <a:solidFill>
                <a:srgbClr val="FF0000"/>
              </a:solidFill>
              <a:latin typeface="微软雅黑" pitchFamily="34" charset="-122"/>
              <a:ea typeface="微软雅黑" pitchFamily="34" charset="-122"/>
            </a:rPr>
            <a:t>基本</a:t>
          </a:r>
          <a:r>
            <a:rPr lang="zh-CN" altLang="en-US" sz="2000" b="0" kern="1200" dirty="0" smtClean="0">
              <a:latin typeface="微软雅黑" pitchFamily="34" charset="-122"/>
              <a:ea typeface="微软雅黑" pitchFamily="34" charset="-122"/>
            </a:rPr>
            <a:t>放开</a:t>
          </a:r>
          <a:endParaRPr lang="zh-CN" altLang="en-US" sz="2000" kern="1200" dirty="0"/>
        </a:p>
      </dsp:txBody>
      <dsp:txXfrm>
        <a:off x="336284" y="193407"/>
        <a:ext cx="3575066" cy="3608371"/>
      </dsp:txXfrm>
    </dsp:sp>
    <dsp:sp modelId="{9D03614A-91EA-4002-A98A-D2B971FE1FAA}">
      <dsp:nvSpPr>
        <dsp:cNvPr id="0" name=""/>
        <dsp:cNvSpPr/>
      </dsp:nvSpPr>
      <dsp:spPr>
        <a:xfrm>
          <a:off x="4851945" y="0"/>
          <a:ext cx="4279084" cy="2944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原则</a:t>
          </a:r>
          <a:r>
            <a:rPr lang="en-US" altLang="zh-CN" sz="2000" b="0" kern="1200" dirty="0" smtClean="0">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使工程造价的符合市场实际和价格运行机制。以法律、法规、</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标准、规则、计价定额、价格信息等计价依据规范各方的行</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为、调整各自利益。</a:t>
          </a:r>
          <a:endParaRPr lang="zh-CN" altLang="en-US" sz="2000" kern="1200" dirty="0"/>
        </a:p>
      </dsp:txBody>
      <dsp:txXfrm>
        <a:off x="4995699" y="143754"/>
        <a:ext cx="3991576" cy="2657304"/>
      </dsp:txXfrm>
    </dsp:sp>
    <dsp:sp modelId="{1F6E661F-3776-4B0F-BBD7-5EFF027A1457}">
      <dsp:nvSpPr>
        <dsp:cNvPr id="0" name=""/>
        <dsp:cNvSpPr/>
      </dsp:nvSpPr>
      <dsp:spPr>
        <a:xfrm>
          <a:off x="142881" y="4143402"/>
          <a:ext cx="3971005" cy="4047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zh-CN" altLang="en-US" sz="1300" b="0" kern="1200" dirty="0">
            <a:latin typeface="微软雅黑" pitchFamily="34" charset="-122"/>
            <a:ea typeface="微软雅黑" pitchFamily="34" charset="-122"/>
          </a:endParaRPr>
        </a:p>
      </dsp:txBody>
      <dsp:txXfrm>
        <a:off x="162641" y="4163162"/>
        <a:ext cx="3931485" cy="365267"/>
      </dsp:txXfrm>
    </dsp:sp>
    <dsp:sp modelId="{69670FA3-1C61-47A6-B4A1-2E0413A770BB}">
      <dsp:nvSpPr>
        <dsp:cNvPr id="0" name=""/>
        <dsp:cNvSpPr/>
      </dsp:nvSpPr>
      <dsp:spPr>
        <a:xfrm>
          <a:off x="4936800" y="3091318"/>
          <a:ext cx="4265637" cy="15162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目标</a:t>
          </a:r>
          <a:r>
            <a:rPr lang="en-US" altLang="zh-CN" sz="2000" b="0" kern="1200" dirty="0" smtClean="0">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法律规范秩序 公开交易规则 竞争形成价格 监管有据可依</a:t>
          </a:r>
          <a:endParaRPr lang="zh-CN" altLang="en-US" sz="2000" kern="1200" dirty="0"/>
        </a:p>
      </dsp:txBody>
      <dsp:txXfrm>
        <a:off x="5010816" y="3165334"/>
        <a:ext cx="4117605" cy="13681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F4FD-0B05-48B3-923A-44A242D6C0F0}">
      <dsp:nvSpPr>
        <dsp:cNvPr id="0" name=""/>
        <dsp:cNvSpPr/>
      </dsp:nvSpPr>
      <dsp:spPr>
        <a:xfrm rot="16200000">
          <a:off x="-1881031" y="1881031"/>
          <a:ext cx="4402667" cy="6406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价格法的相关规定</a:t>
          </a:r>
          <a:endParaRPr lang="zh-CN" altLang="en-US" sz="2400" kern="1200" dirty="0"/>
        </a:p>
      </dsp:txBody>
      <dsp:txXfrm rot="5400000">
        <a:off x="1" y="-1"/>
        <a:ext cx="640603" cy="4402667"/>
      </dsp:txXfrm>
    </dsp:sp>
    <dsp:sp modelId="{4D491542-255C-40EF-AB38-241186322301}">
      <dsp:nvSpPr>
        <dsp:cNvPr id="0" name=""/>
        <dsp:cNvSpPr/>
      </dsp:nvSpPr>
      <dsp:spPr>
        <a:xfrm rot="16200000">
          <a:off x="29444" y="755820"/>
          <a:ext cx="4402667" cy="2891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第三条</a:t>
          </a:r>
          <a:endParaRPr lang="en-US" altLang="zh-CN" sz="2000" b="0" kern="1200" dirty="0" smtClean="0">
            <a:solidFill>
              <a:srgbClr val="FF0000"/>
            </a:solidFill>
            <a:latin typeface="微软雅黑" pitchFamily="34" charset="-122"/>
            <a:ea typeface="微软雅黑" pitchFamily="34" charset="-122"/>
          </a:endParaRPr>
        </a:p>
        <a:p>
          <a:pPr lvl="0" algn="ctr" defTabSz="889000">
            <a:lnSpc>
              <a:spcPct val="90000"/>
            </a:lnSpc>
            <a:spcBef>
              <a:spcPct val="0"/>
            </a:spcBef>
            <a:spcAft>
              <a:spcPct val="35000"/>
            </a:spcAft>
          </a:pPr>
          <a:r>
            <a:rPr lang="zh-CN" altLang="zh-CN" sz="2000" b="0" kern="1200" dirty="0" smtClean="0">
              <a:solidFill>
                <a:srgbClr val="FF0000"/>
              </a:solidFill>
              <a:latin typeface="微软雅黑" pitchFamily="34" charset="-122"/>
              <a:ea typeface="微软雅黑" pitchFamily="34" charset="-122"/>
            </a:rPr>
            <a:t> </a:t>
          </a:r>
          <a:r>
            <a:rPr lang="zh-CN" altLang="en-US" sz="2000" b="0" kern="1200" dirty="0" smtClean="0">
              <a:latin typeface="微软雅黑" pitchFamily="34" charset="-122"/>
              <a:ea typeface="微软雅黑" pitchFamily="34" charset="-122"/>
            </a:rPr>
            <a:t>国家实行并完善宏观经济调控下主要由市场形成价格的机制。价格的制定应当符合价值规律，</a:t>
          </a:r>
          <a:r>
            <a:rPr lang="zh-CN" altLang="en-US" sz="2000" b="0" kern="1200" dirty="0" smtClean="0">
              <a:solidFill>
                <a:srgbClr val="FF0000"/>
              </a:solidFill>
              <a:latin typeface="微软雅黑" pitchFamily="34" charset="-122"/>
              <a:ea typeface="微软雅黑" pitchFamily="34" charset="-122"/>
            </a:rPr>
            <a:t>大多数商品和服务价格实行市场调节价，极少数商品和服务价格实行政府指导价或者政府定价</a:t>
          </a:r>
          <a:r>
            <a:rPr lang="zh-CN" altLang="en-US" sz="1600" b="0" kern="1200" dirty="0" smtClean="0">
              <a:solidFill>
                <a:srgbClr val="FF0000"/>
              </a:solidFill>
              <a:latin typeface="微软雅黑" pitchFamily="34" charset="-122"/>
              <a:ea typeface="微软雅黑" pitchFamily="34" charset="-122"/>
            </a:rPr>
            <a:t>。</a:t>
          </a:r>
          <a:endParaRPr lang="zh-CN" altLang="en-US" sz="1600" kern="1200" dirty="0"/>
        </a:p>
      </dsp:txBody>
      <dsp:txXfrm rot="5400000">
        <a:off x="785265" y="-1"/>
        <a:ext cx="2891025" cy="4402667"/>
      </dsp:txXfrm>
    </dsp:sp>
    <dsp:sp modelId="{C8EE8233-3D58-4105-8E6C-7B255C4371CA}">
      <dsp:nvSpPr>
        <dsp:cNvPr id="0" name=""/>
        <dsp:cNvSpPr/>
      </dsp:nvSpPr>
      <dsp:spPr>
        <a:xfrm rot="16200000">
          <a:off x="3982743" y="-218145"/>
          <a:ext cx="4402667" cy="48389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市场调节价，</a:t>
          </a:r>
          <a:r>
            <a:rPr lang="zh-CN" altLang="en-US" sz="2000" b="0" kern="1200" dirty="0" smtClean="0">
              <a:latin typeface="微软雅黑" pitchFamily="34" charset="-122"/>
              <a:ea typeface="微软雅黑" pitchFamily="34" charset="-122"/>
            </a:rPr>
            <a:t>是指由经营者自主制定，通过市场竞争形成的价格。</a:t>
          </a:r>
        </a:p>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政府指导价，</a:t>
          </a:r>
          <a:r>
            <a:rPr lang="zh-CN" altLang="en-US" sz="2000" b="0" kern="1200" dirty="0" smtClean="0">
              <a:latin typeface="微软雅黑" pitchFamily="34" charset="-122"/>
              <a:ea typeface="微软雅黑" pitchFamily="34" charset="-122"/>
            </a:rPr>
            <a:t>是指依照本法规定，由政府价格主管或者其他有关系部门，按照定价权限和范围规定基准价及其浮动幅度，指导经营者制定的价格。</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政府定价，</a:t>
          </a:r>
          <a:r>
            <a:rPr lang="zh-CN" altLang="en-US" sz="2000" b="0" kern="1200" dirty="0" smtClean="0">
              <a:latin typeface="微软雅黑" pitchFamily="34" charset="-122"/>
              <a:ea typeface="微软雅黑" pitchFamily="34" charset="-122"/>
            </a:rPr>
            <a:t>是指依照本法规定，由政府价格主管部门或者其他有关系部门，按照定价权限和范围制定的价格。</a:t>
          </a:r>
          <a:endParaRPr lang="zh-CN" altLang="en-US" sz="2000" kern="1200" dirty="0"/>
        </a:p>
      </dsp:txBody>
      <dsp:txXfrm rot="5400000">
        <a:off x="3979518" y="214920"/>
        <a:ext cx="4409118" cy="39728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F4FD-0B05-48B3-923A-44A242D6C0F0}">
      <dsp:nvSpPr>
        <dsp:cNvPr id="0" name=""/>
        <dsp:cNvSpPr/>
      </dsp:nvSpPr>
      <dsp:spPr>
        <a:xfrm rot="16200000">
          <a:off x="-1846676" y="1846676"/>
          <a:ext cx="4402667" cy="709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价格法的相关规定</a:t>
          </a:r>
          <a:endParaRPr lang="zh-CN" altLang="en-US" sz="2400" kern="1200" dirty="0"/>
        </a:p>
      </dsp:txBody>
      <dsp:txXfrm rot="5400000">
        <a:off x="0" y="0"/>
        <a:ext cx="709314" cy="4402667"/>
      </dsp:txXfrm>
    </dsp:sp>
    <dsp:sp modelId="{4D491542-255C-40EF-AB38-241186322301}">
      <dsp:nvSpPr>
        <dsp:cNvPr id="0" name=""/>
        <dsp:cNvSpPr/>
      </dsp:nvSpPr>
      <dsp:spPr>
        <a:xfrm rot="16200000">
          <a:off x="5369630" y="1131236"/>
          <a:ext cx="4402667" cy="2140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第十二条</a:t>
          </a:r>
          <a:r>
            <a:rPr lang="zh-CN" altLang="zh-CN" sz="2000" b="0" kern="1200" dirty="0" smtClean="0">
              <a:solidFill>
                <a:srgbClr val="FF0000"/>
              </a:solidFill>
              <a:latin typeface="微软雅黑" pitchFamily="34" charset="-122"/>
              <a:ea typeface="微软雅黑" pitchFamily="34" charset="-122"/>
            </a:rPr>
            <a:t> </a:t>
          </a:r>
          <a:r>
            <a:rPr lang="zh-CN" altLang="en-US" sz="2000" b="0" kern="1200" dirty="0" smtClean="0">
              <a:latin typeface="微软雅黑" pitchFamily="34" charset="-122"/>
              <a:ea typeface="微软雅黑" pitchFamily="34" charset="-122"/>
            </a:rPr>
            <a:t>经营者进行价格活动，应当遵守法律、法规，执行依法制定的政府指导价、政府定价和法定的价格干预措施、紧急措施。</a:t>
          </a:r>
          <a:endParaRPr lang="zh-CN" altLang="en-US" sz="1600" kern="1200" dirty="0"/>
        </a:p>
      </dsp:txBody>
      <dsp:txXfrm rot="5400000">
        <a:off x="6500867" y="-1"/>
        <a:ext cx="2140193" cy="4402667"/>
      </dsp:txXfrm>
    </dsp:sp>
    <dsp:sp modelId="{C8EE8233-3D58-4105-8E6C-7B255C4371CA}">
      <dsp:nvSpPr>
        <dsp:cNvPr id="0" name=""/>
        <dsp:cNvSpPr/>
      </dsp:nvSpPr>
      <dsp:spPr>
        <a:xfrm rot="16200000">
          <a:off x="1427843" y="-570586"/>
          <a:ext cx="4402667" cy="554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第十一条</a:t>
          </a:r>
          <a:r>
            <a:rPr lang="zh-CN" altLang="zh-CN" sz="2000" b="0" kern="1200" dirty="0" smtClean="0">
              <a:solidFill>
                <a:srgbClr val="FF0000"/>
              </a:solidFill>
              <a:latin typeface="微软雅黑" pitchFamily="34" charset="-122"/>
              <a:ea typeface="微软雅黑" pitchFamily="34" charset="-122"/>
            </a:rPr>
            <a:t> </a:t>
          </a:r>
          <a:r>
            <a:rPr lang="zh-CN" altLang="en-US" sz="2000" b="0" kern="1200" dirty="0" smtClean="0">
              <a:latin typeface="微软雅黑" pitchFamily="34" charset="-122"/>
              <a:ea typeface="微软雅黑" pitchFamily="34" charset="-122"/>
            </a:rPr>
            <a:t>经营者进行价格活动，享有下列权利：</a:t>
          </a:r>
          <a:endParaRPr lang="en-US" altLang="zh-CN" sz="2000" b="0" kern="1200" dirty="0" smtClean="0">
            <a:latin typeface="微软雅黑" pitchFamily="34" charset="-122"/>
            <a:ea typeface="微软雅黑" pitchFamily="34" charset="-122"/>
          </a:endParaRPr>
        </a:p>
        <a:p>
          <a:pPr lvl="0" algn="l"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（一）自主制定属于市场调节的价格；</a:t>
          </a:r>
          <a:endParaRPr lang="zh-CN"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（二）在政府指导价规定的幅度内制定价格；</a:t>
          </a:r>
          <a:endParaRPr lang="zh-CN"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（三）制定属于政府指导价、政府定价产品范围内的新产品的试销价格，特定产品除外；</a:t>
          </a:r>
          <a:endParaRPr lang="zh-CN" altLang="zh-CN" sz="2000" b="0" kern="1200" dirty="0" smtClean="0">
            <a:latin typeface="微软雅黑" pitchFamily="34" charset="-122"/>
            <a:ea typeface="微软雅黑" pitchFamily="34" charset="-122"/>
          </a:endParaRPr>
        </a:p>
        <a:p>
          <a:pPr lvl="0" algn="l"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（四）检举、控告侵犯其依法自主定价权利的行为。</a:t>
          </a:r>
          <a:endParaRPr lang="zh-CN" altLang="en-US" sz="2000" kern="1200" dirty="0"/>
        </a:p>
      </dsp:txBody>
      <dsp:txXfrm rot="5400000">
        <a:off x="1072177" y="214920"/>
        <a:ext cx="5114000" cy="3972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D5298-37A3-4613-AC6D-786B548922C8}">
      <dsp:nvSpPr>
        <dsp:cNvPr id="0" name=""/>
        <dsp:cNvSpPr/>
      </dsp:nvSpPr>
      <dsp:spPr>
        <a:xfrm>
          <a:off x="0" y="78303"/>
          <a:ext cx="3543374" cy="651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chemeClr val="bg1"/>
              </a:solidFill>
              <a:latin typeface="微软雅黑" pitchFamily="34" charset="-122"/>
              <a:ea typeface="微软雅黑" pitchFamily="34" charset="-122"/>
            </a:rPr>
            <a:t>价格法的要求： </a:t>
          </a:r>
          <a:endParaRPr lang="zh-CN" altLang="en-US" sz="2400" kern="1200" dirty="0">
            <a:solidFill>
              <a:schemeClr val="bg1"/>
            </a:solidFill>
          </a:endParaRPr>
        </a:p>
      </dsp:txBody>
      <dsp:txXfrm>
        <a:off x="19079" y="97382"/>
        <a:ext cx="3505216" cy="613239"/>
      </dsp:txXfrm>
    </dsp:sp>
    <dsp:sp modelId="{ED99A6D5-3785-4AF0-81C1-3538CBB17C6F}">
      <dsp:nvSpPr>
        <dsp:cNvPr id="0" name=""/>
        <dsp:cNvSpPr/>
      </dsp:nvSpPr>
      <dsp:spPr>
        <a:xfrm>
          <a:off x="354337" y="729701"/>
          <a:ext cx="167521" cy="601054"/>
        </a:xfrm>
        <a:custGeom>
          <a:avLst/>
          <a:gdLst/>
          <a:ahLst/>
          <a:cxnLst/>
          <a:rect l="0" t="0" r="0" b="0"/>
          <a:pathLst>
            <a:path>
              <a:moveTo>
                <a:pt x="0" y="0"/>
              </a:moveTo>
              <a:lnTo>
                <a:pt x="0" y="601054"/>
              </a:lnTo>
              <a:lnTo>
                <a:pt x="167521" y="6010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60B24-5AFF-4D46-8948-372E2D665BB5}">
      <dsp:nvSpPr>
        <dsp:cNvPr id="0" name=""/>
        <dsp:cNvSpPr/>
      </dsp:nvSpPr>
      <dsp:spPr>
        <a:xfrm>
          <a:off x="521858" y="951575"/>
          <a:ext cx="3894834" cy="7583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1.</a:t>
          </a:r>
          <a:r>
            <a:rPr lang="zh-CN" altLang="en-US" sz="2000" b="0" kern="1200" dirty="0" smtClean="0">
              <a:latin typeface="微软雅黑" pitchFamily="34" charset="-122"/>
              <a:ea typeface="微软雅黑" pitchFamily="34" charset="-122"/>
            </a:rPr>
            <a:t>对于政府定价应执行政府定价</a:t>
          </a:r>
          <a:endParaRPr lang="zh-CN" altLang="en-US" sz="2000" kern="1200" dirty="0"/>
        </a:p>
      </dsp:txBody>
      <dsp:txXfrm>
        <a:off x="544070" y="973787"/>
        <a:ext cx="3850410" cy="713935"/>
      </dsp:txXfrm>
    </dsp:sp>
    <dsp:sp modelId="{2FCD41EC-0883-4655-9992-38838586517A}">
      <dsp:nvSpPr>
        <dsp:cNvPr id="0" name=""/>
        <dsp:cNvSpPr/>
      </dsp:nvSpPr>
      <dsp:spPr>
        <a:xfrm>
          <a:off x="354337" y="729701"/>
          <a:ext cx="114376" cy="2721095"/>
        </a:xfrm>
        <a:custGeom>
          <a:avLst/>
          <a:gdLst/>
          <a:ahLst/>
          <a:cxnLst/>
          <a:rect l="0" t="0" r="0" b="0"/>
          <a:pathLst>
            <a:path>
              <a:moveTo>
                <a:pt x="0" y="0"/>
              </a:moveTo>
              <a:lnTo>
                <a:pt x="0" y="2721095"/>
              </a:lnTo>
              <a:lnTo>
                <a:pt x="114376" y="2721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EC1C6-F2B7-4721-8722-DA08C8B6EF78}">
      <dsp:nvSpPr>
        <dsp:cNvPr id="0" name=""/>
        <dsp:cNvSpPr/>
      </dsp:nvSpPr>
      <dsp:spPr>
        <a:xfrm>
          <a:off x="468713" y="3084941"/>
          <a:ext cx="3961479" cy="731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3.</a:t>
          </a:r>
          <a:r>
            <a:rPr lang="zh-CN" altLang="en-US" sz="2000" b="0" kern="1200" dirty="0" smtClean="0">
              <a:latin typeface="微软雅黑" pitchFamily="34" charset="-122"/>
              <a:ea typeface="微软雅黑" pitchFamily="34" charset="-122"/>
            </a:rPr>
            <a:t>市场调节价由市场竞争形成</a:t>
          </a:r>
          <a:endParaRPr lang="zh-CN" altLang="en-US" sz="2000" kern="1200" dirty="0"/>
        </a:p>
      </dsp:txBody>
      <dsp:txXfrm>
        <a:off x="490144" y="3106372"/>
        <a:ext cx="3918617" cy="688847"/>
      </dsp:txXfrm>
    </dsp:sp>
    <dsp:sp modelId="{7110C858-DF52-4265-91E4-001F82C79459}">
      <dsp:nvSpPr>
        <dsp:cNvPr id="0" name=""/>
        <dsp:cNvSpPr/>
      </dsp:nvSpPr>
      <dsp:spPr>
        <a:xfrm>
          <a:off x="354337" y="729701"/>
          <a:ext cx="202991" cy="1723757"/>
        </a:xfrm>
        <a:custGeom>
          <a:avLst/>
          <a:gdLst/>
          <a:ahLst/>
          <a:cxnLst/>
          <a:rect l="0" t="0" r="0" b="0"/>
          <a:pathLst>
            <a:path>
              <a:moveTo>
                <a:pt x="0" y="0"/>
              </a:moveTo>
              <a:lnTo>
                <a:pt x="0" y="1723757"/>
              </a:lnTo>
              <a:lnTo>
                <a:pt x="202991" y="17237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A041B-79CF-454B-B27D-E9377A935EAB}">
      <dsp:nvSpPr>
        <dsp:cNvPr id="0" name=""/>
        <dsp:cNvSpPr/>
      </dsp:nvSpPr>
      <dsp:spPr>
        <a:xfrm>
          <a:off x="557328" y="2083960"/>
          <a:ext cx="3865815" cy="7389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2.</a:t>
          </a:r>
          <a:r>
            <a:rPr lang="zh-CN" altLang="en-US" sz="2000" b="0" kern="1200" dirty="0" smtClean="0">
              <a:latin typeface="微软雅黑" pitchFamily="34" charset="-122"/>
              <a:ea typeface="微软雅黑" pitchFamily="34" charset="-122"/>
            </a:rPr>
            <a:t>政府指导价再其范围内执行</a:t>
          </a:r>
          <a:endParaRPr lang="zh-CN" altLang="en-US" sz="2000" kern="1200" dirty="0"/>
        </a:p>
      </dsp:txBody>
      <dsp:txXfrm>
        <a:off x="578972" y="2105604"/>
        <a:ext cx="3822527" cy="695708"/>
      </dsp:txXfrm>
    </dsp:sp>
    <dsp:sp modelId="{9DBFD01F-2B0B-401F-A5FE-4164EF20BA99}">
      <dsp:nvSpPr>
        <dsp:cNvPr id="0" name=""/>
        <dsp:cNvSpPr/>
      </dsp:nvSpPr>
      <dsp:spPr>
        <a:xfrm>
          <a:off x="4429149" y="2"/>
          <a:ext cx="4085097" cy="7300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chemeClr val="bg1"/>
              </a:solidFill>
              <a:latin typeface="微软雅黑" pitchFamily="34" charset="-122"/>
              <a:ea typeface="微软雅黑" pitchFamily="34" charset="-122"/>
            </a:rPr>
            <a:t>对于工程造价管理的要求：</a:t>
          </a:r>
          <a:endParaRPr lang="zh-CN" altLang="en-US" sz="2400" kern="1200" dirty="0">
            <a:solidFill>
              <a:schemeClr val="bg1"/>
            </a:solidFill>
          </a:endParaRPr>
        </a:p>
      </dsp:txBody>
      <dsp:txXfrm>
        <a:off x="4450532" y="21385"/>
        <a:ext cx="4042331" cy="687306"/>
      </dsp:txXfrm>
    </dsp:sp>
    <dsp:sp modelId="{267CAEF4-D5F3-409C-8197-45418C1E54FC}">
      <dsp:nvSpPr>
        <dsp:cNvPr id="0" name=""/>
        <dsp:cNvSpPr/>
      </dsp:nvSpPr>
      <dsp:spPr>
        <a:xfrm>
          <a:off x="4837658" y="730075"/>
          <a:ext cx="163003" cy="737752"/>
        </a:xfrm>
        <a:custGeom>
          <a:avLst/>
          <a:gdLst/>
          <a:ahLst/>
          <a:cxnLst/>
          <a:rect l="0" t="0" r="0" b="0"/>
          <a:pathLst>
            <a:path>
              <a:moveTo>
                <a:pt x="0" y="0"/>
              </a:moveTo>
              <a:lnTo>
                <a:pt x="0" y="737752"/>
              </a:lnTo>
              <a:lnTo>
                <a:pt x="163003" y="7377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5736B-216E-4D97-AC05-CE31DD31BFF8}">
      <dsp:nvSpPr>
        <dsp:cNvPr id="0" name=""/>
        <dsp:cNvSpPr/>
      </dsp:nvSpPr>
      <dsp:spPr>
        <a:xfrm>
          <a:off x="5000661" y="1000132"/>
          <a:ext cx="3999403" cy="935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1.</a:t>
          </a:r>
          <a:r>
            <a:rPr lang="zh-CN" altLang="en-US" sz="2000" b="0" kern="1200" dirty="0" smtClean="0">
              <a:latin typeface="微软雅黑" pitchFamily="34" charset="-122"/>
              <a:ea typeface="微软雅黑" pitchFamily="34" charset="-122"/>
            </a:rPr>
            <a:t>要素价格属政府定价的应执行，并应调整</a:t>
          </a:r>
          <a:endParaRPr lang="zh-CN" altLang="en-US" sz="2000" kern="1200" dirty="0"/>
        </a:p>
      </dsp:txBody>
      <dsp:txXfrm>
        <a:off x="5028058" y="1027529"/>
        <a:ext cx="3944609" cy="880597"/>
      </dsp:txXfrm>
    </dsp:sp>
    <dsp:sp modelId="{F9732723-8F80-4734-BB57-F8578F9DBAAF}">
      <dsp:nvSpPr>
        <dsp:cNvPr id="0" name=""/>
        <dsp:cNvSpPr/>
      </dsp:nvSpPr>
      <dsp:spPr>
        <a:xfrm>
          <a:off x="4837658" y="730075"/>
          <a:ext cx="234437" cy="1952199"/>
        </a:xfrm>
        <a:custGeom>
          <a:avLst/>
          <a:gdLst/>
          <a:ahLst/>
          <a:cxnLst/>
          <a:rect l="0" t="0" r="0" b="0"/>
          <a:pathLst>
            <a:path>
              <a:moveTo>
                <a:pt x="0" y="0"/>
              </a:moveTo>
              <a:lnTo>
                <a:pt x="0" y="1952199"/>
              </a:lnTo>
              <a:lnTo>
                <a:pt x="234437" y="1952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EBDDA-A92F-4EC5-8666-6910C8DED615}">
      <dsp:nvSpPr>
        <dsp:cNvPr id="0" name=""/>
        <dsp:cNvSpPr/>
      </dsp:nvSpPr>
      <dsp:spPr>
        <a:xfrm>
          <a:off x="5072095" y="2214578"/>
          <a:ext cx="3918406" cy="935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2.</a:t>
          </a:r>
          <a:r>
            <a:rPr lang="zh-CN" altLang="en-US" sz="2000" b="0" kern="1200" dirty="0" smtClean="0">
              <a:latin typeface="微软雅黑" pitchFamily="34" charset="-122"/>
              <a:ea typeface="微软雅黑" pitchFamily="34" charset="-122"/>
            </a:rPr>
            <a:t>对于政府指导价的（人工费、管理费？）应在其范围内执行</a:t>
          </a:r>
          <a:endParaRPr lang="zh-CN" altLang="en-US" sz="2000" kern="1200" dirty="0"/>
        </a:p>
      </dsp:txBody>
      <dsp:txXfrm>
        <a:off x="5099492" y="2241975"/>
        <a:ext cx="3863612" cy="880597"/>
      </dsp:txXfrm>
    </dsp:sp>
    <dsp:sp modelId="{570CDDC7-1C6E-40C9-9B2F-02655043DFC2}">
      <dsp:nvSpPr>
        <dsp:cNvPr id="0" name=""/>
        <dsp:cNvSpPr/>
      </dsp:nvSpPr>
      <dsp:spPr>
        <a:xfrm>
          <a:off x="4837658" y="730075"/>
          <a:ext cx="305871" cy="3095209"/>
        </a:xfrm>
        <a:custGeom>
          <a:avLst/>
          <a:gdLst/>
          <a:ahLst/>
          <a:cxnLst/>
          <a:rect l="0" t="0" r="0" b="0"/>
          <a:pathLst>
            <a:path>
              <a:moveTo>
                <a:pt x="0" y="0"/>
              </a:moveTo>
              <a:lnTo>
                <a:pt x="0" y="3095209"/>
              </a:lnTo>
              <a:lnTo>
                <a:pt x="305871" y="3095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37226-C06D-4B15-8783-34827D2EB4FD}">
      <dsp:nvSpPr>
        <dsp:cNvPr id="0" name=""/>
        <dsp:cNvSpPr/>
      </dsp:nvSpPr>
      <dsp:spPr>
        <a:xfrm>
          <a:off x="5143529" y="3357589"/>
          <a:ext cx="3854829" cy="9353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3.</a:t>
          </a:r>
          <a:r>
            <a:rPr lang="zh-CN" altLang="en-US" sz="2000" b="0" kern="1200" dirty="0" smtClean="0">
              <a:latin typeface="微软雅黑" pitchFamily="34" charset="-122"/>
              <a:ea typeface="微软雅黑" pitchFamily="34" charset="-122"/>
            </a:rPr>
            <a:t>其他应放开</a:t>
          </a:r>
          <a:endParaRPr lang="zh-CN" altLang="en-US" sz="2000" kern="1200" dirty="0"/>
        </a:p>
      </dsp:txBody>
      <dsp:txXfrm>
        <a:off x="5170926" y="3384986"/>
        <a:ext cx="3800035" cy="8805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工程计价的改革与发展历程</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i="0" kern="1200" dirty="0" smtClean="0">
              <a:solidFill>
                <a:srgbClr val="0A4CB6"/>
              </a:solidFill>
              <a:latin typeface="微软雅黑" pitchFamily="34" charset="-122"/>
              <a:ea typeface="微软雅黑" pitchFamily="34" charset="-122"/>
            </a:rPr>
            <a:t>发展成就、发展方向和任务</a:t>
          </a:r>
          <a:endParaRPr kumimoji="1" lang="zh-CN" altLang="en-US" sz="2800" b="1" i="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工程造价管理改革形势分析</a:t>
          </a:r>
          <a:endParaRPr kumimoji="1" lang="zh-CN" altLang="en-US" sz="2800"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工程造价管理体系介绍</a:t>
          </a:r>
          <a:endParaRPr kumimoji="1" lang="zh-CN" altLang="en-US" sz="2800"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工程造价信息化的发展趋势  </a:t>
          </a:r>
          <a:endParaRPr lang="zh-CN" altLang="en-US"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F7757-E9B5-4F45-97C9-9819D906F247}">
      <dsp:nvSpPr>
        <dsp:cNvPr id="0" name=""/>
        <dsp:cNvSpPr/>
      </dsp:nvSpPr>
      <dsp:spPr>
        <a:xfrm>
          <a:off x="6782043" y="1870831"/>
          <a:ext cx="1647023" cy="776864"/>
        </a:xfrm>
        <a:custGeom>
          <a:avLst/>
          <a:gdLst/>
          <a:ahLst/>
          <a:cxnLst/>
          <a:rect l="0" t="0" r="0" b="0"/>
          <a:pathLst>
            <a:path>
              <a:moveTo>
                <a:pt x="0" y="0"/>
              </a:moveTo>
              <a:lnTo>
                <a:pt x="0" y="592410"/>
              </a:lnTo>
              <a:lnTo>
                <a:pt x="1647023" y="592410"/>
              </a:lnTo>
              <a:lnTo>
                <a:pt x="1647023" y="776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9F88C4-FACF-484F-865F-57CCE2F2320E}">
      <dsp:nvSpPr>
        <dsp:cNvPr id="0" name=""/>
        <dsp:cNvSpPr/>
      </dsp:nvSpPr>
      <dsp:spPr>
        <a:xfrm>
          <a:off x="6782043" y="1870831"/>
          <a:ext cx="224081" cy="776864"/>
        </a:xfrm>
        <a:custGeom>
          <a:avLst/>
          <a:gdLst/>
          <a:ahLst/>
          <a:cxnLst/>
          <a:rect l="0" t="0" r="0" b="0"/>
          <a:pathLst>
            <a:path>
              <a:moveTo>
                <a:pt x="0" y="0"/>
              </a:moveTo>
              <a:lnTo>
                <a:pt x="0" y="592410"/>
              </a:lnTo>
              <a:lnTo>
                <a:pt x="224081" y="592410"/>
              </a:lnTo>
              <a:lnTo>
                <a:pt x="224081" y="776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643B9-070B-4509-A8B3-DC225BA1A0ED}">
      <dsp:nvSpPr>
        <dsp:cNvPr id="0" name=""/>
        <dsp:cNvSpPr/>
      </dsp:nvSpPr>
      <dsp:spPr>
        <a:xfrm>
          <a:off x="5518721" y="1870831"/>
          <a:ext cx="1263322" cy="776864"/>
        </a:xfrm>
        <a:custGeom>
          <a:avLst/>
          <a:gdLst/>
          <a:ahLst/>
          <a:cxnLst/>
          <a:rect l="0" t="0" r="0" b="0"/>
          <a:pathLst>
            <a:path>
              <a:moveTo>
                <a:pt x="1263322" y="0"/>
              </a:moveTo>
              <a:lnTo>
                <a:pt x="1263322" y="592410"/>
              </a:lnTo>
              <a:lnTo>
                <a:pt x="0" y="592410"/>
              </a:lnTo>
              <a:lnTo>
                <a:pt x="0" y="776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1AC78-B93A-4F6E-A779-DC2799C4150A}">
      <dsp:nvSpPr>
        <dsp:cNvPr id="0" name=""/>
        <dsp:cNvSpPr/>
      </dsp:nvSpPr>
      <dsp:spPr>
        <a:xfrm>
          <a:off x="3983918" y="1870831"/>
          <a:ext cx="2798124" cy="776864"/>
        </a:xfrm>
        <a:custGeom>
          <a:avLst/>
          <a:gdLst/>
          <a:ahLst/>
          <a:cxnLst/>
          <a:rect l="0" t="0" r="0" b="0"/>
          <a:pathLst>
            <a:path>
              <a:moveTo>
                <a:pt x="2798124" y="0"/>
              </a:moveTo>
              <a:lnTo>
                <a:pt x="2798124" y="592410"/>
              </a:lnTo>
              <a:lnTo>
                <a:pt x="0" y="592410"/>
              </a:lnTo>
              <a:lnTo>
                <a:pt x="0" y="7768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A6A19-9732-4A0A-89E3-D05080FCA446}">
      <dsp:nvSpPr>
        <dsp:cNvPr id="0" name=""/>
        <dsp:cNvSpPr/>
      </dsp:nvSpPr>
      <dsp:spPr>
        <a:xfrm>
          <a:off x="4461952" y="624145"/>
          <a:ext cx="2320091" cy="661745"/>
        </a:xfrm>
        <a:custGeom>
          <a:avLst/>
          <a:gdLst/>
          <a:ahLst/>
          <a:cxnLst/>
          <a:rect l="0" t="0" r="0" b="0"/>
          <a:pathLst>
            <a:path>
              <a:moveTo>
                <a:pt x="0" y="0"/>
              </a:moveTo>
              <a:lnTo>
                <a:pt x="0" y="477290"/>
              </a:lnTo>
              <a:lnTo>
                <a:pt x="2320091" y="477290"/>
              </a:lnTo>
              <a:lnTo>
                <a:pt x="2320091" y="6617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03608-DC1B-4470-92A9-096F0C45C61C}">
      <dsp:nvSpPr>
        <dsp:cNvPr id="0" name=""/>
        <dsp:cNvSpPr/>
      </dsp:nvSpPr>
      <dsp:spPr>
        <a:xfrm>
          <a:off x="774320" y="1809573"/>
          <a:ext cx="2002193" cy="780657"/>
        </a:xfrm>
        <a:custGeom>
          <a:avLst/>
          <a:gdLst/>
          <a:ahLst/>
          <a:cxnLst/>
          <a:rect l="0" t="0" r="0" b="0"/>
          <a:pathLst>
            <a:path>
              <a:moveTo>
                <a:pt x="0" y="0"/>
              </a:moveTo>
              <a:lnTo>
                <a:pt x="0" y="596203"/>
              </a:lnTo>
              <a:lnTo>
                <a:pt x="2002193" y="596203"/>
              </a:lnTo>
              <a:lnTo>
                <a:pt x="2002193" y="7806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43128-B118-4D8D-B30C-2C0B1D3998E9}">
      <dsp:nvSpPr>
        <dsp:cNvPr id="0" name=""/>
        <dsp:cNvSpPr/>
      </dsp:nvSpPr>
      <dsp:spPr>
        <a:xfrm>
          <a:off x="774320" y="1809573"/>
          <a:ext cx="1036131" cy="780657"/>
        </a:xfrm>
        <a:custGeom>
          <a:avLst/>
          <a:gdLst/>
          <a:ahLst/>
          <a:cxnLst/>
          <a:rect l="0" t="0" r="0" b="0"/>
          <a:pathLst>
            <a:path>
              <a:moveTo>
                <a:pt x="0" y="0"/>
              </a:moveTo>
              <a:lnTo>
                <a:pt x="0" y="596203"/>
              </a:lnTo>
              <a:lnTo>
                <a:pt x="1036131" y="596203"/>
              </a:lnTo>
              <a:lnTo>
                <a:pt x="1036131" y="7806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669C6-313F-4F0D-B979-F81BF275B0D5}">
      <dsp:nvSpPr>
        <dsp:cNvPr id="0" name=""/>
        <dsp:cNvSpPr/>
      </dsp:nvSpPr>
      <dsp:spPr>
        <a:xfrm>
          <a:off x="774320" y="1809573"/>
          <a:ext cx="152960" cy="780657"/>
        </a:xfrm>
        <a:custGeom>
          <a:avLst/>
          <a:gdLst/>
          <a:ahLst/>
          <a:cxnLst/>
          <a:rect l="0" t="0" r="0" b="0"/>
          <a:pathLst>
            <a:path>
              <a:moveTo>
                <a:pt x="0" y="0"/>
              </a:moveTo>
              <a:lnTo>
                <a:pt x="0" y="596203"/>
              </a:lnTo>
              <a:lnTo>
                <a:pt x="152960" y="596203"/>
              </a:lnTo>
              <a:lnTo>
                <a:pt x="152960" y="7806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042F2-4BC2-456E-B9A0-17CF46452593}">
      <dsp:nvSpPr>
        <dsp:cNvPr id="0" name=""/>
        <dsp:cNvSpPr/>
      </dsp:nvSpPr>
      <dsp:spPr>
        <a:xfrm>
          <a:off x="-16319" y="1809573"/>
          <a:ext cx="790640" cy="780366"/>
        </a:xfrm>
        <a:custGeom>
          <a:avLst/>
          <a:gdLst/>
          <a:ahLst/>
          <a:cxnLst/>
          <a:rect l="0" t="0" r="0" b="0"/>
          <a:pathLst>
            <a:path>
              <a:moveTo>
                <a:pt x="790640" y="0"/>
              </a:moveTo>
              <a:lnTo>
                <a:pt x="790640" y="595912"/>
              </a:lnTo>
              <a:lnTo>
                <a:pt x="0" y="595912"/>
              </a:lnTo>
              <a:lnTo>
                <a:pt x="0" y="7803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7DCEC-CD31-4818-B184-40B1EC1817C8}">
      <dsp:nvSpPr>
        <dsp:cNvPr id="0" name=""/>
        <dsp:cNvSpPr/>
      </dsp:nvSpPr>
      <dsp:spPr>
        <a:xfrm>
          <a:off x="774320" y="624145"/>
          <a:ext cx="3687631" cy="659077"/>
        </a:xfrm>
        <a:custGeom>
          <a:avLst/>
          <a:gdLst/>
          <a:ahLst/>
          <a:cxnLst/>
          <a:rect l="0" t="0" r="0" b="0"/>
          <a:pathLst>
            <a:path>
              <a:moveTo>
                <a:pt x="3687631" y="0"/>
              </a:moveTo>
              <a:lnTo>
                <a:pt x="3687631" y="474622"/>
              </a:lnTo>
              <a:lnTo>
                <a:pt x="0" y="474622"/>
              </a:lnTo>
              <a:lnTo>
                <a:pt x="0" y="659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1361D-DAF7-431B-8270-44AD05E2271D}">
      <dsp:nvSpPr>
        <dsp:cNvPr id="0" name=""/>
        <dsp:cNvSpPr/>
      </dsp:nvSpPr>
      <dsp:spPr>
        <a:xfrm>
          <a:off x="2143134" y="-4"/>
          <a:ext cx="4637636" cy="62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77DB5-2F4A-4E98-BCA9-3F5556FD950E}">
      <dsp:nvSpPr>
        <dsp:cNvPr id="0" name=""/>
        <dsp:cNvSpPr/>
      </dsp:nvSpPr>
      <dsp:spPr>
        <a:xfrm>
          <a:off x="2364368" y="210168"/>
          <a:ext cx="4637636" cy="6241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造价工程师的业务范围得以拓展</a:t>
          </a:r>
          <a:endParaRPr lang="zh-CN" altLang="en-US" sz="2000" kern="1200" dirty="0"/>
        </a:p>
      </dsp:txBody>
      <dsp:txXfrm>
        <a:off x="2382649" y="228449"/>
        <a:ext cx="4601074" cy="587587"/>
      </dsp:txXfrm>
    </dsp:sp>
    <dsp:sp modelId="{B7489B81-273F-4E83-A09E-B3FB0BFD1B89}">
      <dsp:nvSpPr>
        <dsp:cNvPr id="0" name=""/>
        <dsp:cNvSpPr/>
      </dsp:nvSpPr>
      <dsp:spPr>
        <a:xfrm>
          <a:off x="-221234" y="1283222"/>
          <a:ext cx="1991111" cy="52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21D13-0BEF-4C80-97F5-0FE0095EEAA7}">
      <dsp:nvSpPr>
        <dsp:cNvPr id="0" name=""/>
        <dsp:cNvSpPr/>
      </dsp:nvSpPr>
      <dsp:spPr>
        <a:xfrm>
          <a:off x="0" y="1493395"/>
          <a:ext cx="1991111" cy="526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工程计价</a:t>
          </a:r>
          <a:endParaRPr lang="zh-CN" altLang="en-US" sz="2000" kern="1200" dirty="0"/>
        </a:p>
      </dsp:txBody>
      <dsp:txXfrm>
        <a:off x="15416" y="1508811"/>
        <a:ext cx="1960279" cy="495519"/>
      </dsp:txXfrm>
    </dsp:sp>
    <dsp:sp modelId="{6A6FA82E-F69B-4AF4-9881-8D86A106F5D3}">
      <dsp:nvSpPr>
        <dsp:cNvPr id="0" name=""/>
        <dsp:cNvSpPr/>
      </dsp:nvSpPr>
      <dsp:spPr>
        <a:xfrm>
          <a:off x="-221234" y="2589940"/>
          <a:ext cx="409830"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3E506-9F2B-4818-9C65-F6630EC0D2F7}">
      <dsp:nvSpPr>
        <dsp:cNvPr id="0" name=""/>
        <dsp:cNvSpPr/>
      </dsp:nvSpPr>
      <dsp:spPr>
        <a:xfrm>
          <a:off x="0" y="2800113"/>
          <a:ext cx="409830"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估</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算</a:t>
          </a:r>
          <a:endParaRPr lang="zh-CN" altLang="en-US" sz="2000" kern="1200" dirty="0"/>
        </a:p>
      </dsp:txBody>
      <dsp:txXfrm>
        <a:off x="12004" y="2812117"/>
        <a:ext cx="385822" cy="1240347"/>
      </dsp:txXfrm>
    </dsp:sp>
    <dsp:sp modelId="{C2C7AB90-1D2F-484F-B6A5-7923728F3036}">
      <dsp:nvSpPr>
        <dsp:cNvPr id="0" name=""/>
        <dsp:cNvSpPr/>
      </dsp:nvSpPr>
      <dsp:spPr>
        <a:xfrm>
          <a:off x="710031" y="2590231"/>
          <a:ext cx="434500"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720D9-0D08-40DD-8CA0-124E32F8FA68}">
      <dsp:nvSpPr>
        <dsp:cNvPr id="0" name=""/>
        <dsp:cNvSpPr/>
      </dsp:nvSpPr>
      <dsp:spPr>
        <a:xfrm>
          <a:off x="931265" y="2800403"/>
          <a:ext cx="434500"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概</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算</a:t>
          </a:r>
          <a:endParaRPr lang="zh-CN" altLang="en-US" sz="2000" kern="1200" dirty="0"/>
        </a:p>
      </dsp:txBody>
      <dsp:txXfrm>
        <a:off x="943991" y="2813129"/>
        <a:ext cx="409048" cy="1238903"/>
      </dsp:txXfrm>
    </dsp:sp>
    <dsp:sp modelId="{D36A8BD8-909B-4D49-95EE-A7EFA8DC4D99}">
      <dsp:nvSpPr>
        <dsp:cNvPr id="0" name=""/>
        <dsp:cNvSpPr/>
      </dsp:nvSpPr>
      <dsp:spPr>
        <a:xfrm>
          <a:off x="1607926" y="2590231"/>
          <a:ext cx="405051"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10D31-B422-4C4A-BD0D-B6B89A7D8423}">
      <dsp:nvSpPr>
        <dsp:cNvPr id="0" name=""/>
        <dsp:cNvSpPr/>
      </dsp:nvSpPr>
      <dsp:spPr>
        <a:xfrm>
          <a:off x="1829161" y="2800403"/>
          <a:ext cx="405051"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预算</a:t>
          </a:r>
          <a:endParaRPr lang="zh-CN" altLang="en-US" sz="2000" kern="1200" dirty="0"/>
        </a:p>
      </dsp:txBody>
      <dsp:txXfrm>
        <a:off x="1841025" y="2812267"/>
        <a:ext cx="381323" cy="1240627"/>
      </dsp:txXfrm>
    </dsp:sp>
    <dsp:sp modelId="{45B70020-D2BA-41B3-B0DE-9AF200ADDB45}">
      <dsp:nvSpPr>
        <dsp:cNvPr id="0" name=""/>
        <dsp:cNvSpPr/>
      </dsp:nvSpPr>
      <dsp:spPr>
        <a:xfrm>
          <a:off x="2565675" y="2590231"/>
          <a:ext cx="421677"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54EBD-C707-48B6-BC65-29973CE6E0D8}">
      <dsp:nvSpPr>
        <dsp:cNvPr id="0" name=""/>
        <dsp:cNvSpPr/>
      </dsp:nvSpPr>
      <dsp:spPr>
        <a:xfrm>
          <a:off x="2786910" y="2800403"/>
          <a:ext cx="421677"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结算</a:t>
          </a:r>
          <a:endParaRPr lang="zh-CN" altLang="en-US" sz="2000" kern="1200" dirty="0"/>
        </a:p>
      </dsp:txBody>
      <dsp:txXfrm>
        <a:off x="2799260" y="2812753"/>
        <a:ext cx="396977" cy="1239655"/>
      </dsp:txXfrm>
    </dsp:sp>
    <dsp:sp modelId="{938C3EED-5D76-4E93-80A3-BEDC7B5E477F}">
      <dsp:nvSpPr>
        <dsp:cNvPr id="0" name=""/>
        <dsp:cNvSpPr/>
      </dsp:nvSpPr>
      <dsp:spPr>
        <a:xfrm>
          <a:off x="5786488" y="1285890"/>
          <a:ext cx="1991111" cy="584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4AEF6-77B7-4D1C-81EB-807F364BB0A7}">
      <dsp:nvSpPr>
        <dsp:cNvPr id="0" name=""/>
        <dsp:cNvSpPr/>
      </dsp:nvSpPr>
      <dsp:spPr>
        <a:xfrm>
          <a:off x="6007722" y="1496062"/>
          <a:ext cx="1991111" cy="5849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工程造价管理</a:t>
          </a:r>
          <a:endParaRPr lang="zh-CN" altLang="en-US" sz="2000" kern="1200" dirty="0"/>
        </a:p>
      </dsp:txBody>
      <dsp:txXfrm>
        <a:off x="6024854" y="1513194"/>
        <a:ext cx="1956847" cy="550677"/>
      </dsp:txXfrm>
    </dsp:sp>
    <dsp:sp modelId="{52FC8F34-FA22-45A6-B4E0-C04267003E33}">
      <dsp:nvSpPr>
        <dsp:cNvPr id="0" name=""/>
        <dsp:cNvSpPr/>
      </dsp:nvSpPr>
      <dsp:spPr>
        <a:xfrm>
          <a:off x="3445372" y="2647696"/>
          <a:ext cx="1077091"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7985C-F475-43EB-99E6-112032DF549F}">
      <dsp:nvSpPr>
        <dsp:cNvPr id="0" name=""/>
        <dsp:cNvSpPr/>
      </dsp:nvSpPr>
      <dsp:spPr>
        <a:xfrm>
          <a:off x="3666607" y="2857868"/>
          <a:ext cx="1077091"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全过程造价管理</a:t>
          </a:r>
          <a:endParaRPr lang="zh-CN" altLang="en-US" sz="2000" kern="1200" dirty="0"/>
        </a:p>
      </dsp:txBody>
      <dsp:txXfrm>
        <a:off x="3698154" y="2889415"/>
        <a:ext cx="1013997" cy="1201261"/>
      </dsp:txXfrm>
    </dsp:sp>
    <dsp:sp modelId="{FF8886B8-97A8-4340-82CF-A42959BBDA90}">
      <dsp:nvSpPr>
        <dsp:cNvPr id="0" name=""/>
        <dsp:cNvSpPr/>
      </dsp:nvSpPr>
      <dsp:spPr>
        <a:xfrm>
          <a:off x="4964933" y="2647696"/>
          <a:ext cx="1107575"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A3991-7489-4805-8C80-29A147A2C6B2}">
      <dsp:nvSpPr>
        <dsp:cNvPr id="0" name=""/>
        <dsp:cNvSpPr/>
      </dsp:nvSpPr>
      <dsp:spPr>
        <a:xfrm>
          <a:off x="5186168" y="2857868"/>
          <a:ext cx="1107575"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全要素造价管理</a:t>
          </a:r>
          <a:endParaRPr lang="zh-CN" altLang="en-US" sz="2000" kern="1200" dirty="0"/>
        </a:p>
      </dsp:txBody>
      <dsp:txXfrm>
        <a:off x="5218608" y="2890308"/>
        <a:ext cx="1042695" cy="1199475"/>
      </dsp:txXfrm>
    </dsp:sp>
    <dsp:sp modelId="{5C231174-FFFB-4E16-B07A-41A5127D9A0B}">
      <dsp:nvSpPr>
        <dsp:cNvPr id="0" name=""/>
        <dsp:cNvSpPr/>
      </dsp:nvSpPr>
      <dsp:spPr>
        <a:xfrm>
          <a:off x="6514978" y="2647696"/>
          <a:ext cx="982294"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13FC7-64E3-46D4-85A7-2EB8DF246FC8}">
      <dsp:nvSpPr>
        <dsp:cNvPr id="0" name=""/>
        <dsp:cNvSpPr/>
      </dsp:nvSpPr>
      <dsp:spPr>
        <a:xfrm>
          <a:off x="6736212" y="2857868"/>
          <a:ext cx="982294"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全方位造价管理</a:t>
          </a:r>
          <a:endParaRPr lang="zh-CN" altLang="en-US" sz="2000" kern="1200" dirty="0"/>
        </a:p>
      </dsp:txBody>
      <dsp:txXfrm>
        <a:off x="6764982" y="2886638"/>
        <a:ext cx="924754" cy="1206815"/>
      </dsp:txXfrm>
    </dsp:sp>
    <dsp:sp modelId="{1FD7C7B9-AB28-4581-8A49-2D0901AE7B95}">
      <dsp:nvSpPr>
        <dsp:cNvPr id="0" name=""/>
        <dsp:cNvSpPr/>
      </dsp:nvSpPr>
      <dsp:spPr>
        <a:xfrm>
          <a:off x="7939741" y="2647696"/>
          <a:ext cx="978650" cy="12643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5D29A-5CE9-4471-8676-F2A1A5F54CE6}">
      <dsp:nvSpPr>
        <dsp:cNvPr id="0" name=""/>
        <dsp:cNvSpPr/>
      </dsp:nvSpPr>
      <dsp:spPr>
        <a:xfrm>
          <a:off x="8160976" y="2857868"/>
          <a:ext cx="978650" cy="12643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全寿命周期造价管理</a:t>
          </a:r>
          <a:endParaRPr lang="zh-CN" altLang="en-US" sz="2000" kern="1200" dirty="0"/>
        </a:p>
      </dsp:txBody>
      <dsp:txXfrm>
        <a:off x="8189640" y="2886532"/>
        <a:ext cx="921322" cy="12070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218BE-EBC7-4A2B-B7EF-C75CA6C04DA0}">
      <dsp:nvSpPr>
        <dsp:cNvPr id="0" name=""/>
        <dsp:cNvSpPr/>
      </dsp:nvSpPr>
      <dsp:spPr>
        <a:xfrm>
          <a:off x="7632529" y="1725056"/>
          <a:ext cx="91440" cy="846711"/>
        </a:xfrm>
        <a:custGeom>
          <a:avLst/>
          <a:gdLst/>
          <a:ahLst/>
          <a:cxnLst/>
          <a:rect l="0" t="0" r="0" b="0"/>
          <a:pathLst>
            <a:path>
              <a:moveTo>
                <a:pt x="130162" y="0"/>
              </a:moveTo>
              <a:lnTo>
                <a:pt x="130162" y="628567"/>
              </a:lnTo>
              <a:lnTo>
                <a:pt x="45720" y="628567"/>
              </a:lnTo>
              <a:lnTo>
                <a:pt x="45720" y="846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B902C-1616-4D8D-B766-67B4B7C7ABBF}">
      <dsp:nvSpPr>
        <dsp:cNvPr id="0" name=""/>
        <dsp:cNvSpPr/>
      </dsp:nvSpPr>
      <dsp:spPr>
        <a:xfrm>
          <a:off x="4334004" y="342271"/>
          <a:ext cx="3428687" cy="695060"/>
        </a:xfrm>
        <a:custGeom>
          <a:avLst/>
          <a:gdLst/>
          <a:ahLst/>
          <a:cxnLst/>
          <a:rect l="0" t="0" r="0" b="0"/>
          <a:pathLst>
            <a:path>
              <a:moveTo>
                <a:pt x="0" y="0"/>
              </a:moveTo>
              <a:lnTo>
                <a:pt x="0" y="476916"/>
              </a:lnTo>
              <a:lnTo>
                <a:pt x="3428687" y="476916"/>
              </a:lnTo>
              <a:lnTo>
                <a:pt x="3428687" y="6950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1AC78-B93A-4F6E-A779-DC2799C4150A}">
      <dsp:nvSpPr>
        <dsp:cNvPr id="0" name=""/>
        <dsp:cNvSpPr/>
      </dsp:nvSpPr>
      <dsp:spPr>
        <a:xfrm>
          <a:off x="4152439" y="1871983"/>
          <a:ext cx="222785" cy="771229"/>
        </a:xfrm>
        <a:custGeom>
          <a:avLst/>
          <a:gdLst/>
          <a:ahLst/>
          <a:cxnLst/>
          <a:rect l="0" t="0" r="0" b="0"/>
          <a:pathLst>
            <a:path>
              <a:moveTo>
                <a:pt x="222785" y="0"/>
              </a:moveTo>
              <a:lnTo>
                <a:pt x="222785" y="553085"/>
              </a:lnTo>
              <a:lnTo>
                <a:pt x="0" y="553085"/>
              </a:lnTo>
              <a:lnTo>
                <a:pt x="0" y="7712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A6A19-9732-4A0A-89E3-D05080FCA446}">
      <dsp:nvSpPr>
        <dsp:cNvPr id="0" name=""/>
        <dsp:cNvSpPr/>
      </dsp:nvSpPr>
      <dsp:spPr>
        <a:xfrm>
          <a:off x="4288284" y="342271"/>
          <a:ext cx="91440" cy="837934"/>
        </a:xfrm>
        <a:custGeom>
          <a:avLst/>
          <a:gdLst/>
          <a:ahLst/>
          <a:cxnLst/>
          <a:rect l="0" t="0" r="0" b="0"/>
          <a:pathLst>
            <a:path>
              <a:moveTo>
                <a:pt x="45720" y="0"/>
              </a:moveTo>
              <a:lnTo>
                <a:pt x="45720" y="619790"/>
              </a:lnTo>
              <a:lnTo>
                <a:pt x="86940" y="619790"/>
              </a:lnTo>
              <a:lnTo>
                <a:pt x="86940" y="837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042F2-4BC2-456E-B9A0-17CF46452593}">
      <dsp:nvSpPr>
        <dsp:cNvPr id="0" name=""/>
        <dsp:cNvSpPr/>
      </dsp:nvSpPr>
      <dsp:spPr>
        <a:xfrm>
          <a:off x="974217" y="1659817"/>
          <a:ext cx="457038" cy="852737"/>
        </a:xfrm>
        <a:custGeom>
          <a:avLst/>
          <a:gdLst/>
          <a:ahLst/>
          <a:cxnLst/>
          <a:rect l="0" t="0" r="0" b="0"/>
          <a:pathLst>
            <a:path>
              <a:moveTo>
                <a:pt x="0" y="0"/>
              </a:moveTo>
              <a:lnTo>
                <a:pt x="0" y="634593"/>
              </a:lnTo>
              <a:lnTo>
                <a:pt x="457038" y="634593"/>
              </a:lnTo>
              <a:lnTo>
                <a:pt x="457038" y="8527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7DCEC-CD31-4818-B184-40B1EC1817C8}">
      <dsp:nvSpPr>
        <dsp:cNvPr id="0" name=""/>
        <dsp:cNvSpPr/>
      </dsp:nvSpPr>
      <dsp:spPr>
        <a:xfrm>
          <a:off x="974217" y="342271"/>
          <a:ext cx="3359786" cy="695060"/>
        </a:xfrm>
        <a:custGeom>
          <a:avLst/>
          <a:gdLst/>
          <a:ahLst/>
          <a:cxnLst/>
          <a:rect l="0" t="0" r="0" b="0"/>
          <a:pathLst>
            <a:path>
              <a:moveTo>
                <a:pt x="3359786" y="0"/>
              </a:moveTo>
              <a:lnTo>
                <a:pt x="3359786" y="476916"/>
              </a:lnTo>
              <a:lnTo>
                <a:pt x="0" y="476916"/>
              </a:lnTo>
              <a:lnTo>
                <a:pt x="0" y="6950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1361D-DAF7-431B-8270-44AD05E2271D}">
      <dsp:nvSpPr>
        <dsp:cNvPr id="0" name=""/>
        <dsp:cNvSpPr/>
      </dsp:nvSpPr>
      <dsp:spPr>
        <a:xfrm>
          <a:off x="2521003" y="-248559"/>
          <a:ext cx="3626000" cy="590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77DB5-2F4A-4E98-BCA9-3F5556FD950E}">
      <dsp:nvSpPr>
        <dsp:cNvPr id="0" name=""/>
        <dsp:cNvSpPr/>
      </dsp:nvSpPr>
      <dsp:spPr>
        <a:xfrm>
          <a:off x="2782645" y="0"/>
          <a:ext cx="3626000" cy="5908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价格属性</a:t>
          </a:r>
        </a:p>
      </dsp:txBody>
      <dsp:txXfrm>
        <a:off x="2799950" y="17305"/>
        <a:ext cx="3591390" cy="556220"/>
      </dsp:txXfrm>
    </dsp:sp>
    <dsp:sp modelId="{B7489B81-273F-4E83-A09E-B3FB0BFD1B89}">
      <dsp:nvSpPr>
        <dsp:cNvPr id="0" name=""/>
        <dsp:cNvSpPr/>
      </dsp:nvSpPr>
      <dsp:spPr>
        <a:xfrm>
          <a:off x="137224" y="1037331"/>
          <a:ext cx="1673986" cy="622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21D13-0BEF-4C80-97F5-0FE0095EEAA7}">
      <dsp:nvSpPr>
        <dsp:cNvPr id="0" name=""/>
        <dsp:cNvSpPr/>
      </dsp:nvSpPr>
      <dsp:spPr>
        <a:xfrm>
          <a:off x="398866" y="1285891"/>
          <a:ext cx="1673986" cy="622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政府定价</a:t>
          </a:r>
          <a:endParaRPr lang="zh-CN" altLang="en-US" sz="2000" kern="1200" dirty="0"/>
        </a:p>
      </dsp:txBody>
      <dsp:txXfrm>
        <a:off x="417098" y="1304123"/>
        <a:ext cx="1637522" cy="586021"/>
      </dsp:txXfrm>
    </dsp:sp>
    <dsp:sp modelId="{6A6FA82E-F69B-4AF4-9881-8D86A106F5D3}">
      <dsp:nvSpPr>
        <dsp:cNvPr id="0" name=""/>
        <dsp:cNvSpPr/>
      </dsp:nvSpPr>
      <dsp:spPr>
        <a:xfrm>
          <a:off x="896086" y="2512555"/>
          <a:ext cx="1070339" cy="1495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3E506-9F2B-4818-9C65-F6630EC0D2F7}">
      <dsp:nvSpPr>
        <dsp:cNvPr id="0" name=""/>
        <dsp:cNvSpPr/>
      </dsp:nvSpPr>
      <dsp:spPr>
        <a:xfrm>
          <a:off x="1157727" y="2761114"/>
          <a:ext cx="1070339" cy="1495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完全依靠定额计价</a:t>
          </a:r>
          <a:endParaRPr lang="zh-CN" altLang="en-US" sz="2000" kern="1200" dirty="0"/>
        </a:p>
      </dsp:txBody>
      <dsp:txXfrm>
        <a:off x="1189076" y="2792463"/>
        <a:ext cx="1007641" cy="1432584"/>
      </dsp:txXfrm>
    </dsp:sp>
    <dsp:sp modelId="{938C3EED-5D76-4E93-80A3-BEDC7B5E477F}">
      <dsp:nvSpPr>
        <dsp:cNvPr id="0" name=""/>
        <dsp:cNvSpPr/>
      </dsp:nvSpPr>
      <dsp:spPr>
        <a:xfrm>
          <a:off x="3451622" y="1180205"/>
          <a:ext cx="1847203" cy="691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4AEF6-77B7-4D1C-81EB-807F364BB0A7}">
      <dsp:nvSpPr>
        <dsp:cNvPr id="0" name=""/>
        <dsp:cNvSpPr/>
      </dsp:nvSpPr>
      <dsp:spPr>
        <a:xfrm>
          <a:off x="3713264" y="1428765"/>
          <a:ext cx="1847203" cy="691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政府指导价</a:t>
          </a:r>
          <a:endParaRPr lang="zh-CN" altLang="en-US" sz="2000" kern="1200" dirty="0"/>
        </a:p>
      </dsp:txBody>
      <dsp:txXfrm>
        <a:off x="3733525" y="1449026"/>
        <a:ext cx="1806681" cy="651255"/>
      </dsp:txXfrm>
    </dsp:sp>
    <dsp:sp modelId="{52FC8F34-FA22-45A6-B4E0-C04267003E33}">
      <dsp:nvSpPr>
        <dsp:cNvPr id="0" name=""/>
        <dsp:cNvSpPr/>
      </dsp:nvSpPr>
      <dsp:spPr>
        <a:xfrm>
          <a:off x="2995867" y="2643212"/>
          <a:ext cx="2313142" cy="1495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7985C-F475-43EB-99E6-112032DF549F}">
      <dsp:nvSpPr>
        <dsp:cNvPr id="0" name=""/>
        <dsp:cNvSpPr/>
      </dsp:nvSpPr>
      <dsp:spPr>
        <a:xfrm>
          <a:off x="3257509" y="2891772"/>
          <a:ext cx="2313142" cy="1495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定额计价的“固定量、指导价、竞争费”原则</a:t>
          </a:r>
          <a:endParaRPr lang="zh-CN" altLang="en-US" sz="2000" kern="1200" dirty="0"/>
        </a:p>
      </dsp:txBody>
      <dsp:txXfrm>
        <a:off x="3301304" y="2935567"/>
        <a:ext cx="2225552" cy="1407692"/>
      </dsp:txXfrm>
    </dsp:sp>
    <dsp:sp modelId="{98AED81B-875B-4AF9-865D-1A599BF391AB}">
      <dsp:nvSpPr>
        <dsp:cNvPr id="0" name=""/>
        <dsp:cNvSpPr/>
      </dsp:nvSpPr>
      <dsp:spPr>
        <a:xfrm>
          <a:off x="6840502" y="1037331"/>
          <a:ext cx="1844377" cy="687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530F1-32FE-4C1C-A3D6-3AD6742A9A6D}">
      <dsp:nvSpPr>
        <dsp:cNvPr id="0" name=""/>
        <dsp:cNvSpPr/>
      </dsp:nvSpPr>
      <dsp:spPr>
        <a:xfrm>
          <a:off x="7102144" y="1285891"/>
          <a:ext cx="1844377" cy="6877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市场调节价</a:t>
          </a:r>
          <a:endParaRPr lang="zh-CN" altLang="en-US" sz="2000" kern="1200" dirty="0"/>
        </a:p>
      </dsp:txBody>
      <dsp:txXfrm>
        <a:off x="7122287" y="1306034"/>
        <a:ext cx="1804091" cy="647439"/>
      </dsp:txXfrm>
    </dsp:sp>
    <dsp:sp modelId="{A27C7801-E40B-4A10-BF43-C8EF22D81778}">
      <dsp:nvSpPr>
        <dsp:cNvPr id="0" name=""/>
        <dsp:cNvSpPr/>
      </dsp:nvSpPr>
      <dsp:spPr>
        <a:xfrm>
          <a:off x="6500861" y="2571768"/>
          <a:ext cx="2354775" cy="14952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8E15E-957A-40F7-A12B-9EEA2058C64A}">
      <dsp:nvSpPr>
        <dsp:cNvPr id="0" name=""/>
        <dsp:cNvSpPr/>
      </dsp:nvSpPr>
      <dsp:spPr>
        <a:xfrm>
          <a:off x="6762503" y="2820327"/>
          <a:ext cx="2354775" cy="14952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CN" altLang="en-US" sz="2100" b="0" kern="1200" dirty="0" smtClean="0">
              <a:latin typeface="微软雅黑" pitchFamily="34" charset="-122"/>
              <a:ea typeface="微软雅黑" pitchFamily="34" charset="-122"/>
            </a:rPr>
            <a:t>工程量清单计价，公开交易标的和规则，竞争报价</a:t>
          </a:r>
          <a:endParaRPr lang="zh-CN" altLang="en-US" sz="2100" kern="1200" dirty="0"/>
        </a:p>
      </dsp:txBody>
      <dsp:txXfrm>
        <a:off x="6806298" y="2864122"/>
        <a:ext cx="2267185" cy="14076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6E41-FCCD-4F8C-A988-D9506BFCAABB}">
      <dsp:nvSpPr>
        <dsp:cNvPr id="0" name=""/>
        <dsp:cNvSpPr/>
      </dsp:nvSpPr>
      <dsp:spPr>
        <a:xfrm>
          <a:off x="0" y="1246327"/>
          <a:ext cx="750099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E5B70-D4F6-4102-9676-194BCC0F0FA3}">
      <dsp:nvSpPr>
        <dsp:cNvPr id="0" name=""/>
        <dsp:cNvSpPr/>
      </dsp:nvSpPr>
      <dsp:spPr>
        <a:xfrm>
          <a:off x="371753" y="69131"/>
          <a:ext cx="7129028" cy="1310036"/>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8464" tIns="0" rIns="198464" bIns="0" numCol="1" spcCol="1270" anchor="ctr" anchorCtr="0">
          <a:noAutofit/>
        </a:bodyPr>
        <a:lstStyle/>
        <a:p>
          <a:pPr lvl="0" algn="l" defTabSz="1066800">
            <a:lnSpc>
              <a:spcPct val="90000"/>
            </a:lnSpc>
            <a:spcBef>
              <a:spcPct val="0"/>
            </a:spcBef>
            <a:spcAft>
              <a:spcPct val="35000"/>
            </a:spcAft>
          </a:pPr>
          <a:r>
            <a:rPr lang="en-US" altLang="zh-CN" sz="2400" b="0" kern="1200" dirty="0" smtClean="0">
              <a:latin typeface="微软雅黑" pitchFamily="34" charset="-122"/>
              <a:ea typeface="微软雅黑" pitchFamily="34" charset="-122"/>
            </a:rPr>
            <a:t>1.</a:t>
          </a:r>
          <a:r>
            <a:rPr lang="zh-CN" altLang="en-US" sz="2400" b="0" kern="1200" dirty="0" smtClean="0">
              <a:latin typeface="微软雅黑" pitchFamily="34" charset="-122"/>
              <a:ea typeface="微软雅黑" pitchFamily="34" charset="-122"/>
            </a:rPr>
            <a:t>工程造价管理的法律、法规体系尚不够健全，上行法律缺失。</a:t>
          </a:r>
          <a:endParaRPr lang="zh-CN" altLang="en-US" sz="2400" kern="1200" dirty="0"/>
        </a:p>
      </dsp:txBody>
      <dsp:txXfrm>
        <a:off x="435704" y="133082"/>
        <a:ext cx="7001126" cy="1182134"/>
      </dsp:txXfrm>
    </dsp:sp>
    <dsp:sp modelId="{419F4811-718D-4FF0-B9D9-7275900A9000}">
      <dsp:nvSpPr>
        <dsp:cNvPr id="0" name=""/>
        <dsp:cNvSpPr/>
      </dsp:nvSpPr>
      <dsp:spPr>
        <a:xfrm>
          <a:off x="0" y="2860598"/>
          <a:ext cx="750099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2BB8D-DBF1-443A-B886-BE2C840F7FDC}">
      <dsp:nvSpPr>
        <dsp:cNvPr id="0" name=""/>
        <dsp:cNvSpPr/>
      </dsp:nvSpPr>
      <dsp:spPr>
        <a:xfrm>
          <a:off x="356736" y="1521727"/>
          <a:ext cx="7141715" cy="147171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8464" tIns="0" rIns="198464" bIns="0" numCol="1" spcCol="1270" anchor="ctr" anchorCtr="0">
          <a:noAutofit/>
        </a:bodyPr>
        <a:lstStyle/>
        <a:p>
          <a:pPr lvl="0" algn="l" defTabSz="1066800">
            <a:lnSpc>
              <a:spcPct val="90000"/>
            </a:lnSpc>
            <a:spcBef>
              <a:spcPct val="0"/>
            </a:spcBef>
            <a:spcAft>
              <a:spcPct val="35000"/>
            </a:spcAft>
          </a:pPr>
          <a:r>
            <a:rPr lang="en-US" altLang="zh-CN" sz="2400" b="0" kern="1200" dirty="0" smtClean="0">
              <a:latin typeface="微软雅黑" pitchFamily="34" charset="-122"/>
              <a:ea typeface="微软雅黑" pitchFamily="34" charset="-122"/>
            </a:rPr>
            <a:t>2.</a:t>
          </a:r>
          <a:r>
            <a:rPr lang="zh-CN" altLang="en-US" sz="2400" b="0" kern="1200" dirty="0" smtClean="0">
              <a:latin typeface="微软雅黑" pitchFamily="34" charset="-122"/>
              <a:ea typeface="微软雅黑" pitchFamily="34" charset="-122"/>
            </a:rPr>
            <a:t>工程计价依据体系尚不完善，修订不够及时，工程造价信息数据的标准化、时效性、准确性有待提高。</a:t>
          </a:r>
          <a:endParaRPr lang="zh-CN" altLang="en-US" sz="2400" kern="1200" dirty="0"/>
        </a:p>
      </dsp:txBody>
      <dsp:txXfrm>
        <a:off x="428579" y="1593570"/>
        <a:ext cx="6998029" cy="1328024"/>
      </dsp:txXfrm>
    </dsp:sp>
    <dsp:sp modelId="{D6F3DAC6-9DFC-4BDA-B6FE-984440A3AEE5}">
      <dsp:nvSpPr>
        <dsp:cNvPr id="0" name=""/>
        <dsp:cNvSpPr/>
      </dsp:nvSpPr>
      <dsp:spPr>
        <a:xfrm>
          <a:off x="0" y="4178173"/>
          <a:ext cx="750099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AFDD3-35F9-48AB-B8DC-6E11F40E4C9D}">
      <dsp:nvSpPr>
        <dsp:cNvPr id="0" name=""/>
        <dsp:cNvSpPr/>
      </dsp:nvSpPr>
      <dsp:spPr>
        <a:xfrm>
          <a:off x="356736" y="3135998"/>
          <a:ext cx="7141715" cy="1175014"/>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8464" tIns="0" rIns="198464" bIns="0" numCol="1" spcCol="1270" anchor="ctr" anchorCtr="0">
          <a:noAutofit/>
        </a:bodyPr>
        <a:lstStyle/>
        <a:p>
          <a:pPr lvl="0" algn="l" defTabSz="1066800">
            <a:lnSpc>
              <a:spcPct val="90000"/>
            </a:lnSpc>
            <a:spcBef>
              <a:spcPct val="0"/>
            </a:spcBef>
            <a:spcAft>
              <a:spcPct val="35000"/>
            </a:spcAft>
          </a:pPr>
          <a:r>
            <a:rPr lang="en-US" altLang="zh-CN" sz="2400" b="0" kern="1200" dirty="0" smtClean="0">
              <a:latin typeface="微软雅黑" pitchFamily="34" charset="-122"/>
              <a:ea typeface="微软雅黑" pitchFamily="34" charset="-122"/>
            </a:rPr>
            <a:t>3.</a:t>
          </a:r>
          <a:r>
            <a:rPr lang="zh-CN" altLang="en-US" sz="2400" b="0" kern="1200" dirty="0" smtClean="0">
              <a:latin typeface="微软雅黑" pitchFamily="34" charset="-122"/>
              <a:ea typeface="微软雅黑" pitchFamily="34" charset="-122"/>
            </a:rPr>
            <a:t>工程造价咨询企业整体实力有待提升，工程造价咨询业的规范管理和诚信建设有待加强。</a:t>
          </a:r>
          <a:endParaRPr lang="zh-CN" altLang="en-US" sz="2400" kern="1200" dirty="0"/>
        </a:p>
      </dsp:txBody>
      <dsp:txXfrm>
        <a:off x="414095" y="3193357"/>
        <a:ext cx="7026997" cy="10602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F4FD-0B05-48B3-923A-44A242D6C0F0}">
      <dsp:nvSpPr>
        <dsp:cNvPr id="0" name=""/>
        <dsp:cNvSpPr/>
      </dsp:nvSpPr>
      <dsp:spPr>
        <a:xfrm rot="16200000">
          <a:off x="-1743386" y="1743982"/>
          <a:ext cx="4402667" cy="914701"/>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宏观层面</a:t>
          </a:r>
          <a:endParaRPr lang="zh-CN" altLang="en-US" sz="2400" kern="1200" dirty="0"/>
        </a:p>
      </dsp:txBody>
      <dsp:txXfrm rot="5400000">
        <a:off x="597" y="-1"/>
        <a:ext cx="914701" cy="4402667"/>
      </dsp:txXfrm>
    </dsp:sp>
    <dsp:sp modelId="{4D491542-255C-40EF-AB38-241186322301}">
      <dsp:nvSpPr>
        <dsp:cNvPr id="0" name=""/>
        <dsp:cNvSpPr/>
      </dsp:nvSpPr>
      <dsp:spPr>
        <a:xfrm rot="16200000">
          <a:off x="-589613" y="1714004"/>
          <a:ext cx="4402667" cy="974657"/>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指导 思想：推进建设工程造价科学管理</a:t>
          </a:r>
          <a:endParaRPr lang="zh-CN" altLang="en-US" sz="1600" kern="1200" dirty="0"/>
        </a:p>
      </dsp:txBody>
      <dsp:txXfrm rot="5400000">
        <a:off x="1124392" y="-1"/>
        <a:ext cx="974657" cy="4402667"/>
      </dsp:txXfrm>
    </dsp:sp>
    <dsp:sp modelId="{C8EE8233-3D58-4105-8E6C-7B255C4371CA}">
      <dsp:nvSpPr>
        <dsp:cNvPr id="0" name=""/>
        <dsp:cNvSpPr/>
      </dsp:nvSpPr>
      <dsp:spPr>
        <a:xfrm rot="16200000">
          <a:off x="2833632" y="-494452"/>
          <a:ext cx="4402667" cy="539157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深入贯彻落实科学发展观，以服务经济转型需要、规范建设市场、加快计价体制改革为主线，以提高投资效益、合理确定和有效控制工程造价为目的，建立健全符合市场经济体制下，通过市场竞争形成建设工程造价的机制和工程计价依据体系，加大法治支撑力度和国有投资项目的工程造价监管，促进工程造价咨询企业健康发展，着力提升工程造价管理在工程建设事业中的地位和作用。</a:t>
          </a:r>
          <a:endParaRPr lang="zh-CN" altLang="en-US" sz="2000" kern="1200" dirty="0"/>
        </a:p>
      </dsp:txBody>
      <dsp:txXfrm rot="5400000">
        <a:off x="2554100" y="214920"/>
        <a:ext cx="4961732" cy="3972827"/>
      </dsp:txXfrm>
    </dsp:sp>
    <dsp:sp modelId="{502E2E86-C76D-43CB-B786-7352412A11BB}">
      <dsp:nvSpPr>
        <dsp:cNvPr id="0" name=""/>
        <dsp:cNvSpPr/>
      </dsp:nvSpPr>
      <dsp:spPr>
        <a:xfrm rot="16200000">
          <a:off x="6649979" y="1570270"/>
          <a:ext cx="3831200" cy="140503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摘自</a:t>
          </a:r>
          <a:endParaRPr kumimoji="0"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造价</a:t>
          </a:r>
          <a:endParaRPr kumimoji="0"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行业</a:t>
          </a:r>
          <a:endParaRPr kumimoji="0"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“十二五”</a:t>
          </a:r>
          <a:endParaRPr kumimoji="0"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规划</a:t>
          </a:r>
          <a:endParaRPr lang="zh-CN" altLang="en-US" sz="2000" kern="1200" dirty="0"/>
        </a:p>
      </dsp:txBody>
      <dsp:txXfrm rot="5400000">
        <a:off x="7931648" y="425777"/>
        <a:ext cx="1267861" cy="36940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F4FD-0B05-48B3-923A-44A242D6C0F0}">
      <dsp:nvSpPr>
        <dsp:cNvPr id="0" name=""/>
        <dsp:cNvSpPr/>
      </dsp:nvSpPr>
      <dsp:spPr>
        <a:xfrm rot="16200000">
          <a:off x="-1646715" y="1646715"/>
          <a:ext cx="4402667" cy="110923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宏观层面</a:t>
          </a:r>
          <a:endParaRPr lang="zh-CN" altLang="en-US" sz="2400" kern="1200" dirty="0"/>
        </a:p>
      </dsp:txBody>
      <dsp:txXfrm rot="5400000">
        <a:off x="0" y="0"/>
        <a:ext cx="1109236" cy="4402667"/>
      </dsp:txXfrm>
    </dsp:sp>
    <dsp:sp modelId="{4D491542-255C-40EF-AB38-241186322301}">
      <dsp:nvSpPr>
        <dsp:cNvPr id="0" name=""/>
        <dsp:cNvSpPr/>
      </dsp:nvSpPr>
      <dsp:spPr>
        <a:xfrm rot="16200000">
          <a:off x="-248995" y="1610361"/>
          <a:ext cx="4402667" cy="1181943"/>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发展战略</a:t>
          </a:r>
          <a:endParaRPr lang="zh-CN" altLang="en-US" sz="2400" kern="1200" dirty="0"/>
        </a:p>
      </dsp:txBody>
      <dsp:txXfrm rot="5400000">
        <a:off x="1361367" y="-1"/>
        <a:ext cx="1181943" cy="4402667"/>
      </dsp:txXfrm>
    </dsp:sp>
    <dsp:sp modelId="{C8EE8233-3D58-4105-8E6C-7B255C4371CA}">
      <dsp:nvSpPr>
        <dsp:cNvPr id="0" name=""/>
        <dsp:cNvSpPr/>
      </dsp:nvSpPr>
      <dsp:spPr>
        <a:xfrm rot="16200000">
          <a:off x="3902293" y="-1067782"/>
          <a:ext cx="4402667" cy="653823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kumimoji="0" lang="en-US" altLang="zh-CN" sz="2000" b="0" kern="1200" dirty="0" smtClean="0">
              <a:latin typeface="微软雅黑" pitchFamily="34" charset="-122"/>
              <a:ea typeface="微软雅黑" pitchFamily="34" charset="-122"/>
            </a:rPr>
            <a:t>1.</a:t>
          </a:r>
          <a:r>
            <a:rPr kumimoji="0" lang="zh-CN" altLang="en-US" sz="2000" b="0" kern="1200" dirty="0" smtClean="0">
              <a:latin typeface="微软雅黑" pitchFamily="34" charset="-122"/>
              <a:ea typeface="微软雅黑" pitchFamily="34" charset="-122"/>
            </a:rPr>
            <a:t>建立和完善具有中国特色的</a:t>
          </a:r>
          <a:r>
            <a:rPr kumimoji="0" lang="zh-CN" altLang="en-US" sz="2000" b="0" kern="1200" dirty="0" smtClean="0">
              <a:solidFill>
                <a:srgbClr val="FF0000"/>
              </a:solidFill>
              <a:latin typeface="微软雅黑" pitchFamily="34" charset="-122"/>
              <a:ea typeface="微软雅黑" pitchFamily="34" charset="-122"/>
            </a:rPr>
            <a:t>“政府宏观调控，企业自主报价，竞争形成价格，监管行之有效 ”</a:t>
          </a:r>
          <a:r>
            <a:rPr kumimoji="0" lang="zh-CN" altLang="en-US" sz="2000" b="0" kern="1200" dirty="0" smtClean="0">
              <a:latin typeface="微软雅黑" pitchFamily="34" charset="-122"/>
              <a:ea typeface="微软雅黑" pitchFamily="34" charset="-122"/>
            </a:rPr>
            <a:t>的工程造价的形成机制。</a:t>
          </a:r>
        </a:p>
        <a:p>
          <a:pPr lvl="0" algn="l" defTabSz="889000">
            <a:lnSpc>
              <a:spcPct val="90000"/>
            </a:lnSpc>
            <a:spcBef>
              <a:spcPct val="0"/>
            </a:spcBef>
            <a:spcAft>
              <a:spcPct val="35000"/>
            </a:spcAft>
          </a:pPr>
          <a:r>
            <a:rPr kumimoji="0" lang="en-US" altLang="zh-CN" sz="2000" b="0" kern="1200" dirty="0" smtClean="0">
              <a:latin typeface="微软雅黑" pitchFamily="34" charset="-122"/>
              <a:ea typeface="微软雅黑" pitchFamily="34" charset="-122"/>
            </a:rPr>
            <a:t>2.</a:t>
          </a:r>
          <a:r>
            <a:rPr kumimoji="0" lang="zh-CN" altLang="en-US" sz="2000" b="0" kern="1200" dirty="0" smtClean="0">
              <a:latin typeface="微软雅黑" pitchFamily="34" charset="-122"/>
              <a:ea typeface="微软雅黑" pitchFamily="34" charset="-122"/>
            </a:rPr>
            <a:t>构建以工程造价管理法律、法规为制度依据，以工程造价标准规范和工程计价定额为核心内容，以工程造价信息为服务手段的工程造价管理体系。</a:t>
          </a:r>
          <a:endParaRPr kumimoji="0" lang="zh-CN" altLang="zh-CN" sz="2000" b="0" kern="1200" dirty="0" smtClean="0">
            <a:latin typeface="微软雅黑" pitchFamily="34" charset="-122"/>
            <a:ea typeface="微软雅黑" pitchFamily="34" charset="-122"/>
          </a:endParaRPr>
        </a:p>
        <a:p>
          <a:pPr lvl="0" algn="l" defTabSz="889000">
            <a:lnSpc>
              <a:spcPct val="90000"/>
            </a:lnSpc>
            <a:spcBef>
              <a:spcPct val="0"/>
            </a:spcBef>
            <a:spcAft>
              <a:spcPct val="35000"/>
            </a:spcAft>
          </a:pPr>
          <a:r>
            <a:rPr kumimoji="0" lang="en-US" altLang="zh-CN" sz="2000" b="0" kern="1200" dirty="0" smtClean="0">
              <a:latin typeface="微软雅黑" pitchFamily="34" charset="-122"/>
              <a:ea typeface="微软雅黑" pitchFamily="34" charset="-122"/>
            </a:rPr>
            <a:t>3.</a:t>
          </a:r>
          <a:r>
            <a:rPr kumimoji="0" lang="zh-CN" altLang="en-US" sz="2000" b="0" kern="1200" dirty="0" smtClean="0">
              <a:latin typeface="微软雅黑" pitchFamily="34" charset="-122"/>
              <a:ea typeface="微软雅黑" pitchFamily="34" charset="-122"/>
            </a:rPr>
            <a:t>在“加强政府引导监督，完善行业自律，实现公平守信”的方针指导下，促进工程造价咨询业的可持续发展。</a:t>
          </a:r>
          <a:endParaRPr lang="zh-CN" altLang="en-US" sz="2000" kern="1200" dirty="0"/>
        </a:p>
      </dsp:txBody>
      <dsp:txXfrm rot="5400000">
        <a:off x="3049431" y="214920"/>
        <a:ext cx="6108391" cy="397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6999-AE4B-4281-AD0B-2BF7A7FDE1EB}">
      <dsp:nvSpPr>
        <dsp:cNvPr id="0" name=""/>
        <dsp:cNvSpPr/>
      </dsp:nvSpPr>
      <dsp:spPr>
        <a:xfrm>
          <a:off x="0" y="975360"/>
          <a:ext cx="8288867" cy="130048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2E823-1F55-4A7B-B80B-38D0C4322395}">
      <dsp:nvSpPr>
        <dsp:cNvPr id="0" name=""/>
        <dsp:cNvSpPr/>
      </dsp:nvSpPr>
      <dsp:spPr>
        <a:xfrm>
          <a:off x="3642" y="0"/>
          <a:ext cx="2404095" cy="130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endParaRPr lang="zh-CN" altLang="en-US" sz="1800" kern="1200" dirty="0">
            <a:solidFill>
              <a:schemeClr val="tx1"/>
            </a:solidFill>
            <a:latin typeface="微软雅黑" pitchFamily="34" charset="-122"/>
            <a:ea typeface="微软雅黑" pitchFamily="34" charset="-122"/>
          </a:endParaRPr>
        </a:p>
      </dsp:txBody>
      <dsp:txXfrm>
        <a:off x="3642" y="0"/>
        <a:ext cx="2404095" cy="1300480"/>
      </dsp:txXfrm>
    </dsp:sp>
    <dsp:sp modelId="{9A186E80-DA9B-4158-91D0-DFC4ADC3F51A}">
      <dsp:nvSpPr>
        <dsp:cNvPr id="0" name=""/>
        <dsp:cNvSpPr/>
      </dsp:nvSpPr>
      <dsp:spPr>
        <a:xfrm>
          <a:off x="1043130" y="1463040"/>
          <a:ext cx="325120" cy="32512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C00CC-A11F-4EE8-8D3C-DA4371CCD6CA}">
      <dsp:nvSpPr>
        <dsp:cNvPr id="0" name=""/>
        <dsp:cNvSpPr/>
      </dsp:nvSpPr>
      <dsp:spPr>
        <a:xfrm>
          <a:off x="2527942" y="1950720"/>
          <a:ext cx="2404095" cy="130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zh-CN" altLang="en-US" sz="1800" kern="1200" dirty="0">
            <a:solidFill>
              <a:schemeClr val="tx1"/>
            </a:solidFill>
            <a:latin typeface="微软雅黑" pitchFamily="34" charset="-122"/>
            <a:ea typeface="微软雅黑" pitchFamily="34" charset="-122"/>
          </a:endParaRPr>
        </a:p>
      </dsp:txBody>
      <dsp:txXfrm>
        <a:off x="2527942" y="1950720"/>
        <a:ext cx="2404095" cy="1300480"/>
      </dsp:txXfrm>
    </dsp:sp>
    <dsp:sp modelId="{0B00A899-A03A-4E98-BF34-24DEF9AC81D0}">
      <dsp:nvSpPr>
        <dsp:cNvPr id="0" name=""/>
        <dsp:cNvSpPr/>
      </dsp:nvSpPr>
      <dsp:spPr>
        <a:xfrm>
          <a:off x="3567430" y="1463040"/>
          <a:ext cx="325120" cy="32512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1CCA0-21AA-4C9D-B2EE-999D554E2D1D}">
      <dsp:nvSpPr>
        <dsp:cNvPr id="0" name=""/>
        <dsp:cNvSpPr/>
      </dsp:nvSpPr>
      <dsp:spPr>
        <a:xfrm>
          <a:off x="5052242" y="0"/>
          <a:ext cx="2404095" cy="130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endParaRPr lang="zh-CN" altLang="en-US" sz="1800" kern="1200" dirty="0">
            <a:solidFill>
              <a:schemeClr val="tx1"/>
            </a:solidFill>
            <a:latin typeface="微软雅黑" pitchFamily="34" charset="-122"/>
            <a:ea typeface="微软雅黑" pitchFamily="34" charset="-122"/>
          </a:endParaRPr>
        </a:p>
      </dsp:txBody>
      <dsp:txXfrm>
        <a:off x="5052242" y="0"/>
        <a:ext cx="2404095" cy="1300480"/>
      </dsp:txXfrm>
    </dsp:sp>
    <dsp:sp modelId="{813BA444-1F15-42DB-8D31-6D8E6E653789}">
      <dsp:nvSpPr>
        <dsp:cNvPr id="0" name=""/>
        <dsp:cNvSpPr/>
      </dsp:nvSpPr>
      <dsp:spPr>
        <a:xfrm>
          <a:off x="6091730" y="1463040"/>
          <a:ext cx="325120" cy="32512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CE01-724F-423B-8604-E3A144C56647}">
      <dsp:nvSpPr>
        <dsp:cNvPr id="0" name=""/>
        <dsp:cNvSpPr/>
      </dsp:nvSpPr>
      <dsp:spPr>
        <a:xfrm>
          <a:off x="3077258" y="1689201"/>
          <a:ext cx="1203597" cy="120359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t>基本原则</a:t>
          </a:r>
          <a:endParaRPr lang="zh-CN" altLang="en-US" sz="2600" kern="1200" dirty="0"/>
        </a:p>
      </dsp:txBody>
      <dsp:txXfrm>
        <a:off x="3253521" y="1865464"/>
        <a:ext cx="851071" cy="851071"/>
      </dsp:txXfrm>
    </dsp:sp>
    <dsp:sp modelId="{6ED60FD5-9D90-4C97-9530-F9D807DB4913}">
      <dsp:nvSpPr>
        <dsp:cNvPr id="0" name=""/>
        <dsp:cNvSpPr/>
      </dsp:nvSpPr>
      <dsp:spPr>
        <a:xfrm rot="16200000">
          <a:off x="3550924" y="1250083"/>
          <a:ext cx="256264" cy="40922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3589364" y="1370368"/>
        <a:ext cx="179385" cy="245533"/>
      </dsp:txXfrm>
    </dsp:sp>
    <dsp:sp modelId="{97135C9F-E8F9-4A45-AF46-AC039582C10B}">
      <dsp:nvSpPr>
        <dsp:cNvPr id="0" name=""/>
        <dsp:cNvSpPr/>
      </dsp:nvSpPr>
      <dsp:spPr>
        <a:xfrm>
          <a:off x="3077258" y="2086"/>
          <a:ext cx="1203597" cy="120359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总额</a:t>
          </a:r>
          <a:endParaRPr lang="en-US" altLang="zh-CN" sz="1700" b="0" kern="1200" dirty="0" smtClean="0">
            <a:latin typeface="微软雅黑" pitchFamily="34" charset="-122"/>
            <a:ea typeface="微软雅黑" pitchFamily="34" charset="-122"/>
          </a:endParaRPr>
        </a:p>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控制</a:t>
          </a:r>
          <a:endParaRPr lang="zh-CN" altLang="en-US" sz="1700" kern="1200" dirty="0"/>
        </a:p>
      </dsp:txBody>
      <dsp:txXfrm>
        <a:off x="3253521" y="178349"/>
        <a:ext cx="851071" cy="851071"/>
      </dsp:txXfrm>
    </dsp:sp>
    <dsp:sp modelId="{7231350C-D78F-4A52-90C5-030E13F3A67C}">
      <dsp:nvSpPr>
        <dsp:cNvPr id="0" name=""/>
        <dsp:cNvSpPr/>
      </dsp:nvSpPr>
      <dsp:spPr>
        <a:xfrm rot="20520000">
          <a:off x="4346298" y="1827956"/>
          <a:ext cx="256264" cy="409223"/>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4348179" y="1921679"/>
        <a:ext cx="179385" cy="245533"/>
      </dsp:txXfrm>
    </dsp:sp>
    <dsp:sp modelId="{103D6345-C3BC-4017-951C-63F895FE2B06}">
      <dsp:nvSpPr>
        <dsp:cNvPr id="0" name=""/>
        <dsp:cNvSpPr/>
      </dsp:nvSpPr>
      <dsp:spPr>
        <a:xfrm>
          <a:off x="4681800" y="1167854"/>
          <a:ext cx="1203597" cy="120359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事前</a:t>
          </a:r>
          <a:endParaRPr lang="en-US" altLang="zh-CN" sz="1700" b="0" kern="1200" dirty="0" smtClean="0">
            <a:latin typeface="微软雅黑" pitchFamily="34" charset="-122"/>
            <a:ea typeface="微软雅黑" pitchFamily="34" charset="-122"/>
          </a:endParaRPr>
        </a:p>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控制</a:t>
          </a:r>
          <a:endParaRPr lang="zh-CN" altLang="en-US" sz="1700" kern="1200" dirty="0"/>
        </a:p>
      </dsp:txBody>
      <dsp:txXfrm>
        <a:off x="4858063" y="1344117"/>
        <a:ext cx="851071" cy="851071"/>
      </dsp:txXfrm>
    </dsp:sp>
    <dsp:sp modelId="{4147EC68-03DF-40A8-A49D-E458838CB345}">
      <dsp:nvSpPr>
        <dsp:cNvPr id="0" name=""/>
        <dsp:cNvSpPr/>
      </dsp:nvSpPr>
      <dsp:spPr>
        <a:xfrm rot="3240000">
          <a:off x="4042492" y="2762974"/>
          <a:ext cx="256264" cy="409223"/>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4058337" y="2813721"/>
        <a:ext cx="179385" cy="245533"/>
      </dsp:txXfrm>
    </dsp:sp>
    <dsp:sp modelId="{D15DA853-8F64-409A-8017-3DF8032293B4}">
      <dsp:nvSpPr>
        <dsp:cNvPr id="0" name=""/>
        <dsp:cNvSpPr/>
      </dsp:nvSpPr>
      <dsp:spPr>
        <a:xfrm>
          <a:off x="4068919" y="3054107"/>
          <a:ext cx="1203597" cy="120359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动态</a:t>
          </a:r>
          <a:endParaRPr lang="en-US" altLang="zh-CN" sz="1700" b="0" kern="1200" dirty="0" smtClean="0">
            <a:latin typeface="微软雅黑" pitchFamily="34" charset="-122"/>
            <a:ea typeface="微软雅黑" pitchFamily="34" charset="-122"/>
          </a:endParaRPr>
        </a:p>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控制</a:t>
          </a:r>
          <a:endParaRPr lang="zh-CN" altLang="en-US" sz="1700" kern="1200" dirty="0"/>
        </a:p>
      </dsp:txBody>
      <dsp:txXfrm>
        <a:off x="4245182" y="3230370"/>
        <a:ext cx="851071" cy="851071"/>
      </dsp:txXfrm>
    </dsp:sp>
    <dsp:sp modelId="{E4E96B5A-4140-4C74-A124-A05EBEADFEBB}">
      <dsp:nvSpPr>
        <dsp:cNvPr id="0" name=""/>
        <dsp:cNvSpPr/>
      </dsp:nvSpPr>
      <dsp:spPr>
        <a:xfrm rot="7560000">
          <a:off x="3059356" y="2762974"/>
          <a:ext cx="256264" cy="409223"/>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3120390" y="2813721"/>
        <a:ext cx="179385" cy="245533"/>
      </dsp:txXfrm>
    </dsp:sp>
    <dsp:sp modelId="{2F70613A-A1E2-4B01-8DE2-22510F669BF4}">
      <dsp:nvSpPr>
        <dsp:cNvPr id="0" name=""/>
        <dsp:cNvSpPr/>
      </dsp:nvSpPr>
      <dsp:spPr>
        <a:xfrm>
          <a:off x="2085596" y="3054107"/>
          <a:ext cx="1203597" cy="120359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信息</a:t>
          </a:r>
          <a:endParaRPr lang="en-US" altLang="zh-CN" sz="1700" b="0" kern="1200" dirty="0" smtClean="0">
            <a:latin typeface="微软雅黑" pitchFamily="34" charset="-122"/>
            <a:ea typeface="微软雅黑" pitchFamily="34" charset="-122"/>
          </a:endParaRPr>
        </a:p>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贯通</a:t>
          </a:r>
          <a:endParaRPr lang="zh-CN" altLang="en-US" sz="1700" kern="1200" dirty="0"/>
        </a:p>
      </dsp:txBody>
      <dsp:txXfrm>
        <a:off x="2261859" y="3230370"/>
        <a:ext cx="851071" cy="851071"/>
      </dsp:txXfrm>
    </dsp:sp>
    <dsp:sp modelId="{78F129A2-36BF-4DAA-AC6C-4D58DD9596EC}">
      <dsp:nvSpPr>
        <dsp:cNvPr id="0" name=""/>
        <dsp:cNvSpPr/>
      </dsp:nvSpPr>
      <dsp:spPr>
        <a:xfrm rot="11880000">
          <a:off x="2755551" y="1827956"/>
          <a:ext cx="256264" cy="409223"/>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2830549" y="1921679"/>
        <a:ext cx="179385" cy="245533"/>
      </dsp:txXfrm>
    </dsp:sp>
    <dsp:sp modelId="{A07CF7EF-908D-4135-9E0F-973E9A6557EE}">
      <dsp:nvSpPr>
        <dsp:cNvPr id="0" name=""/>
        <dsp:cNvSpPr/>
      </dsp:nvSpPr>
      <dsp:spPr>
        <a:xfrm>
          <a:off x="1472715" y="1167854"/>
          <a:ext cx="1203597" cy="1203597"/>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信息</a:t>
          </a:r>
          <a:endParaRPr lang="en-US" altLang="zh-CN" sz="1700" b="0" kern="1200" dirty="0" smtClean="0">
            <a:latin typeface="微软雅黑" pitchFamily="34" charset="-122"/>
            <a:ea typeface="微软雅黑" pitchFamily="34" charset="-122"/>
          </a:endParaRPr>
        </a:p>
        <a:p>
          <a:pPr lvl="0" algn="ctr" defTabSz="755650">
            <a:lnSpc>
              <a:spcPct val="90000"/>
            </a:lnSpc>
            <a:spcBef>
              <a:spcPct val="0"/>
            </a:spcBef>
            <a:spcAft>
              <a:spcPct val="35000"/>
            </a:spcAft>
          </a:pPr>
          <a:r>
            <a:rPr lang="zh-CN" altLang="en-US" sz="1700" b="0" kern="1200" dirty="0" smtClean="0">
              <a:latin typeface="微软雅黑" pitchFamily="34" charset="-122"/>
              <a:ea typeface="微软雅黑" pitchFamily="34" charset="-122"/>
            </a:rPr>
            <a:t>贯通</a:t>
          </a:r>
          <a:endParaRPr lang="zh-CN" altLang="en-US" sz="1700" kern="1200" dirty="0"/>
        </a:p>
      </dsp:txBody>
      <dsp:txXfrm>
        <a:off x="1648978" y="1344117"/>
        <a:ext cx="851071" cy="8510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D5D0C-4170-4B28-AE83-805DC9120A2D}">
      <dsp:nvSpPr>
        <dsp:cNvPr id="0" name=""/>
        <dsp:cNvSpPr/>
      </dsp:nvSpPr>
      <dsp:spPr>
        <a:xfrm>
          <a:off x="3698" y="184051"/>
          <a:ext cx="3082524" cy="77063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外部组织</a:t>
          </a:r>
          <a:endParaRPr lang="zh-CN" altLang="en-US" sz="4100" kern="1200" dirty="0"/>
        </a:p>
      </dsp:txBody>
      <dsp:txXfrm>
        <a:off x="26269" y="206622"/>
        <a:ext cx="3037382" cy="725489"/>
      </dsp:txXfrm>
    </dsp:sp>
    <dsp:sp modelId="{4759D7D9-B2E3-414E-92B7-557A56EB6CE6}">
      <dsp:nvSpPr>
        <dsp:cNvPr id="0" name=""/>
        <dsp:cNvSpPr/>
      </dsp:nvSpPr>
      <dsp:spPr>
        <a:xfrm rot="5400000">
          <a:off x="1477530" y="1022113"/>
          <a:ext cx="134860" cy="134860"/>
        </a:xfrm>
        <a:prstGeom prst="rightArrow">
          <a:avLst>
            <a:gd name="adj1" fmla="val 667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AD6219A-FE21-4EA1-9EB8-4CD95D880608}">
      <dsp:nvSpPr>
        <dsp:cNvPr id="0" name=""/>
        <dsp:cNvSpPr/>
      </dsp:nvSpPr>
      <dsp:spPr>
        <a:xfrm>
          <a:off x="3698" y="1224403"/>
          <a:ext cx="3082524" cy="770631"/>
        </a:xfrm>
        <a:prstGeom prst="roundRect">
          <a:avLst>
            <a:gd name="adj" fmla="val 1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协助发包人做好工程总包和专业分包、材料和设备采购招标工作；总包、分包的工程计价、工程款支付与投资控制</a:t>
          </a:r>
          <a:endParaRPr lang="zh-CN" altLang="en-US" sz="1100" kern="1200" dirty="0"/>
        </a:p>
      </dsp:txBody>
      <dsp:txXfrm>
        <a:off x="26269" y="1246974"/>
        <a:ext cx="3037382" cy="725489"/>
      </dsp:txXfrm>
    </dsp:sp>
    <dsp:sp modelId="{1B378337-5D6E-4F5B-89A6-2A3C38ACC168}">
      <dsp:nvSpPr>
        <dsp:cNvPr id="0" name=""/>
        <dsp:cNvSpPr/>
      </dsp:nvSpPr>
      <dsp:spPr>
        <a:xfrm rot="5400000">
          <a:off x="1477530" y="2062465"/>
          <a:ext cx="134860" cy="134860"/>
        </a:xfrm>
        <a:prstGeom prst="rightArrow">
          <a:avLst>
            <a:gd name="adj1" fmla="val 66700"/>
            <a:gd name="adj2" fmla="val 50000"/>
          </a:avLst>
        </a:prstGeom>
        <a:solidFill>
          <a:schemeClr val="accent3">
            <a:hueOff val="2250053"/>
            <a:satOff val="-3376"/>
            <a:lumOff val="-54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EEABFC-C61F-48CB-967D-844E60003B5E}">
      <dsp:nvSpPr>
        <dsp:cNvPr id="0" name=""/>
        <dsp:cNvSpPr/>
      </dsp:nvSpPr>
      <dsp:spPr>
        <a:xfrm>
          <a:off x="3698" y="2264755"/>
          <a:ext cx="3082524" cy="770631"/>
        </a:xfrm>
        <a:prstGeom prst="roundRect">
          <a:avLst>
            <a:gd name="adj" fmla="val 10000"/>
          </a:avLst>
        </a:prstGeom>
        <a:solidFill>
          <a:schemeClr val="accent3">
            <a:tint val="40000"/>
            <a:alpha val="90000"/>
            <a:hueOff val="2143371"/>
            <a:satOff val="-2759"/>
            <a:lumOff val="-2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通过业主协调好设计单位、监理单位参与设计方案的优化和修改，控制工程变更引起的投资风险；</a:t>
          </a:r>
          <a:endParaRPr lang="zh-CN" altLang="en-US" sz="1100" kern="1200" dirty="0"/>
        </a:p>
      </dsp:txBody>
      <dsp:txXfrm>
        <a:off x="26269" y="2287326"/>
        <a:ext cx="3037382" cy="725489"/>
      </dsp:txXfrm>
    </dsp:sp>
    <dsp:sp modelId="{3DB2BE72-5694-43A4-96B4-A06FC8E237B6}">
      <dsp:nvSpPr>
        <dsp:cNvPr id="0" name=""/>
        <dsp:cNvSpPr/>
      </dsp:nvSpPr>
      <dsp:spPr>
        <a:xfrm rot="5400000">
          <a:off x="1477530" y="3102817"/>
          <a:ext cx="134860" cy="134860"/>
        </a:xfrm>
        <a:prstGeom prst="rightArrow">
          <a:avLst>
            <a:gd name="adj1" fmla="val 66700"/>
            <a:gd name="adj2" fmla="val 50000"/>
          </a:avLst>
        </a:prstGeom>
        <a:solidFill>
          <a:schemeClr val="accent3">
            <a:hueOff val="4500106"/>
            <a:satOff val="-6752"/>
            <a:lumOff val="-109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8EB6BB-E97E-4F11-9B54-47DBD78CE71B}">
      <dsp:nvSpPr>
        <dsp:cNvPr id="0" name=""/>
        <dsp:cNvSpPr/>
      </dsp:nvSpPr>
      <dsp:spPr>
        <a:xfrm>
          <a:off x="3698" y="3305107"/>
          <a:ext cx="3082524" cy="770631"/>
        </a:xfrm>
        <a:prstGeom prst="roundRect">
          <a:avLst>
            <a:gd name="adj" fmla="val 10000"/>
          </a:avLst>
        </a:prstGeom>
        <a:solidFill>
          <a:schemeClr val="accent3">
            <a:tint val="40000"/>
            <a:alpha val="90000"/>
            <a:hueOff val="4286742"/>
            <a:satOff val="-5517"/>
            <a:lumOff val="-4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与监理单位共同处理工程洽商，协助监理单位进行主要材料的确定，做好主材认价工作和施工方案的优化。</a:t>
          </a:r>
          <a:endParaRPr lang="zh-CN" altLang="en-US" sz="1100" kern="1200" dirty="0"/>
        </a:p>
      </dsp:txBody>
      <dsp:txXfrm>
        <a:off x="26269" y="3327678"/>
        <a:ext cx="3037382" cy="725489"/>
      </dsp:txXfrm>
    </dsp:sp>
    <dsp:sp modelId="{D4F851E8-D3D0-4375-A70A-59A8D1EB96D6}">
      <dsp:nvSpPr>
        <dsp:cNvPr id="0" name=""/>
        <dsp:cNvSpPr/>
      </dsp:nvSpPr>
      <dsp:spPr>
        <a:xfrm>
          <a:off x="3517776" y="184051"/>
          <a:ext cx="3082524" cy="770631"/>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zh-CN" altLang="en-US" sz="4100" kern="1200" dirty="0" smtClean="0"/>
            <a:t>内部组织</a:t>
          </a:r>
          <a:endParaRPr lang="zh-CN" altLang="en-US" sz="4100" kern="1200" dirty="0"/>
        </a:p>
      </dsp:txBody>
      <dsp:txXfrm>
        <a:off x="3540347" y="206622"/>
        <a:ext cx="3037382" cy="725489"/>
      </dsp:txXfrm>
    </dsp:sp>
    <dsp:sp modelId="{9405D5E5-E681-4802-9F20-F26003901EB0}">
      <dsp:nvSpPr>
        <dsp:cNvPr id="0" name=""/>
        <dsp:cNvSpPr/>
      </dsp:nvSpPr>
      <dsp:spPr>
        <a:xfrm rot="5400000">
          <a:off x="4991608" y="1022113"/>
          <a:ext cx="134860" cy="134860"/>
        </a:xfrm>
        <a:prstGeom prst="rightArrow">
          <a:avLst>
            <a:gd name="adj1" fmla="val 66700"/>
            <a:gd name="adj2" fmla="val 50000"/>
          </a:avLst>
        </a:prstGeom>
        <a:solidFill>
          <a:schemeClr val="accent3">
            <a:hueOff val="6750158"/>
            <a:satOff val="-10128"/>
            <a:lumOff val="-164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175F3AA-D9B8-4301-9626-EEAADA7A7D7B}">
      <dsp:nvSpPr>
        <dsp:cNvPr id="0" name=""/>
        <dsp:cNvSpPr/>
      </dsp:nvSpPr>
      <dsp:spPr>
        <a:xfrm>
          <a:off x="3517776" y="1224403"/>
          <a:ext cx="3082524" cy="770631"/>
        </a:xfrm>
        <a:prstGeom prst="roundRect">
          <a:avLst>
            <a:gd name="adj" fmla="val 10000"/>
          </a:avLst>
        </a:prstGeom>
        <a:solidFill>
          <a:schemeClr val="accent3">
            <a:tint val="40000"/>
            <a:alpha val="90000"/>
            <a:hueOff val="6430112"/>
            <a:satOff val="-8276"/>
            <a:lumOff val="-6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充分考虑项目的管理方式</a:t>
          </a:r>
          <a:endParaRPr lang="zh-CN" altLang="en-US" sz="1100" kern="1200" dirty="0"/>
        </a:p>
      </dsp:txBody>
      <dsp:txXfrm>
        <a:off x="3540347" y="1246974"/>
        <a:ext cx="3037382" cy="725489"/>
      </dsp:txXfrm>
    </dsp:sp>
    <dsp:sp modelId="{3211D16A-4BF7-453B-8928-FCB767D6D8BD}">
      <dsp:nvSpPr>
        <dsp:cNvPr id="0" name=""/>
        <dsp:cNvSpPr/>
      </dsp:nvSpPr>
      <dsp:spPr>
        <a:xfrm rot="5400000">
          <a:off x="4991608" y="2062465"/>
          <a:ext cx="134860" cy="134860"/>
        </a:xfrm>
        <a:prstGeom prst="rightArrow">
          <a:avLst>
            <a:gd name="adj1" fmla="val 66700"/>
            <a:gd name="adj2" fmla="val 50000"/>
          </a:avLst>
        </a:prstGeom>
        <a:solidFill>
          <a:schemeClr val="accent3">
            <a:hueOff val="9000211"/>
            <a:satOff val="-13504"/>
            <a:lumOff val="-219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63A71B5-6BCC-4BCE-B25C-76F1E89DA786}">
      <dsp:nvSpPr>
        <dsp:cNvPr id="0" name=""/>
        <dsp:cNvSpPr/>
      </dsp:nvSpPr>
      <dsp:spPr>
        <a:xfrm>
          <a:off x="3517776" y="2264755"/>
          <a:ext cx="3082524" cy="770631"/>
        </a:xfrm>
        <a:prstGeom prst="roundRect">
          <a:avLst>
            <a:gd name="adj" fmla="val 10000"/>
          </a:avLst>
        </a:prstGeom>
        <a:solidFill>
          <a:schemeClr val="accent3">
            <a:tint val="40000"/>
            <a:alpha val="90000"/>
            <a:hueOff val="8573483"/>
            <a:satOff val="-11034"/>
            <a:lumOff val="-8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明确项目经理、项目副经理、各专业负责人及工作人员、其他管理人员在项目上的职责</a:t>
          </a:r>
          <a:endParaRPr lang="zh-CN" altLang="en-US" sz="1100" kern="1200" dirty="0"/>
        </a:p>
      </dsp:txBody>
      <dsp:txXfrm>
        <a:off x="3540347" y="2287326"/>
        <a:ext cx="3037382" cy="725489"/>
      </dsp:txXfrm>
    </dsp:sp>
    <dsp:sp modelId="{404FE9DE-10CD-452D-8C1A-044303C4DD45}">
      <dsp:nvSpPr>
        <dsp:cNvPr id="0" name=""/>
        <dsp:cNvSpPr/>
      </dsp:nvSpPr>
      <dsp:spPr>
        <a:xfrm rot="5400000">
          <a:off x="4991608" y="3102817"/>
          <a:ext cx="134860" cy="134860"/>
        </a:xfrm>
        <a:prstGeom prst="rightArrow">
          <a:avLst>
            <a:gd name="adj1" fmla="val 667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489364F-F7C9-48D7-B9DC-D0F03520ABE0}">
      <dsp:nvSpPr>
        <dsp:cNvPr id="0" name=""/>
        <dsp:cNvSpPr/>
      </dsp:nvSpPr>
      <dsp:spPr>
        <a:xfrm>
          <a:off x="3517776" y="3305107"/>
          <a:ext cx="3082524" cy="770631"/>
        </a:xfrm>
        <a:prstGeom prst="roundRect">
          <a:avLst>
            <a:gd name="adj" fmla="val 10000"/>
          </a:avLst>
        </a:prstGeom>
        <a:solidFill>
          <a:schemeClr val="accent3">
            <a:tint val="40000"/>
            <a:alpha val="90000"/>
            <a:hueOff val="10716854"/>
            <a:satOff val="-13793"/>
            <a:lumOff val="-1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0" lang="zh-CN" altLang="en-US" sz="1100" b="0" kern="1200" dirty="0" smtClean="0">
              <a:latin typeface="微软雅黑" pitchFamily="34" charset="-122"/>
              <a:ea typeface="微软雅黑" pitchFamily="34" charset="-122"/>
            </a:rPr>
            <a:t>充分考虑现场管理和非现场管理的协调与配合；考虑质量管理与信息管理在项目上的体现。</a:t>
          </a:r>
          <a:endParaRPr lang="zh-CN" altLang="en-US" sz="1100" kern="1200" dirty="0"/>
        </a:p>
      </dsp:txBody>
      <dsp:txXfrm>
        <a:off x="3540347" y="3327678"/>
        <a:ext cx="3037382" cy="72548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77CBA-AB55-45A9-B113-F21F2C654981}">
      <dsp:nvSpPr>
        <dsp:cNvPr id="0" name=""/>
        <dsp:cNvSpPr/>
      </dsp:nvSpPr>
      <dsp:spPr>
        <a:xfrm>
          <a:off x="678660" y="31254"/>
          <a:ext cx="1500198" cy="150019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业主</a:t>
          </a:r>
          <a:endParaRPr lang="zh-CN" altLang="en-US" sz="2300" kern="1200" dirty="0"/>
        </a:p>
      </dsp:txBody>
      <dsp:txXfrm>
        <a:off x="878687" y="293788"/>
        <a:ext cx="1100145" cy="675089"/>
      </dsp:txXfrm>
    </dsp:sp>
    <dsp:sp modelId="{8C9A941C-DAD3-41EB-AC80-29DC4B4DFE6F}">
      <dsp:nvSpPr>
        <dsp:cNvPr id="0" name=""/>
        <dsp:cNvSpPr/>
      </dsp:nvSpPr>
      <dsp:spPr>
        <a:xfrm>
          <a:off x="1219982" y="968878"/>
          <a:ext cx="1500198" cy="150019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承包商</a:t>
          </a:r>
          <a:endParaRPr lang="zh-CN" altLang="en-US" sz="2300" kern="1200" dirty="0"/>
        </a:p>
      </dsp:txBody>
      <dsp:txXfrm>
        <a:off x="1678793" y="1356429"/>
        <a:ext cx="900119" cy="825109"/>
      </dsp:txXfrm>
    </dsp:sp>
    <dsp:sp modelId="{80E6EA6F-FD58-4599-9C51-AB93498E9476}">
      <dsp:nvSpPr>
        <dsp:cNvPr id="0" name=""/>
        <dsp:cNvSpPr/>
      </dsp:nvSpPr>
      <dsp:spPr>
        <a:xfrm>
          <a:off x="137339" y="968878"/>
          <a:ext cx="1500198" cy="150019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zh-CN" altLang="en-US" sz="2300" kern="1200" dirty="0" smtClean="0"/>
            <a:t>其他参与方</a:t>
          </a:r>
          <a:endParaRPr lang="zh-CN" altLang="en-US" sz="2300" kern="1200" dirty="0"/>
        </a:p>
      </dsp:txBody>
      <dsp:txXfrm>
        <a:off x="278607" y="1356429"/>
        <a:ext cx="900119" cy="8251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77CBA-AB55-45A9-B113-F21F2C654981}">
      <dsp:nvSpPr>
        <dsp:cNvPr id="0" name=""/>
        <dsp:cNvSpPr/>
      </dsp:nvSpPr>
      <dsp:spPr>
        <a:xfrm>
          <a:off x="1928830" y="285752"/>
          <a:ext cx="1280171" cy="1291601"/>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74E78C79-398E-4759-9673-B96D0C1FF5B8}">
      <dsp:nvSpPr>
        <dsp:cNvPr id="0" name=""/>
        <dsp:cNvSpPr/>
      </dsp:nvSpPr>
      <dsp:spPr>
        <a:xfrm>
          <a:off x="1785943" y="500065"/>
          <a:ext cx="1435903" cy="7822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t>质量</a:t>
          </a:r>
          <a:endParaRPr lang="zh-CN" altLang="en-US" sz="1600" kern="1200" dirty="0"/>
        </a:p>
      </dsp:txBody>
      <dsp:txXfrm>
        <a:off x="1785943" y="500065"/>
        <a:ext cx="1435903" cy="782204"/>
      </dsp:txXfrm>
    </dsp:sp>
    <dsp:sp modelId="{8C9A941C-DAD3-41EB-AC80-29DC4B4DFE6F}">
      <dsp:nvSpPr>
        <dsp:cNvPr id="0" name=""/>
        <dsp:cNvSpPr/>
      </dsp:nvSpPr>
      <dsp:spPr>
        <a:xfrm>
          <a:off x="2720367" y="857258"/>
          <a:ext cx="1280159" cy="1291589"/>
        </a:xfrm>
        <a:prstGeom prst="ellipse">
          <a:avLst/>
        </a:prstGeom>
        <a:solidFill>
          <a:schemeClr val="accent5">
            <a:alpha val="50000"/>
            <a:hueOff val="-1986775"/>
            <a:satOff val="7962"/>
            <a:lumOff val="17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AF09251A-35E5-4620-8333-AA4FCB26D444}">
      <dsp:nvSpPr>
        <dsp:cNvPr id="0" name=""/>
        <dsp:cNvSpPr/>
      </dsp:nvSpPr>
      <dsp:spPr>
        <a:xfrm>
          <a:off x="2714646" y="1071570"/>
          <a:ext cx="1360758" cy="8567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t>工期</a:t>
          </a:r>
          <a:endParaRPr lang="zh-CN" altLang="en-US" sz="1600" kern="1200" dirty="0"/>
        </a:p>
      </dsp:txBody>
      <dsp:txXfrm>
        <a:off x="2714646" y="1071570"/>
        <a:ext cx="1360758" cy="856700"/>
      </dsp:txXfrm>
    </dsp:sp>
    <dsp:sp modelId="{2B5EE1F6-43BF-405C-93F3-033177249D47}">
      <dsp:nvSpPr>
        <dsp:cNvPr id="0" name=""/>
        <dsp:cNvSpPr/>
      </dsp:nvSpPr>
      <dsp:spPr>
        <a:xfrm>
          <a:off x="2720367" y="1791661"/>
          <a:ext cx="1423038" cy="1423049"/>
        </a:xfrm>
        <a:prstGeom prst="ellipse">
          <a:avLst/>
        </a:prstGeom>
        <a:solidFill>
          <a:schemeClr val="accent5">
            <a:alpha val="50000"/>
            <a:hueOff val="-3973551"/>
            <a:satOff val="15924"/>
            <a:lumOff val="3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F33F5384-88B2-4889-9827-304B006DAB7F}">
      <dsp:nvSpPr>
        <dsp:cNvPr id="0" name=""/>
        <dsp:cNvSpPr/>
      </dsp:nvSpPr>
      <dsp:spPr>
        <a:xfrm>
          <a:off x="2857525" y="1928830"/>
          <a:ext cx="1360758" cy="957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t>变更、签证</a:t>
          </a:r>
          <a:endParaRPr lang="zh-CN" altLang="en-US" sz="1600" kern="1200" dirty="0"/>
        </a:p>
      </dsp:txBody>
      <dsp:txXfrm>
        <a:off x="2857525" y="1928830"/>
        <a:ext cx="1360758" cy="957269"/>
      </dsp:txXfrm>
    </dsp:sp>
    <dsp:sp modelId="{D791B58E-D151-4C6C-AF41-CB29A4158278}">
      <dsp:nvSpPr>
        <dsp:cNvPr id="0" name=""/>
        <dsp:cNvSpPr/>
      </dsp:nvSpPr>
      <dsp:spPr>
        <a:xfrm>
          <a:off x="1934539" y="2363166"/>
          <a:ext cx="1280171" cy="1280171"/>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559A206-B01E-4445-A050-8B31F275A865}">
      <dsp:nvSpPr>
        <dsp:cNvPr id="0" name=""/>
        <dsp:cNvSpPr/>
      </dsp:nvSpPr>
      <dsp:spPr>
        <a:xfrm>
          <a:off x="1857394" y="2643207"/>
          <a:ext cx="1435903" cy="7822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altLang="zh-CN" sz="1600" kern="1200" dirty="0" smtClean="0"/>
            <a:t>……</a:t>
          </a:r>
          <a:endParaRPr lang="zh-CN" altLang="en-US" sz="1600" kern="1200" dirty="0"/>
        </a:p>
      </dsp:txBody>
      <dsp:txXfrm>
        <a:off x="1857394" y="2643207"/>
        <a:ext cx="1435903" cy="782204"/>
      </dsp:txXfrm>
    </dsp:sp>
    <dsp:sp modelId="{A014D908-6832-48CD-87BE-75E5D8E04850}">
      <dsp:nvSpPr>
        <dsp:cNvPr id="0" name=""/>
        <dsp:cNvSpPr/>
      </dsp:nvSpPr>
      <dsp:spPr>
        <a:xfrm>
          <a:off x="1071569" y="1863100"/>
          <a:ext cx="1291589" cy="1280171"/>
        </a:xfrm>
        <a:prstGeom prst="ellipse">
          <a:avLst/>
        </a:prstGeom>
        <a:solidFill>
          <a:schemeClr val="accent5">
            <a:alpha val="50000"/>
            <a:hueOff val="-7947101"/>
            <a:satOff val="31849"/>
            <a:lumOff val="6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AE420619-43BB-44FA-ADCF-A9C6F1DCBD2B}">
      <dsp:nvSpPr>
        <dsp:cNvPr id="0" name=""/>
        <dsp:cNvSpPr/>
      </dsp:nvSpPr>
      <dsp:spPr>
        <a:xfrm>
          <a:off x="1068140" y="2071703"/>
          <a:ext cx="1360758" cy="957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t>造价</a:t>
          </a:r>
          <a:endParaRPr lang="zh-CN" altLang="en-US" sz="1600" kern="1200" dirty="0"/>
        </a:p>
      </dsp:txBody>
      <dsp:txXfrm>
        <a:off x="1068140" y="2071703"/>
        <a:ext cx="1360758" cy="957269"/>
      </dsp:txXfrm>
    </dsp:sp>
    <dsp:sp modelId="{470F1B2F-A852-48AE-A2C8-D70B73847DC4}">
      <dsp:nvSpPr>
        <dsp:cNvPr id="0" name=""/>
        <dsp:cNvSpPr/>
      </dsp:nvSpPr>
      <dsp:spPr>
        <a:xfrm>
          <a:off x="1000135" y="928697"/>
          <a:ext cx="1291601" cy="1280171"/>
        </a:xfrm>
        <a:prstGeom prst="ellipse">
          <a:avLst/>
        </a:prstGeom>
        <a:solidFill>
          <a:schemeClr val="accent5">
            <a:alpha val="50000"/>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0319361B-05B8-4E5A-8265-84BA97740366}">
      <dsp:nvSpPr>
        <dsp:cNvPr id="0" name=""/>
        <dsp:cNvSpPr/>
      </dsp:nvSpPr>
      <dsp:spPr>
        <a:xfrm>
          <a:off x="928690" y="1071567"/>
          <a:ext cx="1360758" cy="9572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kern="1200" dirty="0" smtClean="0"/>
            <a:t>设备材料</a:t>
          </a:r>
          <a:endParaRPr lang="en-US" altLang="zh-CN" sz="1600" kern="1200" dirty="0" smtClean="0"/>
        </a:p>
        <a:p>
          <a:pPr lvl="0" algn="ctr" defTabSz="711200">
            <a:lnSpc>
              <a:spcPct val="90000"/>
            </a:lnSpc>
            <a:spcBef>
              <a:spcPct val="0"/>
            </a:spcBef>
            <a:spcAft>
              <a:spcPct val="35000"/>
            </a:spcAft>
          </a:pPr>
          <a:r>
            <a:rPr lang="zh-CN" altLang="en-US" sz="1600" kern="1200" dirty="0" smtClean="0"/>
            <a:t>采购</a:t>
          </a:r>
          <a:endParaRPr lang="zh-CN" altLang="en-US" sz="1600" kern="1200" dirty="0"/>
        </a:p>
      </dsp:txBody>
      <dsp:txXfrm>
        <a:off x="928690" y="1071567"/>
        <a:ext cx="1360758" cy="9572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0E59-3D3B-4A8A-AFDE-D13D3F9EF67C}">
      <dsp:nvSpPr>
        <dsp:cNvPr id="0" name=""/>
        <dsp:cNvSpPr/>
      </dsp:nvSpPr>
      <dsp:spPr>
        <a:xfrm>
          <a:off x="357877" y="500065"/>
          <a:ext cx="1963393" cy="117803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zh-CN" altLang="en-US" sz="1200" b="0" kern="1200" dirty="0" smtClean="0">
              <a:latin typeface="微软雅黑" pitchFamily="34" charset="-122"/>
              <a:ea typeface="微软雅黑" pitchFamily="34" charset="-122"/>
            </a:rPr>
            <a:t>决策阶段：重点要做好投资目标的确定，建设方案的比选、目标或限额的分解，并准确估算各项费用。</a:t>
          </a:r>
          <a:endParaRPr lang="zh-CN" altLang="en-US" sz="1200" kern="1200" dirty="0"/>
        </a:p>
      </dsp:txBody>
      <dsp:txXfrm>
        <a:off x="392380" y="534568"/>
        <a:ext cx="1894387" cy="1109030"/>
      </dsp:txXfrm>
    </dsp:sp>
    <dsp:sp modelId="{D687E5CB-2D9E-4A32-8181-EBC7361A470B}">
      <dsp:nvSpPr>
        <dsp:cNvPr id="0" name=""/>
        <dsp:cNvSpPr/>
      </dsp:nvSpPr>
      <dsp:spPr>
        <a:xfrm rot="21556190">
          <a:off x="2493881" y="828261"/>
          <a:ext cx="415909" cy="48692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2493886" y="926440"/>
        <a:ext cx="291136" cy="292153"/>
      </dsp:txXfrm>
    </dsp:sp>
    <dsp:sp modelId="{C4AB5E3B-1D4F-4F84-AEBB-61AF2A674398}">
      <dsp:nvSpPr>
        <dsp:cNvPr id="0" name=""/>
        <dsp:cNvSpPr/>
      </dsp:nvSpPr>
      <dsp:spPr>
        <a:xfrm>
          <a:off x="3105941" y="465042"/>
          <a:ext cx="1963393" cy="11780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zh-CN" altLang="en-US" sz="1200" b="0" kern="1200" dirty="0" smtClean="0">
              <a:latin typeface="微软雅黑" pitchFamily="34" charset="-122"/>
              <a:ea typeface="微软雅黑" pitchFamily="34" charset="-122"/>
            </a:rPr>
            <a:t>设计阶段：重点做好设计概算的编制和招标控制价编制</a:t>
          </a:r>
          <a:endParaRPr lang="zh-CN" altLang="en-US" sz="1200" kern="1200" dirty="0"/>
        </a:p>
      </dsp:txBody>
      <dsp:txXfrm>
        <a:off x="3140444" y="499545"/>
        <a:ext cx="1894387" cy="1109030"/>
      </dsp:txXfrm>
    </dsp:sp>
    <dsp:sp modelId="{232B5046-0FFE-41E3-9781-E1887B4AD2E7}">
      <dsp:nvSpPr>
        <dsp:cNvPr id="0" name=""/>
        <dsp:cNvSpPr/>
      </dsp:nvSpPr>
      <dsp:spPr>
        <a:xfrm rot="21450450">
          <a:off x="5241917" y="751286"/>
          <a:ext cx="416633" cy="48692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5241976" y="851388"/>
        <a:ext cx="291643" cy="292153"/>
      </dsp:txXfrm>
    </dsp:sp>
    <dsp:sp modelId="{608EB20C-D571-4317-B2B7-13D8207C5A75}">
      <dsp:nvSpPr>
        <dsp:cNvPr id="0" name=""/>
        <dsp:cNvSpPr/>
      </dsp:nvSpPr>
      <dsp:spPr>
        <a:xfrm>
          <a:off x="5854693" y="140116"/>
          <a:ext cx="2289238" cy="15743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zh-CN" altLang="en-US" sz="1200" b="0" kern="1200" dirty="0" smtClean="0">
              <a:latin typeface="微软雅黑" pitchFamily="34" charset="-122"/>
              <a:ea typeface="微软雅黑" pitchFamily="34" charset="-122"/>
            </a:rPr>
            <a:t>招投标阶段：招投标阶段：重点关注合同的策划与分解，标段的划分，招标文件的严谨性和合理性，工程量清单和招标控制价的准确性，规性和可操作性 。</a:t>
          </a:r>
          <a:endParaRPr lang="zh-CN" altLang="en-US" sz="1200" kern="1200" dirty="0"/>
        </a:p>
      </dsp:txBody>
      <dsp:txXfrm>
        <a:off x="5900806" y="186229"/>
        <a:ext cx="2197012" cy="1482172"/>
      </dsp:txXfrm>
    </dsp:sp>
    <dsp:sp modelId="{D41E6793-17A6-4BDC-8D83-2618C7BE5D52}">
      <dsp:nvSpPr>
        <dsp:cNvPr id="0" name=""/>
        <dsp:cNvSpPr/>
      </dsp:nvSpPr>
      <dsp:spPr>
        <a:xfrm rot="5778112">
          <a:off x="6924941" y="1623353"/>
          <a:ext cx="176333" cy="48692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48000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6869934" y="1778807"/>
        <a:ext cx="292153" cy="123433"/>
      </dsp:txXfrm>
    </dsp:sp>
    <dsp:sp modelId="{FEC9A912-7BD5-41C3-953F-7D9CB79B0657}">
      <dsp:nvSpPr>
        <dsp:cNvPr id="0" name=""/>
        <dsp:cNvSpPr/>
      </dsp:nvSpPr>
      <dsp:spPr>
        <a:xfrm>
          <a:off x="5048768" y="2045209"/>
          <a:ext cx="3452353" cy="182758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zh-CN" altLang="en-US" sz="1200" b="0" kern="1200" dirty="0" smtClean="0">
              <a:latin typeface="微软雅黑" pitchFamily="34" charset="-122"/>
              <a:ea typeface="微软雅黑" pitchFamily="34" charset="-122"/>
            </a:rPr>
            <a:t>实施阶段：一是设备、材料、专业工程暂估价的确定；二是处理好工程变更、现场签证等事项；三是合理确定工程预付款、工程进度款，并协助建设单位按合同要求及时支付；四是处理好工程索赔和工程经济纠纷；五是做好投资偏差控制和风险管理。</a:t>
          </a:r>
          <a:endParaRPr lang="zh-CN" altLang="en-US" sz="1200" kern="1200" dirty="0"/>
        </a:p>
      </dsp:txBody>
      <dsp:txXfrm>
        <a:off x="5102296" y="2098737"/>
        <a:ext cx="3345297" cy="1720526"/>
      </dsp:txXfrm>
    </dsp:sp>
    <dsp:sp modelId="{AC98DB97-B6F2-4049-AA17-D17A3AE18A1F}">
      <dsp:nvSpPr>
        <dsp:cNvPr id="0" name=""/>
        <dsp:cNvSpPr/>
      </dsp:nvSpPr>
      <dsp:spPr>
        <a:xfrm rot="10866681">
          <a:off x="4051804" y="2576033"/>
          <a:ext cx="442359" cy="48692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10800000">
        <a:off x="4184500" y="2674704"/>
        <a:ext cx="309651" cy="292153"/>
      </dsp:txXfrm>
    </dsp:sp>
    <dsp:sp modelId="{0F6A9C52-91B4-4DF5-BBF7-0F2D9F8FD219}">
      <dsp:nvSpPr>
        <dsp:cNvPr id="0" name=""/>
        <dsp:cNvSpPr/>
      </dsp:nvSpPr>
      <dsp:spPr>
        <a:xfrm>
          <a:off x="1356636" y="2214575"/>
          <a:ext cx="2180741" cy="132093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zh-CN" altLang="en-US" sz="1200" b="0" kern="1200" dirty="0" smtClean="0">
              <a:latin typeface="微软雅黑" pitchFamily="34" charset="-122"/>
              <a:ea typeface="微软雅黑" pitchFamily="34" charset="-122"/>
            </a:rPr>
            <a:t>竣工阶段：合同价款的调整，按时完成工程结算，做好两算对比分析。按合同要求做好工程决算。</a:t>
          </a:r>
          <a:endParaRPr lang="zh-CN" altLang="en-US" sz="1200" kern="1200" dirty="0"/>
        </a:p>
      </dsp:txBody>
      <dsp:txXfrm>
        <a:off x="1395325" y="2253264"/>
        <a:ext cx="2103363" cy="12435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D699-A8FE-4935-B918-FFD01A40814C}">
      <dsp:nvSpPr>
        <dsp:cNvPr id="0" name=""/>
        <dsp:cNvSpPr/>
      </dsp:nvSpPr>
      <dsp:spPr>
        <a:xfrm>
          <a:off x="449" y="715258"/>
          <a:ext cx="2658394" cy="253558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直接成本： 人工、材料、施工机械消耗（包括措施性项目）</a:t>
          </a:r>
          <a:endParaRPr lang="zh-CN" altLang="en-US" sz="2000" kern="1200" dirty="0"/>
        </a:p>
      </dsp:txBody>
      <dsp:txXfrm>
        <a:off x="389762" y="1086586"/>
        <a:ext cx="1879768" cy="1792930"/>
      </dsp:txXfrm>
    </dsp:sp>
    <dsp:sp modelId="{850F85CB-9733-4920-ABFE-E70ADB457ED5}">
      <dsp:nvSpPr>
        <dsp:cNvPr id="0" name=""/>
        <dsp:cNvSpPr/>
      </dsp:nvSpPr>
      <dsp:spPr>
        <a:xfrm>
          <a:off x="2806246" y="1478671"/>
          <a:ext cx="1043184" cy="1043184"/>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2944520" y="1877585"/>
        <a:ext cx="766636" cy="245356"/>
      </dsp:txXfrm>
    </dsp:sp>
    <dsp:sp modelId="{7FC8DF76-921F-4002-8283-534DC03B5374}">
      <dsp:nvSpPr>
        <dsp:cNvPr id="0" name=""/>
        <dsp:cNvSpPr/>
      </dsp:nvSpPr>
      <dsp:spPr>
        <a:xfrm>
          <a:off x="3995477" y="1100966"/>
          <a:ext cx="1798594" cy="1798594"/>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控制成本（</a:t>
          </a:r>
          <a:r>
            <a:rPr kumimoji="0" lang="en-US" altLang="zh-CN" sz="2000" b="0" kern="1200" dirty="0" smtClean="0">
              <a:latin typeface="微软雅黑" pitchFamily="34" charset="-122"/>
              <a:ea typeface="微软雅黑" pitchFamily="34" charset="-122"/>
            </a:rPr>
            <a:t>+</a:t>
          </a:r>
          <a:r>
            <a:rPr kumimoji="0" lang="zh-CN" altLang="en-US" sz="2000" b="0" kern="1200" dirty="0" smtClean="0">
              <a:latin typeface="微软雅黑" pitchFamily="34" charset="-122"/>
              <a:ea typeface="微软雅黑" pitchFamily="34" charset="-122"/>
            </a:rPr>
            <a:t>损失成本）</a:t>
          </a:r>
          <a:endParaRPr lang="zh-CN" altLang="en-US" sz="2000" kern="1200" dirty="0"/>
        </a:p>
      </dsp:txBody>
      <dsp:txXfrm>
        <a:off x="4258875" y="1364364"/>
        <a:ext cx="1271798" cy="1271798"/>
      </dsp:txXfrm>
    </dsp:sp>
    <dsp:sp modelId="{A8E98D43-0620-4121-A1AE-3DBB16E6CCBA}">
      <dsp:nvSpPr>
        <dsp:cNvPr id="0" name=""/>
        <dsp:cNvSpPr/>
      </dsp:nvSpPr>
      <dsp:spPr>
        <a:xfrm>
          <a:off x="5940118" y="1478671"/>
          <a:ext cx="1043184" cy="1043184"/>
        </a:xfrm>
        <a:prstGeom prst="mathEqual">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a:off x="6078392" y="1693567"/>
        <a:ext cx="766636" cy="613392"/>
      </dsp:txXfrm>
    </dsp:sp>
    <dsp:sp modelId="{81325805-308F-47F3-BC48-AD83DB7791F6}">
      <dsp:nvSpPr>
        <dsp:cNvPr id="0" name=""/>
        <dsp:cNvSpPr/>
      </dsp:nvSpPr>
      <dsp:spPr>
        <a:xfrm>
          <a:off x="7129349" y="1100966"/>
          <a:ext cx="1798594" cy="1798594"/>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0" lang="zh-CN" altLang="en-US" sz="2000" b="0" kern="1200" smtClean="0">
              <a:latin typeface="微软雅黑" pitchFamily="34" charset="-122"/>
              <a:ea typeface="微软雅黑" pitchFamily="34" charset="-122"/>
            </a:rPr>
            <a:t>工程成本</a:t>
          </a:r>
          <a:endParaRPr lang="zh-CN" altLang="en-US" sz="2000" kern="1200" dirty="0"/>
        </a:p>
      </dsp:txBody>
      <dsp:txXfrm>
        <a:off x="7392747" y="1364364"/>
        <a:ext cx="1271798" cy="127179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56755-9739-480D-8EAE-D94E7614B1E1}">
      <dsp:nvSpPr>
        <dsp:cNvPr id="0" name=""/>
        <dsp:cNvSpPr/>
      </dsp:nvSpPr>
      <dsp:spPr>
        <a:xfrm>
          <a:off x="691022" y="1325350"/>
          <a:ext cx="2366180" cy="1666879"/>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预防成本：</a:t>
          </a:r>
          <a:endParaRPr kumimoji="0"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为了防止工程质量缺陷和偏差出现，保证工程质量所支出的费用（分布于措施费和管理费中）</a:t>
          </a:r>
          <a:endParaRPr lang="zh-CN" altLang="en-US" sz="2000" kern="1200" dirty="0"/>
        </a:p>
      </dsp:txBody>
      <dsp:txXfrm>
        <a:off x="772392" y="1406720"/>
        <a:ext cx="2203440" cy="1504139"/>
      </dsp:txXfrm>
    </dsp:sp>
    <dsp:sp modelId="{EACB92EC-CE91-4816-BC4B-9CBF3B6E7D46}">
      <dsp:nvSpPr>
        <dsp:cNvPr id="0" name=""/>
        <dsp:cNvSpPr/>
      </dsp:nvSpPr>
      <dsp:spPr>
        <a:xfrm>
          <a:off x="3441727" y="2098712"/>
          <a:ext cx="172243" cy="1722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464558" y="2164578"/>
        <a:ext cx="126581" cy="40511"/>
      </dsp:txXfrm>
    </dsp:sp>
    <dsp:sp modelId="{6A1C4831-FB15-410C-BAA6-134F806631F7}">
      <dsp:nvSpPr>
        <dsp:cNvPr id="0" name=""/>
        <dsp:cNvSpPr/>
      </dsp:nvSpPr>
      <dsp:spPr>
        <a:xfrm>
          <a:off x="3773168" y="1325352"/>
          <a:ext cx="2100315" cy="1786509"/>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0" lang="zh-CN" altLang="en-US" sz="2000" b="0" kern="1200" dirty="0" smtClean="0">
              <a:solidFill>
                <a:schemeClr val="bg1"/>
              </a:solidFill>
              <a:latin typeface="微软雅黑" pitchFamily="34" charset="-122"/>
              <a:ea typeface="微软雅黑" pitchFamily="34" charset="-122"/>
            </a:rPr>
            <a:t>鉴定成本：</a:t>
          </a:r>
          <a:endParaRPr kumimoji="0" lang="en-US" altLang="zh-CN" sz="2000" b="0" kern="1200" dirty="0" smtClean="0">
            <a:solidFill>
              <a:schemeClr val="bg1"/>
            </a:solidFill>
            <a:latin typeface="微软雅黑" pitchFamily="34" charset="-122"/>
            <a:ea typeface="微软雅黑" pitchFamily="34" charset="-122"/>
          </a:endParaRPr>
        </a:p>
        <a:p>
          <a:pPr lvl="0" algn="ctr" defTabSz="889000">
            <a:lnSpc>
              <a:spcPct val="90000"/>
            </a:lnSpc>
            <a:spcBef>
              <a:spcPct val="0"/>
            </a:spcBef>
            <a:spcAft>
              <a:spcPct val="35000"/>
            </a:spcAft>
          </a:pPr>
          <a:r>
            <a:rPr kumimoji="0" lang="zh-CN" altLang="en-US" sz="2000" b="0" kern="1200" dirty="0" smtClean="0">
              <a:latin typeface="微软雅黑" pitchFamily="34" charset="-122"/>
              <a:ea typeface="微软雅黑" pitchFamily="34" charset="-122"/>
            </a:rPr>
            <a:t>对工程本身以及对材料、构配件、设备等进行鉴定所需的费用（管理费中）</a:t>
          </a:r>
          <a:endParaRPr lang="zh-CN" altLang="en-US" sz="2000" kern="1200" dirty="0"/>
        </a:p>
      </dsp:txBody>
      <dsp:txXfrm>
        <a:off x="3860378" y="1412562"/>
        <a:ext cx="1925895" cy="1612089"/>
      </dsp:txXfrm>
    </dsp:sp>
    <dsp:sp modelId="{10815EDB-418B-4294-9FEE-DC1BAB66543E}">
      <dsp:nvSpPr>
        <dsp:cNvPr id="0" name=""/>
        <dsp:cNvSpPr/>
      </dsp:nvSpPr>
      <dsp:spPr>
        <a:xfrm rot="21521338">
          <a:off x="6181558" y="1998160"/>
          <a:ext cx="231476" cy="322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6181567" y="2063517"/>
        <a:ext cx="162033" cy="193687"/>
      </dsp:txXfrm>
    </dsp:sp>
    <dsp:sp modelId="{D897401F-38F9-42A2-96CE-B53C70DA19D5}">
      <dsp:nvSpPr>
        <dsp:cNvPr id="0" name=""/>
        <dsp:cNvSpPr/>
      </dsp:nvSpPr>
      <dsp:spPr>
        <a:xfrm>
          <a:off x="6668533" y="1601550"/>
          <a:ext cx="1038261" cy="1055354"/>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zh-CN" altLang="en-US" sz="2400" b="0" kern="1200" dirty="0" smtClean="0">
              <a:solidFill>
                <a:schemeClr val="bg1"/>
              </a:solidFill>
              <a:latin typeface="微软雅黑" pitchFamily="34" charset="-122"/>
              <a:ea typeface="微软雅黑" pitchFamily="34" charset="-122"/>
            </a:rPr>
            <a:t>控制</a:t>
          </a:r>
          <a:endParaRPr kumimoji="0" lang="en-US" altLang="zh-CN" sz="2400" b="0" kern="1200" dirty="0" smtClean="0">
            <a:solidFill>
              <a:schemeClr val="bg1"/>
            </a:solidFill>
            <a:latin typeface="微软雅黑" pitchFamily="34" charset="-122"/>
            <a:ea typeface="微软雅黑" pitchFamily="34" charset="-122"/>
          </a:endParaRPr>
        </a:p>
        <a:p>
          <a:pPr lvl="0" algn="ctr" defTabSz="1066800">
            <a:lnSpc>
              <a:spcPct val="90000"/>
            </a:lnSpc>
            <a:spcBef>
              <a:spcPct val="0"/>
            </a:spcBef>
            <a:spcAft>
              <a:spcPct val="35000"/>
            </a:spcAft>
          </a:pPr>
          <a:r>
            <a:rPr kumimoji="0" lang="zh-CN" altLang="en-US" sz="2400" b="0" kern="1200" dirty="0" smtClean="0">
              <a:solidFill>
                <a:schemeClr val="bg1"/>
              </a:solidFill>
              <a:latin typeface="微软雅黑" pitchFamily="34" charset="-122"/>
              <a:ea typeface="微软雅黑" pitchFamily="34" charset="-122"/>
            </a:rPr>
            <a:t>成本</a:t>
          </a:r>
          <a:endParaRPr lang="zh-CN" altLang="en-US" sz="2400" kern="1200" dirty="0">
            <a:solidFill>
              <a:schemeClr val="bg1"/>
            </a:solidFill>
          </a:endParaRPr>
        </a:p>
      </dsp:txBody>
      <dsp:txXfrm>
        <a:off x="6820583" y="1756103"/>
        <a:ext cx="734161" cy="7462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BFA0A-F236-495F-AAF4-618011252D90}">
      <dsp:nvSpPr>
        <dsp:cNvPr id="0" name=""/>
        <dsp:cNvSpPr/>
      </dsp:nvSpPr>
      <dsp:spPr>
        <a:xfrm rot="5400000">
          <a:off x="4707237" y="-2142908"/>
          <a:ext cx="1019640" cy="5532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0" kern="1200" dirty="0" smtClean="0">
              <a:solidFill>
                <a:srgbClr val="FF0000"/>
              </a:solidFill>
              <a:latin typeface="微软雅黑" pitchFamily="34" charset="-122"/>
              <a:ea typeface="微软雅黑" pitchFamily="34" charset="-122"/>
            </a:rPr>
            <a:t>为保证安全生产而支出的一切费用与因安全生产问题而产生的一切损失费用的总和。</a:t>
          </a:r>
          <a:endParaRPr lang="zh-CN" altLang="en-US" sz="2000" kern="1200" dirty="0"/>
        </a:p>
      </dsp:txBody>
      <dsp:txXfrm rot="-5400000">
        <a:off x="2450979" y="163125"/>
        <a:ext cx="5482383" cy="920090"/>
      </dsp:txXfrm>
    </dsp:sp>
    <dsp:sp modelId="{E66953EB-7DEE-4282-962E-7C1460A4E3C0}">
      <dsp:nvSpPr>
        <dsp:cNvPr id="0" name=""/>
        <dsp:cNvSpPr/>
      </dsp:nvSpPr>
      <dsp:spPr>
        <a:xfrm>
          <a:off x="0" y="71449"/>
          <a:ext cx="2193940" cy="1242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安全成本</a:t>
          </a:r>
          <a:endParaRPr lang="zh-CN" altLang="en-US" sz="2400" kern="1200" dirty="0"/>
        </a:p>
      </dsp:txBody>
      <dsp:txXfrm>
        <a:off x="60639" y="132088"/>
        <a:ext cx="2072662" cy="1120909"/>
      </dsp:txXfrm>
    </dsp:sp>
    <dsp:sp modelId="{D5C379BB-9441-4B40-A31F-B6DE4A4AC24C}">
      <dsp:nvSpPr>
        <dsp:cNvPr id="0" name=""/>
        <dsp:cNvSpPr/>
      </dsp:nvSpPr>
      <dsp:spPr>
        <a:xfrm rot="5400000">
          <a:off x="4621943" y="-692860"/>
          <a:ext cx="1288935" cy="5532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0" kern="1200" dirty="0" smtClean="0">
              <a:latin typeface="微软雅黑" pitchFamily="34" charset="-122"/>
              <a:ea typeface="微软雅黑" pitchFamily="34" charset="-122"/>
            </a:rPr>
            <a:t>保证和提高安全生产水平而支出的费用。</a:t>
          </a:r>
          <a:endParaRPr lang="zh-CN" altLang="en-US" sz="2000" kern="1200" dirty="0"/>
        </a:p>
      </dsp:txBody>
      <dsp:txXfrm rot="-5400000">
        <a:off x="2500332" y="1491672"/>
        <a:ext cx="5469237" cy="1163093"/>
      </dsp:txXfrm>
    </dsp:sp>
    <dsp:sp modelId="{21EA9CCA-4EDE-4BEC-8C6E-F5EB11EFFB9C}">
      <dsp:nvSpPr>
        <dsp:cNvPr id="0" name=""/>
        <dsp:cNvSpPr/>
      </dsp:nvSpPr>
      <dsp:spPr>
        <a:xfrm>
          <a:off x="0" y="1357310"/>
          <a:ext cx="2242889" cy="1448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b="0" kern="1200" dirty="0" smtClean="0">
              <a:solidFill>
                <a:srgbClr val="FF0000"/>
              </a:solidFill>
              <a:latin typeface="微软雅黑" pitchFamily="34" charset="-122"/>
              <a:ea typeface="微软雅黑" pitchFamily="34" charset="-122"/>
            </a:rPr>
            <a:t>安全保证</a:t>
          </a:r>
          <a:endParaRPr lang="en-US" altLang="zh-CN" sz="2500" b="0" kern="1200" dirty="0" smtClean="0">
            <a:solidFill>
              <a:srgbClr val="FF0000"/>
            </a:solidFill>
            <a:latin typeface="微软雅黑" pitchFamily="34" charset="-122"/>
            <a:ea typeface="微软雅黑" pitchFamily="34" charset="-122"/>
          </a:endParaRPr>
        </a:p>
        <a:p>
          <a:pPr lvl="0" algn="ctr" defTabSz="1111250">
            <a:lnSpc>
              <a:spcPct val="90000"/>
            </a:lnSpc>
            <a:spcBef>
              <a:spcPct val="0"/>
            </a:spcBef>
            <a:spcAft>
              <a:spcPct val="35000"/>
            </a:spcAft>
          </a:pPr>
          <a:r>
            <a:rPr lang="zh-CN" altLang="en-US" sz="2500" b="0" kern="1200" dirty="0" smtClean="0">
              <a:solidFill>
                <a:srgbClr val="FF0000"/>
              </a:solidFill>
              <a:latin typeface="微软雅黑" pitchFamily="34" charset="-122"/>
              <a:ea typeface="微软雅黑" pitchFamily="34" charset="-122"/>
            </a:rPr>
            <a:t>成本</a:t>
          </a:r>
          <a:endParaRPr lang="zh-CN" altLang="en-US" sz="2500" kern="1200" dirty="0"/>
        </a:p>
      </dsp:txBody>
      <dsp:txXfrm>
        <a:off x="70717" y="1428027"/>
        <a:ext cx="2101455" cy="1307212"/>
      </dsp:txXfrm>
    </dsp:sp>
    <dsp:sp modelId="{FB8C3DA4-5958-4C14-9EDD-BDCA8E46CDE3}">
      <dsp:nvSpPr>
        <dsp:cNvPr id="0" name=""/>
        <dsp:cNvSpPr/>
      </dsp:nvSpPr>
      <dsp:spPr>
        <a:xfrm rot="5400000">
          <a:off x="4546921" y="917097"/>
          <a:ext cx="1438979" cy="55321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b="0" kern="1200" dirty="0" smtClean="0">
              <a:latin typeface="微软雅黑" pitchFamily="34" charset="-122"/>
              <a:ea typeface="微软雅黑" pitchFamily="34" charset="-122"/>
            </a:rPr>
            <a:t>建设工程因安全方面的问题影响生产或因安全水平不能满足生产需要，而产生的经济损失。</a:t>
          </a:r>
          <a:endParaRPr lang="zh-CN" altLang="en-US" sz="2000" kern="1200" dirty="0"/>
        </a:p>
      </dsp:txBody>
      <dsp:txXfrm rot="-5400000">
        <a:off x="2500332" y="3033932"/>
        <a:ext cx="5461913" cy="1298489"/>
      </dsp:txXfrm>
    </dsp:sp>
    <dsp:sp modelId="{581476E9-5D41-48CD-8AB3-E3995294DE51}">
      <dsp:nvSpPr>
        <dsp:cNvPr id="0" name=""/>
        <dsp:cNvSpPr/>
      </dsp:nvSpPr>
      <dsp:spPr>
        <a:xfrm>
          <a:off x="71454" y="2928969"/>
          <a:ext cx="2214104" cy="14442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b="0" kern="1200" dirty="0" smtClean="0">
              <a:solidFill>
                <a:srgbClr val="FF0000"/>
              </a:solidFill>
              <a:latin typeface="微软雅黑" pitchFamily="34" charset="-122"/>
              <a:ea typeface="微软雅黑" pitchFamily="34" charset="-122"/>
            </a:rPr>
            <a:t>安全损失</a:t>
          </a:r>
          <a:endParaRPr lang="en-US" altLang="zh-CN" sz="2500" b="0" kern="1200" dirty="0" smtClean="0">
            <a:solidFill>
              <a:srgbClr val="FF0000"/>
            </a:solidFill>
            <a:latin typeface="微软雅黑" pitchFamily="34" charset="-122"/>
            <a:ea typeface="微软雅黑" pitchFamily="34" charset="-122"/>
          </a:endParaRPr>
        </a:p>
        <a:p>
          <a:pPr lvl="0" algn="ctr" defTabSz="1111250">
            <a:lnSpc>
              <a:spcPct val="90000"/>
            </a:lnSpc>
            <a:spcBef>
              <a:spcPct val="0"/>
            </a:spcBef>
            <a:spcAft>
              <a:spcPct val="35000"/>
            </a:spcAft>
          </a:pPr>
          <a:r>
            <a:rPr lang="zh-CN" altLang="en-US" sz="2500" b="0" kern="1200" dirty="0" smtClean="0">
              <a:solidFill>
                <a:srgbClr val="FF0000"/>
              </a:solidFill>
              <a:latin typeface="微软雅黑" pitchFamily="34" charset="-122"/>
              <a:ea typeface="微软雅黑" pitchFamily="34" charset="-122"/>
            </a:rPr>
            <a:t>成本</a:t>
          </a:r>
          <a:endParaRPr lang="zh-CN" altLang="en-US" sz="2500" kern="1200" dirty="0"/>
        </a:p>
      </dsp:txBody>
      <dsp:txXfrm>
        <a:off x="141956" y="2999471"/>
        <a:ext cx="2073100" cy="13032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4919-9903-4358-BB54-E792B22D041D}">
      <dsp:nvSpPr>
        <dsp:cNvPr id="0" name=""/>
        <dsp:cNvSpPr/>
      </dsp:nvSpPr>
      <dsp:spPr>
        <a:xfrm>
          <a:off x="0" y="836148"/>
          <a:ext cx="4741205" cy="29200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smtClean="0">
              <a:latin typeface="微软雅黑" pitchFamily="34" charset="-122"/>
              <a:ea typeface="微软雅黑" pitchFamily="34" charset="-122"/>
            </a:rPr>
            <a:t>管理承包商</a:t>
          </a:r>
          <a:r>
            <a:rPr lang="zh-CN" altLang="zh-CN" sz="1400" b="0" kern="1200" dirty="0" smtClean="0">
              <a:latin typeface="微软雅黑" pitchFamily="34" charset="-122"/>
              <a:ea typeface="微软雅黑" pitchFamily="34" charset="-122"/>
            </a:rPr>
            <a:t>的任务是代表业主对项目的前期阶段进行管理。负责项目建设方案的优化；代表业主或协助业主进行项目融资；对项目风险进行优化管理，分散或减少项目风险；负责组织或完成基础设计；确定所有技术方案、专业设计方案；确定设备、材料的规格与数量；做出估算</a:t>
          </a:r>
          <a:r>
            <a:rPr lang="zh-CN" altLang="en-US" sz="1400" b="0" kern="1200" dirty="0" smtClean="0">
              <a:latin typeface="微软雅黑" pitchFamily="34" charset="-122"/>
              <a:ea typeface="微软雅黑" pitchFamily="34" charset="-122"/>
            </a:rPr>
            <a:t>和经济分析；</a:t>
          </a:r>
          <a:r>
            <a:rPr lang="zh-CN" altLang="zh-CN" sz="1400" b="0" kern="1200" dirty="0" smtClean="0">
              <a:latin typeface="微软雅黑" pitchFamily="34" charset="-122"/>
              <a:ea typeface="微软雅黑" pitchFamily="34" charset="-122"/>
            </a:rPr>
            <a:t>编制出工程设计、采购和建设的招标书；最终确定工程中各个项目的总承包商</a:t>
          </a:r>
          <a:r>
            <a:rPr lang="zh-CN" altLang="en-US" sz="1600" b="0" kern="1200" dirty="0" smtClean="0">
              <a:latin typeface="微软雅黑" pitchFamily="34" charset="-122"/>
              <a:ea typeface="微软雅黑" pitchFamily="34" charset="-122"/>
            </a:rPr>
            <a:t>。</a:t>
          </a:r>
          <a:endParaRPr lang="zh-CN" altLang="en-US" sz="1600" kern="1200" dirty="0"/>
        </a:p>
      </dsp:txBody>
      <dsp:txXfrm>
        <a:off x="67199" y="903347"/>
        <a:ext cx="4606807" cy="2159935"/>
      </dsp:txXfrm>
    </dsp:sp>
    <dsp:sp modelId="{0BDF1F98-7285-462C-B22A-269814207E1C}">
      <dsp:nvSpPr>
        <dsp:cNvPr id="0" name=""/>
        <dsp:cNvSpPr/>
      </dsp:nvSpPr>
      <dsp:spPr>
        <a:xfrm>
          <a:off x="3230430" y="416166"/>
          <a:ext cx="4930823" cy="4311856"/>
        </a:xfrm>
        <a:prstGeom prst="leftCircularArrow">
          <a:avLst>
            <a:gd name="adj1" fmla="val 2093"/>
            <a:gd name="adj2" fmla="val 251298"/>
            <a:gd name="adj3" fmla="val 2220341"/>
            <a:gd name="adj4" fmla="val 9218021"/>
            <a:gd name="adj5" fmla="val 24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E6DF1-69AF-4253-B38C-4124DE00C694}">
      <dsp:nvSpPr>
        <dsp:cNvPr id="0" name=""/>
        <dsp:cNvSpPr/>
      </dsp:nvSpPr>
      <dsp:spPr>
        <a:xfrm>
          <a:off x="1780401" y="3299911"/>
          <a:ext cx="2356113" cy="6515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定义阶段</a:t>
          </a:r>
          <a:endParaRPr lang="zh-CN" altLang="en-US" sz="2400" kern="1200" dirty="0"/>
        </a:p>
      </dsp:txBody>
      <dsp:txXfrm>
        <a:off x="1799485" y="3318995"/>
        <a:ext cx="2317945" cy="613395"/>
      </dsp:txXfrm>
    </dsp:sp>
    <dsp:sp modelId="{083EFAF5-76DA-4B7F-810D-DAB5A8BE03AF}">
      <dsp:nvSpPr>
        <dsp:cNvPr id="0" name=""/>
        <dsp:cNvSpPr/>
      </dsp:nvSpPr>
      <dsp:spPr>
        <a:xfrm>
          <a:off x="5176492" y="919489"/>
          <a:ext cx="3860003" cy="3327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b="0" kern="1200" dirty="0" smtClean="0">
              <a:latin typeface="微软雅黑" pitchFamily="34" charset="-122"/>
              <a:ea typeface="微软雅黑" pitchFamily="34" charset="-122"/>
            </a:rPr>
            <a:t>管理承包商审核和管理由中标的总承包商负责执行详细设计、采购和建设工作；管理承包商代表业主负责全部项目的管理协调和监理、咨询公司，负责工程款的审核与支付，直到项目完成；在项目的各个阶段，管理承包商应及时向业主报告工作，业主则派出少量人员对管理承包商的工作进行监督和检查。</a:t>
          </a:r>
          <a:endParaRPr lang="zh-CN" altLang="en-US" sz="1400" b="0" kern="1200" dirty="0">
            <a:latin typeface="微软雅黑" pitchFamily="34" charset="-122"/>
            <a:ea typeface="微软雅黑" pitchFamily="34" charset="-122"/>
          </a:endParaRPr>
        </a:p>
      </dsp:txBody>
      <dsp:txXfrm>
        <a:off x="5253063" y="1709055"/>
        <a:ext cx="3706861" cy="2461171"/>
      </dsp:txXfrm>
    </dsp:sp>
    <dsp:sp modelId="{3E566C99-6557-4F54-9B63-41A7B1BE455C}">
      <dsp:nvSpPr>
        <dsp:cNvPr id="0" name=""/>
        <dsp:cNvSpPr/>
      </dsp:nvSpPr>
      <dsp:spPr>
        <a:xfrm>
          <a:off x="6676945" y="766073"/>
          <a:ext cx="2356113" cy="6557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0" kern="1200" dirty="0" smtClean="0">
              <a:solidFill>
                <a:srgbClr val="FF0000"/>
              </a:solidFill>
              <a:latin typeface="微软雅黑" pitchFamily="34" charset="-122"/>
              <a:ea typeface="微软雅黑" pitchFamily="34" charset="-122"/>
            </a:rPr>
            <a:t>执行阶段</a:t>
          </a:r>
          <a:endParaRPr lang="zh-CN" altLang="en-US" sz="2400" kern="1200" dirty="0"/>
        </a:p>
      </dsp:txBody>
      <dsp:txXfrm>
        <a:off x="6696151" y="785279"/>
        <a:ext cx="2317701" cy="61733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C2FFB-3442-4500-A165-69A6913D940A}">
      <dsp:nvSpPr>
        <dsp:cNvPr id="0" name=""/>
        <dsp:cNvSpPr/>
      </dsp:nvSpPr>
      <dsp:spPr>
        <a:xfrm rot="16200000">
          <a:off x="846" y="842"/>
          <a:ext cx="2628276" cy="262827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kern="1200" dirty="0" smtClean="0"/>
            <a:t>管理承包商</a:t>
          </a:r>
          <a:endParaRPr lang="zh-CN" altLang="en-US" sz="2900" kern="1200" dirty="0"/>
        </a:p>
      </dsp:txBody>
      <dsp:txXfrm rot="5400000">
        <a:off x="846" y="657911"/>
        <a:ext cx="2168328" cy="1314138"/>
      </dsp:txXfrm>
    </dsp:sp>
    <dsp:sp modelId="{3CDB50F1-D752-447C-BF0F-9D14EDB3E291}">
      <dsp:nvSpPr>
        <dsp:cNvPr id="0" name=""/>
        <dsp:cNvSpPr/>
      </dsp:nvSpPr>
      <dsp:spPr>
        <a:xfrm rot="5400000">
          <a:off x="3943173" y="842"/>
          <a:ext cx="2628276" cy="262827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zh-CN" altLang="en-US" sz="2900" kern="1200" dirty="0" smtClean="0"/>
            <a:t>总承包商</a:t>
          </a:r>
          <a:endParaRPr lang="zh-CN" altLang="en-US" sz="2900" kern="1200" dirty="0"/>
        </a:p>
      </dsp:txBody>
      <dsp:txXfrm rot="-5400000">
        <a:off x="4403121" y="657911"/>
        <a:ext cx="2168328" cy="1314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1AE42-BA95-4E69-9A47-8B0D1EA1B195}">
      <dsp:nvSpPr>
        <dsp:cNvPr id="0" name=""/>
        <dsp:cNvSpPr/>
      </dsp:nvSpPr>
      <dsp:spPr>
        <a:xfrm>
          <a:off x="4714904" y="1143012"/>
          <a:ext cx="1981598" cy="170764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项目融资</a:t>
          </a:r>
          <a:endParaRPr lang="zh-CN" altLang="en-US" sz="2000" kern="1200" dirty="0"/>
        </a:p>
      </dsp:txBody>
      <dsp:txXfrm>
        <a:off x="5092818" y="1543020"/>
        <a:ext cx="1225770" cy="877764"/>
      </dsp:txXfrm>
    </dsp:sp>
    <dsp:sp modelId="{897045D3-9526-4D0C-BBF3-B9128C97353A}">
      <dsp:nvSpPr>
        <dsp:cNvPr id="0" name=""/>
        <dsp:cNvSpPr/>
      </dsp:nvSpPr>
      <dsp:spPr>
        <a:xfrm>
          <a:off x="821534" y="428627"/>
          <a:ext cx="2033860" cy="180200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报酬系统设计</a:t>
          </a:r>
          <a:endParaRPr lang="zh-CN" altLang="en-US" sz="2000" kern="1200" dirty="0"/>
        </a:p>
      </dsp:txBody>
      <dsp:txXfrm>
        <a:off x="1308897" y="885028"/>
        <a:ext cx="1059134" cy="889199"/>
      </dsp:txXfrm>
    </dsp:sp>
    <dsp:sp modelId="{17C55E18-0F6D-4E73-B8FB-0FA0901A9818}">
      <dsp:nvSpPr>
        <dsp:cNvPr id="0" name=""/>
        <dsp:cNvSpPr/>
      </dsp:nvSpPr>
      <dsp:spPr>
        <a:xfrm>
          <a:off x="4214843" y="714379"/>
          <a:ext cx="1311838" cy="1471378"/>
        </a:xfrm>
        <a:prstGeom prst="circularArrow">
          <a:avLst>
            <a:gd name="adj1" fmla="val 4878"/>
            <a:gd name="adj2" fmla="val 312630"/>
            <a:gd name="adj3" fmla="val 3035231"/>
            <a:gd name="adj4" fmla="val 15374274"/>
            <a:gd name="adj5" fmla="val 5691"/>
          </a:avLst>
        </a:prstGeom>
        <a:solidFill>
          <a:schemeClr val="accent1">
            <a:tint val="60000"/>
            <a:hueOff val="0"/>
            <a:satOff val="0"/>
            <a:lumOff val="0"/>
            <a:alphaOff val="0"/>
          </a:schemeClr>
        </a:solidFill>
        <a:ln>
          <a:noFill/>
        </a:ln>
        <a:effectLst/>
        <a:scene3d>
          <a:camera prst="orthographicFront">
            <a:rot lat="300000" lon="21299988" rev="6000000"/>
          </a:camera>
          <a:lightRig rig="threePt" dir="t"/>
        </a:scene3d>
      </dsp:spPr>
      <dsp:style>
        <a:lnRef idx="0">
          <a:scrgbClr r="0" g="0" b="0"/>
        </a:lnRef>
        <a:fillRef idx="1">
          <a:scrgbClr r="0" g="0" b="0"/>
        </a:fillRef>
        <a:effectRef idx="0">
          <a:scrgbClr r="0" g="0" b="0"/>
        </a:effectRef>
        <a:fontRef idx="minor">
          <a:schemeClr val="lt1"/>
        </a:fontRef>
      </dsp:style>
    </dsp:sp>
    <dsp:sp modelId="{7725CAC9-921F-42E5-8357-F2B289377276}">
      <dsp:nvSpPr>
        <dsp:cNvPr id="0" name=""/>
        <dsp:cNvSpPr/>
      </dsp:nvSpPr>
      <dsp:spPr>
        <a:xfrm>
          <a:off x="1321598" y="-214319"/>
          <a:ext cx="1813220" cy="153470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804666" lon="21128382" rev="19063985"/>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A3C61-1866-4B66-8887-C7E1017E6680}">
      <dsp:nvSpPr>
        <dsp:cNvPr id="0" name=""/>
        <dsp:cNvSpPr/>
      </dsp:nvSpPr>
      <dsp:spPr>
        <a:xfrm>
          <a:off x="-41244" y="275489"/>
          <a:ext cx="9358373" cy="862723"/>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zh-CN" sz="2000" b="0" kern="1200" dirty="0" smtClean="0">
              <a:latin typeface="微软雅黑" pitchFamily="34" charset="-122"/>
              <a:ea typeface="微软雅黑" pitchFamily="34" charset="-122"/>
            </a:rPr>
            <a:t>管理承包商模式（即</a:t>
          </a:r>
          <a:r>
            <a:rPr lang="en-US" altLang="zh-CN" sz="2000" b="0" kern="1200" dirty="0" smtClean="0">
              <a:latin typeface="微软雅黑" pitchFamily="34" charset="-122"/>
              <a:ea typeface="微软雅黑" pitchFamily="34" charset="-122"/>
            </a:rPr>
            <a:t>PMC</a:t>
          </a:r>
          <a:r>
            <a:rPr lang="zh-CN" altLang="zh-CN" sz="2000" b="0" kern="1200" dirty="0" smtClean="0">
              <a:latin typeface="微软雅黑" pitchFamily="34" charset="-122"/>
              <a:ea typeface="微软雅黑" pitchFamily="34" charset="-122"/>
            </a:rPr>
            <a:t>方式</a:t>
          </a:r>
          <a:r>
            <a:rPr lang="zh-CN" altLang="en-US" sz="2000" b="0" kern="1200" dirty="0" smtClean="0">
              <a:latin typeface="微软雅黑" pitchFamily="34" charset="-122"/>
              <a:ea typeface="微软雅黑" pitchFamily="34" charset="-122"/>
            </a:rPr>
            <a:t>）</a:t>
          </a:r>
          <a:r>
            <a:rPr lang="zh-CN" altLang="en-US" sz="2000" b="0" kern="1200" dirty="0" smtClean="0">
              <a:solidFill>
                <a:srgbClr val="FF0000"/>
              </a:solidFill>
              <a:latin typeface="微软雅黑" pitchFamily="34" charset="-122"/>
              <a:ea typeface="微软雅黑" pitchFamily="34" charset="-122"/>
            </a:rPr>
            <a:t>核心是</a:t>
          </a:r>
          <a:r>
            <a:rPr lang="zh-CN" altLang="zh-CN" sz="2000" b="0" kern="1200" dirty="0" smtClean="0">
              <a:solidFill>
                <a:srgbClr val="FF0000"/>
              </a:solidFill>
              <a:latin typeface="微软雅黑" pitchFamily="34" charset="-122"/>
              <a:ea typeface="微软雅黑" pitchFamily="34" charset="-122"/>
            </a:rPr>
            <a:t>项目管理集成化</a:t>
          </a:r>
          <a:endParaRPr lang="zh-CN" altLang="en-US" sz="2000" kern="1200" dirty="0"/>
        </a:p>
      </dsp:txBody>
      <dsp:txXfrm>
        <a:off x="-15976" y="300757"/>
        <a:ext cx="7558187" cy="812187"/>
      </dsp:txXfrm>
    </dsp:sp>
    <dsp:sp modelId="{CC304C3B-9889-43BB-AF34-4C901D7E5755}">
      <dsp:nvSpPr>
        <dsp:cNvPr id="0" name=""/>
        <dsp:cNvSpPr/>
      </dsp:nvSpPr>
      <dsp:spPr>
        <a:xfrm>
          <a:off x="4" y="1434672"/>
          <a:ext cx="9358373" cy="132673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0" kern="1200" dirty="0" smtClean="0">
              <a:latin typeface="微软雅黑" pitchFamily="34" charset="-122"/>
              <a:ea typeface="微软雅黑" pitchFamily="34" charset="-122"/>
            </a:rPr>
            <a:t>利用项目管理的系统方法，对项目相关资源进行系统整合，合理使用项目管理技术、工具和方法，</a:t>
          </a:r>
          <a:r>
            <a:rPr lang="zh-CN" altLang="en-US" sz="1800" b="0" kern="1200" dirty="0" smtClean="0">
              <a:solidFill>
                <a:srgbClr val="FF0000"/>
              </a:solidFill>
              <a:latin typeface="微软雅黑" pitchFamily="34" charset="-122"/>
              <a:ea typeface="微软雅黑" pitchFamily="34" charset="-122"/>
            </a:rPr>
            <a:t>实现项目管理效益的最大化</a:t>
          </a:r>
          <a:r>
            <a:rPr lang="zh-CN" altLang="en-US" sz="1800" b="0" kern="1200" dirty="0" smtClean="0">
              <a:latin typeface="微软雅黑" pitchFamily="34" charset="-122"/>
              <a:ea typeface="微软雅黑" pitchFamily="34" charset="-122"/>
            </a:rPr>
            <a:t>。</a:t>
          </a:r>
          <a:endParaRPr lang="zh-CN" altLang="en-US" sz="1800" kern="1200" dirty="0"/>
        </a:p>
      </dsp:txBody>
      <dsp:txXfrm>
        <a:off x="38863" y="1473531"/>
        <a:ext cx="7340489" cy="1249018"/>
      </dsp:txXfrm>
    </dsp:sp>
    <dsp:sp modelId="{367C06E5-8605-43CC-9155-002CC1E6FD70}">
      <dsp:nvSpPr>
        <dsp:cNvPr id="0" name=""/>
        <dsp:cNvSpPr/>
      </dsp:nvSpPr>
      <dsp:spPr>
        <a:xfrm>
          <a:off x="44" y="3011802"/>
          <a:ext cx="9358373" cy="1750760"/>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zh-CN" sz="1800" b="0" kern="1200" dirty="0" smtClean="0">
              <a:solidFill>
                <a:srgbClr val="FF0000"/>
              </a:solidFill>
              <a:latin typeface="微软雅黑" pitchFamily="34" charset="-122"/>
              <a:ea typeface="微软雅黑" pitchFamily="34" charset="-122"/>
            </a:rPr>
            <a:t>项目集成化管理包括了二个层次的集成，</a:t>
          </a:r>
          <a:r>
            <a:rPr lang="zh-CN" altLang="zh-CN" sz="1800" b="0" kern="1200" dirty="0" smtClean="0">
              <a:latin typeface="微软雅黑" pitchFamily="34" charset="-122"/>
              <a:ea typeface="微软雅黑" pitchFamily="34" charset="-122"/>
            </a:rPr>
            <a:t>其一是以工程数据库和管理数据库为基础，</a:t>
          </a:r>
          <a:r>
            <a:rPr lang="zh-CN" altLang="zh-CN" sz="1800" b="0" kern="1200" dirty="0" smtClean="0">
              <a:solidFill>
                <a:srgbClr val="FF0000"/>
              </a:solidFill>
              <a:latin typeface="微软雅黑" pitchFamily="34" charset="-122"/>
              <a:ea typeface="微软雅黑" pitchFamily="34" charset="-122"/>
            </a:rPr>
            <a:t>完成设计、采购、施工业务流程的</a:t>
          </a:r>
          <a:r>
            <a:rPr lang="zh-CN" altLang="en-US" sz="1800" b="0" kern="1200" dirty="0" smtClean="0">
              <a:solidFill>
                <a:srgbClr val="FF0000"/>
              </a:solidFill>
              <a:latin typeface="微软雅黑" pitchFamily="34" charset="-122"/>
              <a:ea typeface="微软雅黑" pitchFamily="34" charset="-122"/>
            </a:rPr>
            <a:t>活动</a:t>
          </a:r>
          <a:r>
            <a:rPr lang="zh-CN" altLang="zh-CN" sz="1800" b="0" kern="1200" dirty="0" smtClean="0">
              <a:solidFill>
                <a:srgbClr val="FF0000"/>
              </a:solidFill>
              <a:latin typeface="微软雅黑" pitchFamily="34" charset="-122"/>
              <a:ea typeface="微软雅黑" pitchFamily="34" charset="-122"/>
            </a:rPr>
            <a:t>集成</a:t>
          </a:r>
          <a:r>
            <a:rPr lang="zh-CN" altLang="zh-CN" sz="1800" b="0" kern="1200" dirty="0" smtClean="0">
              <a:latin typeface="微软雅黑" pitchFamily="34" charset="-122"/>
              <a:ea typeface="微软雅黑" pitchFamily="34" charset="-122"/>
            </a:rPr>
            <a:t>；其二是以工程数据库和管理数据库为基础，围绕</a:t>
          </a:r>
          <a:r>
            <a:rPr lang="zh-CN" altLang="en-US" sz="1800" b="0" kern="1200" dirty="0" smtClean="0">
              <a:latin typeface="微软雅黑" pitchFamily="34" charset="-122"/>
              <a:ea typeface="微软雅黑" pitchFamily="34" charset="-122"/>
            </a:rPr>
            <a:t>造价、工期</a:t>
          </a:r>
          <a:r>
            <a:rPr lang="zh-CN" altLang="zh-CN" sz="1800" b="0" kern="1200" dirty="0" smtClean="0">
              <a:latin typeface="微软雅黑" pitchFamily="34" charset="-122"/>
              <a:ea typeface="微软雅黑" pitchFamily="34" charset="-122"/>
            </a:rPr>
            <a:t>、资源、质量</a:t>
          </a:r>
          <a:r>
            <a:rPr lang="zh-CN" altLang="en-US" sz="1800" b="0" kern="1200" dirty="0" smtClean="0">
              <a:latin typeface="微软雅黑" pitchFamily="34" charset="-122"/>
              <a:ea typeface="微软雅黑" pitchFamily="34" charset="-122"/>
            </a:rPr>
            <a:t>、</a:t>
          </a:r>
          <a:r>
            <a:rPr lang="zh-CN" altLang="en-US" sz="1800" b="0" kern="1200" dirty="0" smtClean="0">
              <a:solidFill>
                <a:srgbClr val="FF0000"/>
              </a:solidFill>
              <a:latin typeface="微软雅黑" pitchFamily="34" charset="-122"/>
              <a:ea typeface="微软雅黑" pitchFamily="34" charset="-122"/>
            </a:rPr>
            <a:t>环境</a:t>
          </a:r>
          <a:r>
            <a:rPr lang="zh-CN" altLang="zh-CN" sz="1800" b="0" kern="1200" dirty="0" smtClean="0">
              <a:solidFill>
                <a:srgbClr val="FF0000"/>
              </a:solidFill>
              <a:latin typeface="微软雅黑" pitchFamily="34" charset="-122"/>
              <a:ea typeface="微软雅黑" pitchFamily="34" charset="-122"/>
            </a:rPr>
            <a:t>管理的</a:t>
          </a:r>
          <a:r>
            <a:rPr lang="zh-CN" altLang="en-US" sz="1800" b="0" kern="1200" dirty="0" smtClean="0">
              <a:solidFill>
                <a:srgbClr val="FF0000"/>
              </a:solidFill>
              <a:latin typeface="微软雅黑" pitchFamily="34" charset="-122"/>
              <a:ea typeface="微软雅黑" pitchFamily="34" charset="-122"/>
            </a:rPr>
            <a:t>要素</a:t>
          </a:r>
          <a:r>
            <a:rPr lang="zh-CN" altLang="zh-CN" sz="1800" b="0" kern="1200" dirty="0" smtClean="0">
              <a:solidFill>
                <a:srgbClr val="FF0000"/>
              </a:solidFill>
              <a:latin typeface="微软雅黑" pitchFamily="34" charset="-122"/>
              <a:ea typeface="微软雅黑" pitchFamily="34" charset="-122"/>
            </a:rPr>
            <a:t>集成</a:t>
          </a:r>
          <a:r>
            <a:rPr lang="zh-CN" altLang="zh-CN" sz="1800" b="0" kern="1200" dirty="0" smtClean="0">
              <a:latin typeface="微软雅黑" pitchFamily="34" charset="-122"/>
              <a:ea typeface="微软雅黑" pitchFamily="34" charset="-122"/>
            </a:rPr>
            <a:t>。</a:t>
          </a:r>
          <a:r>
            <a:rPr lang="zh-CN" altLang="zh-CN" sz="1800" b="0" kern="1200" dirty="0" smtClean="0">
              <a:solidFill>
                <a:srgbClr val="FF0000"/>
              </a:solidFill>
              <a:latin typeface="微软雅黑" pitchFamily="34" charset="-122"/>
              <a:ea typeface="微软雅黑" pitchFamily="34" charset="-122"/>
            </a:rPr>
            <a:t>项目管理集成化对提高项目管理公司或项目承包公司的核心竞争力</a:t>
          </a:r>
          <a:r>
            <a:rPr lang="zh-CN" altLang="en-US" sz="1800" b="0" kern="1200" dirty="0" smtClean="0">
              <a:solidFill>
                <a:srgbClr val="FF0000"/>
              </a:solidFill>
              <a:latin typeface="微软雅黑" pitchFamily="34" charset="-122"/>
              <a:ea typeface="微软雅黑" pitchFamily="34" charset="-122"/>
            </a:rPr>
            <a:t>均</a:t>
          </a:r>
          <a:r>
            <a:rPr lang="zh-CN" altLang="zh-CN" sz="1800" b="0" kern="1200" dirty="0" smtClean="0">
              <a:solidFill>
                <a:srgbClr val="FF0000"/>
              </a:solidFill>
              <a:latin typeface="微软雅黑" pitchFamily="34" charset="-122"/>
              <a:ea typeface="微软雅黑" pitchFamily="34" charset="-122"/>
            </a:rPr>
            <a:t>具有重要意义</a:t>
          </a:r>
          <a:r>
            <a:rPr lang="zh-CN" altLang="en-US" sz="1800" b="0" kern="1200" dirty="0" smtClean="0">
              <a:solidFill>
                <a:srgbClr val="FF0000"/>
              </a:solidFill>
              <a:latin typeface="微软雅黑" pitchFamily="34" charset="-122"/>
              <a:ea typeface="微软雅黑" pitchFamily="34" charset="-122"/>
            </a:rPr>
            <a:t>，是高水准的博弈。</a:t>
          </a:r>
          <a:endParaRPr lang="zh-CN" altLang="en-US" sz="1800" kern="1200" dirty="0">
            <a:solidFill>
              <a:srgbClr val="FF0000"/>
            </a:solidFill>
          </a:endParaRPr>
        </a:p>
      </dsp:txBody>
      <dsp:txXfrm>
        <a:off x="51322" y="3063080"/>
        <a:ext cx="7315651" cy="1648204"/>
      </dsp:txXfrm>
    </dsp:sp>
    <dsp:sp modelId="{CAB1D952-602D-4002-9D80-A5A0938C054D}">
      <dsp:nvSpPr>
        <dsp:cNvPr id="0" name=""/>
        <dsp:cNvSpPr/>
      </dsp:nvSpPr>
      <dsp:spPr>
        <a:xfrm>
          <a:off x="7007358" y="1031782"/>
          <a:ext cx="947263" cy="94726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7220492" y="1031782"/>
        <a:ext cx="520995" cy="712815"/>
      </dsp:txXfrm>
    </dsp:sp>
    <dsp:sp modelId="{A30D3C87-0139-4788-9375-F29EE164771A}">
      <dsp:nvSpPr>
        <dsp:cNvPr id="0" name=""/>
        <dsp:cNvSpPr/>
      </dsp:nvSpPr>
      <dsp:spPr>
        <a:xfrm>
          <a:off x="7709236" y="2722282"/>
          <a:ext cx="947263" cy="94726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7922370" y="2722282"/>
        <a:ext cx="520995" cy="71281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A52A5-A5EE-4046-9BE1-385F6C4A94B2}">
      <dsp:nvSpPr>
        <dsp:cNvPr id="0" name=""/>
        <dsp:cNvSpPr/>
      </dsp:nvSpPr>
      <dsp:spPr>
        <a:xfrm>
          <a:off x="0" y="0"/>
          <a:ext cx="7067140" cy="125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0" lang="zh-CN" altLang="en-US" sz="1500" b="0" kern="1200" smtClean="0">
              <a:latin typeface="微软雅黑" pitchFamily="34" charset="-122"/>
              <a:ea typeface="微软雅黑" pitchFamily="34" charset="-122"/>
            </a:rPr>
            <a:t>深耕业务：适应</a:t>
          </a:r>
          <a:r>
            <a:rPr kumimoji="0" lang="en-US" altLang="zh-CN" sz="1500" b="0" kern="1200" smtClean="0">
              <a:latin typeface="微软雅黑" pitchFamily="34" charset="-122"/>
              <a:ea typeface="微软雅黑" pitchFamily="34" charset="-122"/>
            </a:rPr>
            <a:t>BIM</a:t>
          </a:r>
          <a:r>
            <a:rPr kumimoji="0" lang="zh-CN" altLang="en-US" sz="1500" b="0" kern="1200" smtClean="0">
              <a:latin typeface="微软雅黑" pitchFamily="34" charset="-122"/>
              <a:ea typeface="微软雅黑" pitchFamily="34" charset="-122"/>
            </a:rPr>
            <a:t>对工程建设的影响，强化对工程造价管理的新要求，加强</a:t>
          </a:r>
          <a:endParaRPr kumimoji="0" lang="en-US" altLang="zh-CN" sz="1500" b="0" kern="1200" smtClean="0">
            <a:latin typeface="微软雅黑" pitchFamily="34" charset="-122"/>
            <a:ea typeface="微软雅黑" pitchFamily="34" charset="-122"/>
          </a:endParaRPr>
        </a:p>
        <a:p>
          <a:pPr lvl="0" algn="ctr" defTabSz="666750">
            <a:lnSpc>
              <a:spcPct val="90000"/>
            </a:lnSpc>
            <a:spcBef>
              <a:spcPct val="0"/>
            </a:spcBef>
            <a:spcAft>
              <a:spcPct val="35000"/>
            </a:spcAft>
          </a:pPr>
          <a:r>
            <a:rPr kumimoji="0" lang="zh-CN" altLang="en-US" sz="1500" b="0" kern="1200" smtClean="0">
              <a:latin typeface="微软雅黑" pitchFamily="34" charset="-122"/>
              <a:ea typeface="微软雅黑" pitchFamily="34" charset="-122"/>
            </a:rPr>
            <a:t>事前控制与资金流的管理；拓展项目能效分析业务。</a:t>
          </a:r>
          <a:endParaRPr lang="zh-CN" altLang="en-US" sz="1500" kern="1200" dirty="0"/>
        </a:p>
      </dsp:txBody>
      <dsp:txXfrm>
        <a:off x="36616" y="36616"/>
        <a:ext cx="6993908" cy="1176932"/>
      </dsp:txXfrm>
    </dsp:sp>
    <dsp:sp modelId="{97734546-746D-4B34-B0ED-8408E091CB64}">
      <dsp:nvSpPr>
        <dsp:cNvPr id="0" name=""/>
        <dsp:cNvSpPr/>
      </dsp:nvSpPr>
      <dsp:spPr>
        <a:xfrm>
          <a:off x="2610" y="1375181"/>
          <a:ext cx="3462356" cy="12501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0" lang="zh-CN" altLang="en-US" sz="1500" b="0" kern="1200" dirty="0" smtClean="0">
              <a:latin typeface="微软雅黑" pitchFamily="34" charset="-122"/>
              <a:ea typeface="微软雅黑" pitchFamily="34" charset="-122"/>
            </a:rPr>
            <a:t>满足国际建筑市场以及中国建设走出去的两种需要</a:t>
          </a:r>
          <a:endParaRPr lang="zh-CN" altLang="en-US" sz="1500" kern="1200" dirty="0"/>
        </a:p>
      </dsp:txBody>
      <dsp:txXfrm>
        <a:off x="39226" y="1411797"/>
        <a:ext cx="3389124" cy="1176932"/>
      </dsp:txXfrm>
    </dsp:sp>
    <dsp:sp modelId="{31F49EAA-D89C-4A10-BB78-DA884242859D}">
      <dsp:nvSpPr>
        <dsp:cNvPr id="0" name=""/>
        <dsp:cNvSpPr/>
      </dsp:nvSpPr>
      <dsp:spPr>
        <a:xfrm>
          <a:off x="2610" y="2749112"/>
          <a:ext cx="1695571" cy="12501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0" lang="en-US" altLang="zh-CN" sz="1300" b="0" kern="1200" dirty="0" smtClean="0">
              <a:latin typeface="微软雅黑" pitchFamily="34" charset="-122"/>
              <a:ea typeface="微软雅黑" pitchFamily="34" charset="-122"/>
            </a:rPr>
            <a:t>BT(build-transfer)</a:t>
          </a:r>
          <a:r>
            <a:rPr kumimoji="0" lang="zh-CN" altLang="en-US" sz="1300" b="0" kern="1200" dirty="0" smtClean="0">
              <a:latin typeface="微软雅黑" pitchFamily="34" charset="-122"/>
              <a:ea typeface="微软雅黑" pitchFamily="34" charset="-122"/>
            </a:rPr>
            <a:t>  建设</a:t>
          </a:r>
          <a:r>
            <a:rPr kumimoji="0" lang="en-US" altLang="zh-CN" sz="1300" b="0" kern="1200" dirty="0" smtClean="0">
              <a:latin typeface="微软雅黑" pitchFamily="34" charset="-122"/>
              <a:ea typeface="微软雅黑" pitchFamily="34" charset="-122"/>
            </a:rPr>
            <a:t>-</a:t>
          </a:r>
          <a:r>
            <a:rPr kumimoji="0" lang="zh-CN" altLang="en-US" sz="1300" b="0" kern="1200" dirty="0" smtClean="0">
              <a:latin typeface="微软雅黑" pitchFamily="34" charset="-122"/>
              <a:ea typeface="微软雅黑" pitchFamily="34" charset="-122"/>
            </a:rPr>
            <a:t>移交</a:t>
          </a:r>
          <a:endParaRPr lang="zh-CN" altLang="en-US" sz="1300" kern="1200" dirty="0"/>
        </a:p>
      </dsp:txBody>
      <dsp:txXfrm>
        <a:off x="39226" y="2785728"/>
        <a:ext cx="1622339" cy="1176932"/>
      </dsp:txXfrm>
    </dsp:sp>
    <dsp:sp modelId="{297B8F25-F320-4770-91EC-2F2A0DDF0F9E}">
      <dsp:nvSpPr>
        <dsp:cNvPr id="0" name=""/>
        <dsp:cNvSpPr/>
      </dsp:nvSpPr>
      <dsp:spPr>
        <a:xfrm>
          <a:off x="1769395" y="2749112"/>
          <a:ext cx="1695571" cy="12501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0" lang="en-US" altLang="zh-CN" sz="1300" b="0" kern="1200" dirty="0" smtClean="0">
              <a:latin typeface="微软雅黑" pitchFamily="34" charset="-122"/>
              <a:ea typeface="微软雅黑" pitchFamily="34" charset="-122"/>
            </a:rPr>
            <a:t>BOT(build-operate-transfer)</a:t>
          </a:r>
          <a:r>
            <a:rPr kumimoji="0" lang="zh-CN" altLang="en-US" sz="1300" b="0" kern="1200" dirty="0" smtClean="0">
              <a:latin typeface="微软雅黑" pitchFamily="34" charset="-122"/>
              <a:ea typeface="微软雅黑" pitchFamily="34" charset="-122"/>
            </a:rPr>
            <a:t>  建设</a:t>
          </a:r>
          <a:r>
            <a:rPr kumimoji="0" lang="en-US" altLang="zh-CN" sz="1300" b="0" kern="1200" dirty="0" smtClean="0">
              <a:latin typeface="微软雅黑" pitchFamily="34" charset="-122"/>
              <a:ea typeface="微软雅黑" pitchFamily="34" charset="-122"/>
            </a:rPr>
            <a:t>-</a:t>
          </a:r>
          <a:r>
            <a:rPr kumimoji="0" lang="zh-CN" altLang="en-US" sz="1300" b="0" kern="1200" dirty="0" smtClean="0">
              <a:latin typeface="微软雅黑" pitchFamily="34" charset="-122"/>
              <a:ea typeface="微软雅黑" pitchFamily="34" charset="-122"/>
            </a:rPr>
            <a:t>经营</a:t>
          </a:r>
          <a:r>
            <a:rPr kumimoji="0" lang="en-US" altLang="zh-CN" sz="1300" b="0" kern="1200" dirty="0" smtClean="0">
              <a:latin typeface="微软雅黑" pitchFamily="34" charset="-122"/>
              <a:ea typeface="微软雅黑" pitchFamily="34" charset="-122"/>
            </a:rPr>
            <a:t>-</a:t>
          </a:r>
          <a:r>
            <a:rPr kumimoji="0" lang="zh-CN" altLang="en-US" sz="1300" b="0" kern="1200" dirty="0" smtClean="0">
              <a:latin typeface="微软雅黑" pitchFamily="34" charset="-122"/>
              <a:ea typeface="微软雅黑" pitchFamily="34" charset="-122"/>
            </a:rPr>
            <a:t>转让</a:t>
          </a:r>
          <a:endParaRPr lang="zh-CN" altLang="en-US" sz="1300" kern="1200" dirty="0"/>
        </a:p>
      </dsp:txBody>
      <dsp:txXfrm>
        <a:off x="1806011" y="2785728"/>
        <a:ext cx="1622339" cy="1176932"/>
      </dsp:txXfrm>
    </dsp:sp>
    <dsp:sp modelId="{EE32EDD8-1186-4627-9EE1-EEF17B65951A}">
      <dsp:nvSpPr>
        <dsp:cNvPr id="0" name=""/>
        <dsp:cNvSpPr/>
      </dsp:nvSpPr>
      <dsp:spPr>
        <a:xfrm>
          <a:off x="3607394" y="1375181"/>
          <a:ext cx="3462356" cy="12501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0" lang="zh-CN" altLang="en-US" sz="1500" b="0" kern="1200" dirty="0" smtClean="0">
              <a:latin typeface="微软雅黑" pitchFamily="34" charset="-122"/>
              <a:ea typeface="微软雅黑" pitchFamily="34" charset="-122"/>
            </a:rPr>
            <a:t>做好面对国际工程咨询公司的国内竞争</a:t>
          </a:r>
          <a:r>
            <a:rPr kumimoji="0" lang="zh-CN" altLang="zh-CN" sz="1500" b="0" kern="1200" dirty="0" smtClean="0">
              <a:latin typeface="微软雅黑" pitchFamily="34" charset="-122"/>
              <a:ea typeface="微软雅黑" pitchFamily="34" charset="-122"/>
            </a:rPr>
            <a:t>，</a:t>
          </a:r>
          <a:r>
            <a:rPr kumimoji="0" lang="zh-CN" altLang="en-US" sz="1500" b="0" kern="1200" dirty="0" smtClean="0">
              <a:latin typeface="微软雅黑" pitchFamily="34" charset="-122"/>
              <a:ea typeface="微软雅黑" pitchFamily="34" charset="-122"/>
            </a:rPr>
            <a:t>适应</a:t>
          </a:r>
          <a:r>
            <a:rPr kumimoji="0" lang="zh-CN" altLang="zh-CN" sz="1500" b="0" kern="1200" dirty="0" smtClean="0">
              <a:latin typeface="微软雅黑" pitchFamily="34" charset="-122"/>
              <a:ea typeface="微软雅黑" pitchFamily="34" charset="-122"/>
            </a:rPr>
            <a:t>国内外项目管理</a:t>
          </a:r>
          <a:r>
            <a:rPr kumimoji="0" lang="zh-CN" altLang="en-US" sz="1500" b="0" kern="1200" dirty="0" smtClean="0">
              <a:latin typeface="微软雅黑" pitchFamily="34" charset="-122"/>
              <a:ea typeface="微软雅黑" pitchFamily="34" charset="-122"/>
            </a:rPr>
            <a:t>发展</a:t>
          </a:r>
          <a:endParaRPr lang="zh-CN" altLang="en-US" sz="1500" kern="1200" dirty="0"/>
        </a:p>
      </dsp:txBody>
      <dsp:txXfrm>
        <a:off x="3644010" y="1411797"/>
        <a:ext cx="3389124" cy="1176932"/>
      </dsp:txXfrm>
    </dsp:sp>
    <dsp:sp modelId="{5756044A-5444-4C52-8117-CCBF7A672FBA}">
      <dsp:nvSpPr>
        <dsp:cNvPr id="0" name=""/>
        <dsp:cNvSpPr/>
      </dsp:nvSpPr>
      <dsp:spPr>
        <a:xfrm>
          <a:off x="3607394" y="2749112"/>
          <a:ext cx="1695571" cy="12501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0" lang="en-US" altLang="zh-CN" sz="1300" b="0" kern="1200" dirty="0" smtClean="0">
              <a:latin typeface="微软雅黑" pitchFamily="34" charset="-122"/>
              <a:ea typeface="微软雅黑" pitchFamily="34" charset="-122"/>
            </a:rPr>
            <a:t>BOO</a:t>
          </a:r>
          <a:r>
            <a:rPr kumimoji="0" lang="zh-CN" altLang="en-US" sz="1300" b="0" kern="1200" dirty="0" smtClean="0">
              <a:latin typeface="微软雅黑" pitchFamily="34" charset="-122"/>
              <a:ea typeface="微软雅黑" pitchFamily="34" charset="-122"/>
            </a:rPr>
            <a:t>（</a:t>
          </a:r>
          <a:r>
            <a:rPr kumimoji="0" lang="en-US" altLang="zh-CN" sz="1300" b="0" kern="1200" dirty="0" smtClean="0">
              <a:latin typeface="微软雅黑" pitchFamily="34" charset="-122"/>
              <a:ea typeface="微软雅黑" pitchFamily="34" charset="-122"/>
            </a:rPr>
            <a:t>build-own-operate</a:t>
          </a:r>
          <a:r>
            <a:rPr kumimoji="0" lang="zh-CN" altLang="en-US" sz="1300" b="0" kern="1200" dirty="0" smtClean="0">
              <a:latin typeface="微软雅黑" pitchFamily="34" charset="-122"/>
              <a:ea typeface="微软雅黑" pitchFamily="34" charset="-122"/>
            </a:rPr>
            <a:t>） 建设</a:t>
          </a:r>
          <a:r>
            <a:rPr kumimoji="0" lang="en-US" altLang="zh-CN" sz="1300" b="0" kern="1200" dirty="0" smtClean="0">
              <a:latin typeface="微软雅黑" pitchFamily="34" charset="-122"/>
              <a:ea typeface="微软雅黑" pitchFamily="34" charset="-122"/>
            </a:rPr>
            <a:t>-</a:t>
          </a:r>
          <a:r>
            <a:rPr kumimoji="0" lang="zh-CN" altLang="en-US" sz="1300" b="0" kern="1200" dirty="0" smtClean="0">
              <a:latin typeface="微软雅黑" pitchFamily="34" charset="-122"/>
              <a:ea typeface="微软雅黑" pitchFamily="34" charset="-122"/>
            </a:rPr>
            <a:t>拥有</a:t>
          </a:r>
          <a:r>
            <a:rPr kumimoji="0" lang="en-US" altLang="zh-CN" sz="1300" b="0" kern="1200" dirty="0" smtClean="0">
              <a:latin typeface="微软雅黑" pitchFamily="34" charset="-122"/>
              <a:ea typeface="微软雅黑" pitchFamily="34" charset="-122"/>
            </a:rPr>
            <a:t>-</a:t>
          </a:r>
          <a:r>
            <a:rPr kumimoji="0" lang="zh-CN" altLang="en-US" sz="1300" b="0" kern="1200" dirty="0" smtClean="0">
              <a:latin typeface="微软雅黑" pitchFamily="34" charset="-122"/>
              <a:ea typeface="微软雅黑" pitchFamily="34" charset="-122"/>
            </a:rPr>
            <a:t>经营</a:t>
          </a:r>
          <a:endParaRPr lang="zh-CN" altLang="en-US" sz="1300" kern="1200" dirty="0"/>
        </a:p>
      </dsp:txBody>
      <dsp:txXfrm>
        <a:off x="3644010" y="2785728"/>
        <a:ext cx="1622339" cy="1176932"/>
      </dsp:txXfrm>
    </dsp:sp>
    <dsp:sp modelId="{CC24D7AF-02F0-40FA-9597-6268995039E9}">
      <dsp:nvSpPr>
        <dsp:cNvPr id="0" name=""/>
        <dsp:cNvSpPr/>
      </dsp:nvSpPr>
      <dsp:spPr>
        <a:xfrm>
          <a:off x="5374180" y="2749112"/>
          <a:ext cx="1695571" cy="125016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0" lang="en-US" altLang="zh-CN" sz="1300" b="0" kern="1200" dirty="0" smtClean="0">
              <a:latin typeface="微软雅黑" pitchFamily="34" charset="-122"/>
              <a:ea typeface="微软雅黑" pitchFamily="34" charset="-122"/>
            </a:rPr>
            <a:t>PPP(Public—Private—Partnership)</a:t>
          </a:r>
          <a:r>
            <a:rPr kumimoji="0" lang="zh-CN" altLang="en-US" sz="1300" b="0" kern="1200" dirty="0" smtClean="0">
              <a:latin typeface="微软雅黑" pitchFamily="34" charset="-122"/>
              <a:ea typeface="微软雅黑" pitchFamily="34" charset="-122"/>
            </a:rPr>
            <a:t> 公共私营合作制</a:t>
          </a:r>
          <a:endParaRPr lang="zh-CN" altLang="en-US" sz="1300" kern="1200" dirty="0"/>
        </a:p>
      </dsp:txBody>
      <dsp:txXfrm>
        <a:off x="5410796" y="2785728"/>
        <a:ext cx="1622339" cy="117693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工程计价的改革与发展历程</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i="0" kern="1200" dirty="0" smtClean="0">
              <a:solidFill>
                <a:srgbClr val="0A4CB6"/>
              </a:solidFill>
              <a:latin typeface="微软雅黑" pitchFamily="34" charset="-122"/>
              <a:ea typeface="微软雅黑" pitchFamily="34" charset="-122"/>
            </a:rPr>
            <a:t>发展成就、发展方向和任务</a:t>
          </a:r>
          <a:endParaRPr kumimoji="1" lang="zh-CN" altLang="en-US" sz="2800" b="0" i="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kern="1200" dirty="0" smtClean="0">
              <a:solidFill>
                <a:srgbClr val="0A4CB6"/>
              </a:solidFill>
              <a:latin typeface="微软雅黑" pitchFamily="34" charset="-122"/>
              <a:ea typeface="微软雅黑" pitchFamily="34" charset="-122"/>
            </a:rPr>
            <a:t>工程造价管理改革形势分析</a:t>
          </a:r>
          <a:endParaRPr kumimoji="1" lang="zh-CN" altLang="en-US" sz="2800" b="1"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kern="1200" dirty="0" smtClean="0">
              <a:solidFill>
                <a:srgbClr val="0A4CB6"/>
              </a:solidFill>
              <a:latin typeface="微软雅黑" pitchFamily="34" charset="-122"/>
              <a:ea typeface="微软雅黑" pitchFamily="34" charset="-122"/>
            </a:rPr>
            <a:t>工程造价管理体系介绍</a:t>
          </a:r>
          <a:endParaRPr kumimoji="1" lang="zh-CN" altLang="en-US" sz="2800"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工程造价信息化的发展趋势  </a:t>
          </a:r>
          <a:endParaRPr lang="zh-CN" altLang="en-US"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55330-33C3-4A29-967F-DBF19E3AEB40}">
      <dsp:nvSpPr>
        <dsp:cNvPr id="0" name=""/>
        <dsp:cNvSpPr/>
      </dsp:nvSpPr>
      <dsp:spPr>
        <a:xfrm>
          <a:off x="1095361" y="0"/>
          <a:ext cx="1095361" cy="1500197"/>
        </a:xfrm>
        <a:prstGeom prst="trapezoid">
          <a:avLst>
            <a:gd name="adj"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altLang="zh-CN" sz="2400" kern="1200" dirty="0" smtClean="0"/>
        </a:p>
        <a:p>
          <a:pPr lvl="0" algn="ctr" defTabSz="1066800">
            <a:lnSpc>
              <a:spcPct val="90000"/>
            </a:lnSpc>
            <a:spcBef>
              <a:spcPct val="0"/>
            </a:spcBef>
            <a:spcAft>
              <a:spcPct val="35000"/>
            </a:spcAft>
          </a:pPr>
          <a:r>
            <a:rPr lang="zh-CN" altLang="en-US" sz="2400" kern="1200" dirty="0" smtClean="0"/>
            <a:t>政府</a:t>
          </a:r>
          <a:endParaRPr lang="zh-CN" altLang="en-US" sz="2400" kern="1200" dirty="0"/>
        </a:p>
      </dsp:txBody>
      <dsp:txXfrm>
        <a:off x="1095361" y="0"/>
        <a:ext cx="1095361" cy="1500197"/>
      </dsp:txXfrm>
    </dsp:sp>
    <dsp:sp modelId="{CFBE58C3-7F91-4D55-B2B0-99359A9166ED}">
      <dsp:nvSpPr>
        <dsp:cNvPr id="0" name=""/>
        <dsp:cNvSpPr/>
      </dsp:nvSpPr>
      <dsp:spPr>
        <a:xfrm>
          <a:off x="547680" y="1500197"/>
          <a:ext cx="2190722" cy="1500197"/>
        </a:xfrm>
        <a:prstGeom prst="trapezoid">
          <a:avLst>
            <a:gd name="adj" fmla="val 36507"/>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社会组织</a:t>
          </a:r>
          <a:endParaRPr lang="zh-CN" altLang="en-US" sz="2400" kern="1200" dirty="0"/>
        </a:p>
      </dsp:txBody>
      <dsp:txXfrm>
        <a:off x="931057" y="1500197"/>
        <a:ext cx="1423969" cy="1500197"/>
      </dsp:txXfrm>
    </dsp:sp>
    <dsp:sp modelId="{EC6E2880-D4B1-409D-8140-74F1231F7959}">
      <dsp:nvSpPr>
        <dsp:cNvPr id="0" name=""/>
        <dsp:cNvSpPr/>
      </dsp:nvSpPr>
      <dsp:spPr>
        <a:xfrm>
          <a:off x="0" y="3000395"/>
          <a:ext cx="3286084" cy="1500197"/>
        </a:xfrm>
        <a:prstGeom prst="trapezoid">
          <a:avLst>
            <a:gd name="adj" fmla="val 36507"/>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企业</a:t>
          </a:r>
          <a:endParaRPr lang="zh-CN" altLang="en-US" sz="2400" kern="1200" dirty="0"/>
        </a:p>
      </dsp:txBody>
      <dsp:txXfrm>
        <a:off x="575064" y="3000395"/>
        <a:ext cx="2135954" cy="150019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F5375-AA98-4C85-AC5C-B3B65159E27D}">
      <dsp:nvSpPr>
        <dsp:cNvPr id="0" name=""/>
        <dsp:cNvSpPr/>
      </dsp:nvSpPr>
      <dsp:spPr>
        <a:xfrm>
          <a:off x="0" y="1173815"/>
          <a:ext cx="7643866"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0970C-0C03-4A43-B6CB-BAB0F3E43270}">
      <dsp:nvSpPr>
        <dsp:cNvPr id="0" name=""/>
        <dsp:cNvSpPr/>
      </dsp:nvSpPr>
      <dsp:spPr>
        <a:xfrm>
          <a:off x="363904" y="71439"/>
          <a:ext cx="7278087" cy="122045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2244" tIns="0" rIns="202244" bIns="0" numCol="1" spcCol="1270" anchor="ctr" anchorCtr="0">
          <a:noAutofit/>
        </a:bodyPr>
        <a:lstStyle/>
        <a:p>
          <a:pPr lvl="0" algn="l" defTabSz="889000">
            <a:lnSpc>
              <a:spcPct val="90000"/>
            </a:lnSpc>
            <a:spcBef>
              <a:spcPct val="0"/>
            </a:spcBef>
            <a:spcAft>
              <a:spcPct val="35000"/>
            </a:spcAft>
          </a:pPr>
          <a:r>
            <a:rPr lang="en-US" altLang="zh-CN" sz="2000" kern="1200" dirty="0" smtClean="0">
              <a:solidFill>
                <a:schemeClr val="tx1"/>
              </a:solidFill>
              <a:latin typeface="微软雅黑" pitchFamily="34" charset="-122"/>
              <a:ea typeface="微软雅黑" pitchFamily="34" charset="-122"/>
            </a:rPr>
            <a:t>1.</a:t>
          </a:r>
          <a:r>
            <a:rPr lang="zh-CN" altLang="en-US" sz="2000" kern="1200" dirty="0" smtClean="0">
              <a:solidFill>
                <a:schemeClr val="tx1"/>
              </a:solidFill>
              <a:latin typeface="微软雅黑" pitchFamily="34" charset="-122"/>
              <a:ea typeface="微软雅黑" pitchFamily="34" charset="-122"/>
            </a:rPr>
            <a:t>建立和完善具有中国特色的“</a:t>
          </a:r>
          <a:r>
            <a:rPr lang="zh-CN" altLang="en-US" sz="2000" kern="1200" dirty="0" smtClean="0">
              <a:solidFill>
                <a:srgbClr val="FF0000"/>
              </a:solidFill>
              <a:latin typeface="微软雅黑" pitchFamily="34" charset="-122"/>
              <a:ea typeface="微软雅黑" pitchFamily="34" charset="-122"/>
            </a:rPr>
            <a:t>政府宏观调控，企业自主报价，竞争形成价格，监管行之有效 </a:t>
          </a:r>
          <a:r>
            <a:rPr lang="zh-CN" altLang="en-US" sz="2000" kern="1200" dirty="0" smtClean="0">
              <a:solidFill>
                <a:schemeClr val="tx1"/>
              </a:solidFill>
              <a:latin typeface="微软雅黑" pitchFamily="34" charset="-122"/>
              <a:ea typeface="微软雅黑" pitchFamily="34" charset="-122"/>
            </a:rPr>
            <a:t>”的工程造价的形成机制。</a:t>
          </a:r>
          <a:endParaRPr lang="zh-CN" altLang="en-US" sz="2000" kern="1200" dirty="0"/>
        </a:p>
      </dsp:txBody>
      <dsp:txXfrm>
        <a:off x="423482" y="131017"/>
        <a:ext cx="7158931" cy="1101299"/>
      </dsp:txXfrm>
    </dsp:sp>
    <dsp:sp modelId="{7F570269-0E7B-4E0E-AD01-84302EDC6534}">
      <dsp:nvSpPr>
        <dsp:cNvPr id="0" name=""/>
        <dsp:cNvSpPr/>
      </dsp:nvSpPr>
      <dsp:spPr>
        <a:xfrm>
          <a:off x="0" y="2682508"/>
          <a:ext cx="7643866"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AC9EB-0838-4114-AFC2-AF4104060B7D}">
      <dsp:nvSpPr>
        <dsp:cNvPr id="0" name=""/>
        <dsp:cNvSpPr/>
      </dsp:nvSpPr>
      <dsp:spPr>
        <a:xfrm>
          <a:off x="372489" y="1418615"/>
          <a:ext cx="7268768" cy="138197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2244" tIns="0" rIns="202244" bIns="0" numCol="1" spcCol="1270" anchor="ctr" anchorCtr="0">
          <a:noAutofit/>
        </a:bodyPr>
        <a:lstStyle/>
        <a:p>
          <a:pPr lvl="0" algn="l" defTabSz="889000">
            <a:lnSpc>
              <a:spcPct val="90000"/>
            </a:lnSpc>
            <a:spcBef>
              <a:spcPct val="0"/>
            </a:spcBef>
            <a:spcAft>
              <a:spcPct val="35000"/>
            </a:spcAft>
          </a:pPr>
          <a:r>
            <a:rPr lang="en-US" altLang="zh-CN" sz="2000" kern="1200" dirty="0" smtClean="0">
              <a:solidFill>
                <a:schemeClr val="tx1"/>
              </a:solidFill>
              <a:latin typeface="微软雅黑" pitchFamily="34" charset="-122"/>
              <a:ea typeface="微软雅黑" pitchFamily="34" charset="-122"/>
            </a:rPr>
            <a:t>2.</a:t>
          </a:r>
          <a:r>
            <a:rPr lang="zh-CN" altLang="en-US" sz="2000" kern="1200" dirty="0" smtClean="0">
              <a:solidFill>
                <a:schemeClr val="tx1"/>
              </a:solidFill>
              <a:latin typeface="微软雅黑" pitchFamily="34" charset="-122"/>
              <a:ea typeface="微软雅黑" pitchFamily="34" charset="-122"/>
            </a:rPr>
            <a:t>构建以工程造价管理法律、法规为制度依据，以工程造价标准规范和工程计价定额为核心内容，以工程造价信息为服务手段的</a:t>
          </a:r>
          <a:r>
            <a:rPr lang="zh-CN" altLang="en-US" sz="2000" kern="1200" dirty="0" smtClean="0">
              <a:solidFill>
                <a:srgbClr val="C00000"/>
              </a:solidFill>
              <a:latin typeface="微软雅黑" pitchFamily="34" charset="-122"/>
              <a:ea typeface="微软雅黑" pitchFamily="34" charset="-122"/>
            </a:rPr>
            <a:t>工程造价管理体系</a:t>
          </a:r>
          <a:r>
            <a:rPr lang="zh-CN" altLang="en-US" sz="2000" kern="1200" dirty="0" smtClean="0">
              <a:solidFill>
                <a:schemeClr val="tx1"/>
              </a:solidFill>
              <a:latin typeface="微软雅黑" pitchFamily="34" charset="-122"/>
              <a:ea typeface="微软雅黑" pitchFamily="34" charset="-122"/>
            </a:rPr>
            <a:t>。</a:t>
          </a:r>
          <a:endParaRPr lang="zh-CN" altLang="en-US" sz="2000" kern="1200" dirty="0"/>
        </a:p>
      </dsp:txBody>
      <dsp:txXfrm>
        <a:off x="439951" y="1486077"/>
        <a:ext cx="7133844" cy="1247048"/>
      </dsp:txXfrm>
    </dsp:sp>
    <dsp:sp modelId="{75703E4D-60FD-48CA-8485-EEE340860DAD}">
      <dsp:nvSpPr>
        <dsp:cNvPr id="0" name=""/>
        <dsp:cNvSpPr/>
      </dsp:nvSpPr>
      <dsp:spPr>
        <a:xfrm>
          <a:off x="0" y="4129627"/>
          <a:ext cx="7643866" cy="20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1F49D-F094-4E96-A5FD-E3E67291C446}">
      <dsp:nvSpPr>
        <dsp:cNvPr id="0" name=""/>
        <dsp:cNvSpPr/>
      </dsp:nvSpPr>
      <dsp:spPr>
        <a:xfrm>
          <a:off x="363904" y="2927308"/>
          <a:ext cx="7278087" cy="132039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2244" tIns="0" rIns="202244" bIns="0" numCol="1" spcCol="1270" anchor="ctr" anchorCtr="0">
          <a:noAutofit/>
        </a:bodyPr>
        <a:lstStyle/>
        <a:p>
          <a:pPr lvl="0" algn="l" defTabSz="889000">
            <a:lnSpc>
              <a:spcPct val="90000"/>
            </a:lnSpc>
            <a:spcBef>
              <a:spcPct val="0"/>
            </a:spcBef>
            <a:spcAft>
              <a:spcPct val="35000"/>
            </a:spcAft>
          </a:pPr>
          <a:r>
            <a:rPr lang="en-US" altLang="zh-CN" sz="2000" kern="1200" dirty="0" smtClean="0">
              <a:solidFill>
                <a:schemeClr val="tx1"/>
              </a:solidFill>
              <a:latin typeface="微软雅黑" pitchFamily="34" charset="-122"/>
              <a:ea typeface="微软雅黑" pitchFamily="34" charset="-122"/>
            </a:rPr>
            <a:t>3.</a:t>
          </a:r>
          <a:r>
            <a:rPr lang="zh-CN" altLang="en-US" sz="2000" kern="1200" dirty="0" smtClean="0">
              <a:solidFill>
                <a:schemeClr val="tx1"/>
              </a:solidFill>
              <a:latin typeface="微软雅黑" pitchFamily="34" charset="-122"/>
              <a:ea typeface="微软雅黑" pitchFamily="34" charset="-122"/>
            </a:rPr>
            <a:t>在“加强政府引导监督，完善行业自律，实现公平守信”的方针指导下，促进工程工程造价业的可持续发展。</a:t>
          </a:r>
          <a:endParaRPr lang="zh-CN" altLang="en-US" sz="2000" kern="1200" dirty="0"/>
        </a:p>
      </dsp:txBody>
      <dsp:txXfrm>
        <a:off x="428361" y="2991765"/>
        <a:ext cx="7149173" cy="119148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1228988" y="58645"/>
          <a:ext cx="5264409" cy="9525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mj-ea"/>
              <a:ea typeface="+mj-ea"/>
            </a:rPr>
            <a:t>主要任务   </a:t>
          </a:r>
          <a:endParaRPr lang="en-US" altLang="zh-CN" sz="2400" b="1" kern="1200" dirty="0" smtClean="0">
            <a:latin typeface="+mj-ea"/>
            <a:ea typeface="+mj-ea"/>
          </a:endParaRPr>
        </a:p>
        <a:p>
          <a:pPr lvl="0" algn="l" defTabSz="1066800">
            <a:lnSpc>
              <a:spcPct val="90000"/>
            </a:lnSpc>
            <a:spcBef>
              <a:spcPct val="0"/>
            </a:spcBef>
            <a:spcAft>
              <a:spcPct val="35000"/>
            </a:spcAft>
          </a:pPr>
          <a:r>
            <a:rPr lang="en-US" altLang="zh-CN" sz="2000" b="1" kern="1200" dirty="0" smtClean="0">
              <a:latin typeface="+mj-ea"/>
              <a:ea typeface="+mj-ea"/>
            </a:rPr>
            <a:t>1.</a:t>
          </a:r>
          <a:r>
            <a:rPr lang="zh-CN" altLang="en-US" sz="2000" b="1" kern="1200" dirty="0" smtClean="0"/>
            <a:t>健全市场决定工程造价制度</a:t>
          </a:r>
          <a:endParaRPr lang="zh-CN" altLang="en-US" sz="2000" kern="1200" dirty="0"/>
        </a:p>
      </dsp:txBody>
      <dsp:txXfrm>
        <a:off x="1256886" y="86543"/>
        <a:ext cx="5208613" cy="896716"/>
      </dsp:txXfrm>
    </dsp:sp>
    <dsp:sp modelId="{3C29A3B6-436E-49AC-BCFF-6786654D8A76}">
      <dsp:nvSpPr>
        <dsp:cNvPr id="0" name=""/>
        <dsp:cNvSpPr/>
      </dsp:nvSpPr>
      <dsp:spPr>
        <a:xfrm>
          <a:off x="1709708" y="1011158"/>
          <a:ext cx="91440" cy="666851"/>
        </a:xfrm>
        <a:custGeom>
          <a:avLst/>
          <a:gdLst/>
          <a:ahLst/>
          <a:cxnLst/>
          <a:rect l="0" t="0" r="0" b="0"/>
          <a:pathLst>
            <a:path>
              <a:moveTo>
                <a:pt x="45720" y="0"/>
              </a:moveTo>
              <a:lnTo>
                <a:pt x="45720" y="666851"/>
              </a:lnTo>
              <a:lnTo>
                <a:pt x="120103" y="666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829812" y="1195001"/>
          <a:ext cx="6088553" cy="96601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ct val="35000"/>
            </a:spcAft>
          </a:pPr>
          <a:r>
            <a:rPr lang="zh-CN" altLang="en-US" sz="1400" b="0" kern="1200" dirty="0" smtClean="0">
              <a:solidFill>
                <a:srgbClr val="FF0000"/>
              </a:solidFill>
              <a:latin typeface="微软雅黑" pitchFamily="34" charset="-122"/>
              <a:ea typeface="微软雅黑" pitchFamily="34" charset="-122"/>
            </a:rPr>
            <a:t>加强市场决定工程造价制度建设。</a:t>
          </a:r>
          <a:r>
            <a:rPr lang="zh-CN" altLang="en-US" sz="1400" b="0" kern="1200" dirty="0" smtClean="0">
              <a:latin typeface="微软雅黑" pitchFamily="34" charset="-122"/>
              <a:ea typeface="微软雅黑" pitchFamily="34" charset="-122"/>
            </a:rPr>
            <a:t>指导各地加快推进工程造价管理立法，依法规范市场主体计价行为，落实各方权利义务和法律责任。</a:t>
          </a:r>
          <a:endParaRPr lang="zh-CN" altLang="en-US" sz="1400" kern="1200" dirty="0"/>
        </a:p>
      </dsp:txBody>
      <dsp:txXfrm>
        <a:off x="1858106" y="1223295"/>
        <a:ext cx="6031965" cy="909429"/>
      </dsp:txXfrm>
    </dsp:sp>
    <dsp:sp modelId="{879DD295-A588-47D4-A237-F939A2D93A18}">
      <dsp:nvSpPr>
        <dsp:cNvPr id="0" name=""/>
        <dsp:cNvSpPr/>
      </dsp:nvSpPr>
      <dsp:spPr>
        <a:xfrm>
          <a:off x="1709708" y="1011158"/>
          <a:ext cx="91440" cy="1997656"/>
        </a:xfrm>
        <a:custGeom>
          <a:avLst/>
          <a:gdLst/>
          <a:ahLst/>
          <a:cxnLst/>
          <a:rect l="0" t="0" r="0" b="0"/>
          <a:pathLst>
            <a:path>
              <a:moveTo>
                <a:pt x="45720" y="0"/>
              </a:moveTo>
              <a:lnTo>
                <a:pt x="45720" y="1997656"/>
              </a:lnTo>
              <a:lnTo>
                <a:pt x="120103" y="19976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829812" y="2402523"/>
          <a:ext cx="6108693" cy="121258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ct val="35000"/>
            </a:spcAft>
          </a:pPr>
          <a:r>
            <a:rPr lang="zh-CN" altLang="en-US" sz="1400" b="0" kern="1200" dirty="0" smtClean="0">
              <a:solidFill>
                <a:srgbClr val="FF0000"/>
              </a:solidFill>
              <a:latin typeface="微软雅黑" pitchFamily="34" charset="-122"/>
              <a:ea typeface="微软雅黑" pitchFamily="34" charset="-122"/>
            </a:rPr>
            <a:t>全面推行工程量清单计价制度。</a:t>
          </a:r>
          <a:r>
            <a:rPr lang="zh-CN" altLang="en-US" sz="1400" b="0" kern="1200" dirty="0" smtClean="0">
              <a:latin typeface="微软雅黑" pitchFamily="34" charset="-122"/>
              <a:ea typeface="微软雅黑" pitchFamily="34" charset="-122"/>
            </a:rPr>
            <a:t>进一步规范和细化招投标、合同订立阶段有关工程造价条款，为工程结算与合同价款支付提供基础，禁止各地干扰市场主体计价行为。按照市场决定造价的原则，全面清理现有计价依据，发挥企业定价机制。</a:t>
          </a:r>
          <a:endParaRPr lang="zh-CN" altLang="en-US" sz="1400" b="0" kern="1200" dirty="0">
            <a:latin typeface="微软雅黑" pitchFamily="34" charset="-122"/>
            <a:ea typeface="微软雅黑" pitchFamily="34" charset="-122"/>
          </a:endParaRPr>
        </a:p>
      </dsp:txBody>
      <dsp:txXfrm>
        <a:off x="1865327" y="2438038"/>
        <a:ext cx="6037663" cy="1141553"/>
      </dsp:txXfrm>
    </dsp:sp>
    <dsp:sp modelId="{0472B2A0-378C-40A0-B4D5-B9F3D59AC018}">
      <dsp:nvSpPr>
        <dsp:cNvPr id="0" name=""/>
        <dsp:cNvSpPr/>
      </dsp:nvSpPr>
      <dsp:spPr>
        <a:xfrm>
          <a:off x="1709708" y="1011158"/>
          <a:ext cx="91440" cy="3238390"/>
        </a:xfrm>
        <a:custGeom>
          <a:avLst/>
          <a:gdLst/>
          <a:ahLst/>
          <a:cxnLst/>
          <a:rect l="0" t="0" r="0" b="0"/>
          <a:pathLst>
            <a:path>
              <a:moveTo>
                <a:pt x="45720" y="0"/>
              </a:moveTo>
              <a:lnTo>
                <a:pt x="45720" y="3238390"/>
              </a:lnTo>
              <a:lnTo>
                <a:pt x="120103" y="32383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829812" y="3856611"/>
          <a:ext cx="6108677" cy="7858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大力培育造价咨询市场，充分</a:t>
          </a:r>
          <a:r>
            <a:rPr lang="zh-CN" altLang="en-US" sz="1400" b="0" kern="1200" dirty="0" smtClean="0">
              <a:solidFill>
                <a:srgbClr val="FF0000"/>
              </a:solidFill>
              <a:latin typeface="微软雅黑" pitchFamily="34" charset="-122"/>
              <a:ea typeface="微软雅黑" pitchFamily="34" charset="-122"/>
            </a:rPr>
            <a:t>发挥造价咨询企业在造价形成过程中的第三方专业服务的作用。</a:t>
          </a:r>
          <a:endParaRPr lang="zh-CN" altLang="en-US" sz="1400" b="0" kern="1200" dirty="0">
            <a:solidFill>
              <a:srgbClr val="FF0000"/>
            </a:solidFill>
            <a:latin typeface="微软雅黑" pitchFamily="34" charset="-122"/>
            <a:ea typeface="微软雅黑" pitchFamily="34" charset="-122"/>
          </a:endParaRPr>
        </a:p>
      </dsp:txBody>
      <dsp:txXfrm>
        <a:off x="1852829" y="3879628"/>
        <a:ext cx="6062643" cy="7398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67851" y="314133"/>
          <a:ext cx="5090170" cy="9388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2.</a:t>
          </a:r>
          <a:r>
            <a:rPr lang="zh-CN" altLang="en-US" sz="2400" b="1" kern="1200" dirty="0" smtClean="0"/>
            <a:t>构建科学合理的工程计价依据体系</a:t>
          </a:r>
          <a:endParaRPr lang="zh-CN" altLang="en-US" sz="2400" kern="1200" dirty="0"/>
        </a:p>
      </dsp:txBody>
      <dsp:txXfrm>
        <a:off x="95349" y="341631"/>
        <a:ext cx="5035174" cy="883862"/>
      </dsp:txXfrm>
    </dsp:sp>
    <dsp:sp modelId="{3C29A3B6-436E-49AC-BCFF-6786654D8A76}">
      <dsp:nvSpPr>
        <dsp:cNvPr id="0" name=""/>
        <dsp:cNvSpPr/>
      </dsp:nvSpPr>
      <dsp:spPr>
        <a:xfrm>
          <a:off x="576868" y="1252992"/>
          <a:ext cx="443792" cy="615337"/>
        </a:xfrm>
        <a:custGeom>
          <a:avLst/>
          <a:gdLst/>
          <a:ahLst/>
          <a:cxnLst/>
          <a:rect l="0" t="0" r="0" b="0"/>
          <a:pathLst>
            <a:path>
              <a:moveTo>
                <a:pt x="0" y="0"/>
              </a:moveTo>
              <a:lnTo>
                <a:pt x="0" y="615337"/>
              </a:lnTo>
              <a:lnTo>
                <a:pt x="443792" y="61533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020660" y="1470424"/>
          <a:ext cx="6334826" cy="79581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围绕建立统一开放建筑市场，打破行业、地区分割，逐步统一各行业、各地区的工程计价依据，形成以清单计价规范和各专（行）业工程量计算规范配套使用的清单规范体系</a:t>
          </a:r>
          <a:r>
            <a:rPr lang="en-US" altLang="zh-CN" sz="1400" b="0" kern="1200" dirty="0" smtClean="0">
              <a:latin typeface="微软雅黑" pitchFamily="34" charset="-122"/>
              <a:ea typeface="微软雅黑" pitchFamily="34" charset="-122"/>
            </a:rPr>
            <a:t> </a:t>
          </a:r>
          <a:r>
            <a:rPr lang="zh-CN" altLang="zh-CN" sz="1400" b="0" kern="1200" dirty="0" smtClean="0">
              <a:latin typeface="微软雅黑" pitchFamily="34" charset="-122"/>
              <a:ea typeface="微软雅黑" pitchFamily="34" charset="-122"/>
            </a:rPr>
            <a:t>，以及服务各专业、全过程的建设工程定额体系。</a:t>
          </a:r>
          <a:endParaRPr lang="zh-CN" altLang="en-US" sz="1400" kern="1200" dirty="0"/>
        </a:p>
      </dsp:txBody>
      <dsp:txXfrm>
        <a:off x="1043969" y="1493733"/>
        <a:ext cx="6288208" cy="749193"/>
      </dsp:txXfrm>
    </dsp:sp>
    <dsp:sp modelId="{879DD295-A588-47D4-A237-F939A2D93A18}">
      <dsp:nvSpPr>
        <dsp:cNvPr id="0" name=""/>
        <dsp:cNvSpPr/>
      </dsp:nvSpPr>
      <dsp:spPr>
        <a:xfrm>
          <a:off x="576868" y="1252992"/>
          <a:ext cx="443792" cy="1589494"/>
        </a:xfrm>
        <a:custGeom>
          <a:avLst/>
          <a:gdLst/>
          <a:ahLst/>
          <a:cxnLst/>
          <a:rect l="0" t="0" r="0" b="0"/>
          <a:pathLst>
            <a:path>
              <a:moveTo>
                <a:pt x="0" y="0"/>
              </a:moveTo>
              <a:lnTo>
                <a:pt x="0" y="1589494"/>
              </a:lnTo>
              <a:lnTo>
                <a:pt x="443792" y="1589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020660" y="2465188"/>
          <a:ext cx="6272383" cy="75459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研究制定多层次的工程项目划分规则，建立多层级的清单，供市场主体自行选用，满足不同设计深度、不同复杂工程、不同承包方式以及不同管理需求的计价需要。</a:t>
          </a:r>
          <a:r>
            <a:rPr lang="en-US" altLang="zh-CN" sz="1400" b="0" kern="1200" dirty="0" smtClean="0">
              <a:latin typeface="微软雅黑" pitchFamily="34" charset="-122"/>
              <a:ea typeface="微软雅黑" pitchFamily="34" charset="-122"/>
            </a:rPr>
            <a:t> </a:t>
          </a:r>
          <a:endParaRPr lang="zh-CN" altLang="en-US" sz="1400" b="0" kern="1200" dirty="0">
            <a:latin typeface="微软雅黑" pitchFamily="34" charset="-122"/>
            <a:ea typeface="微软雅黑" pitchFamily="34" charset="-122"/>
          </a:endParaRPr>
        </a:p>
      </dsp:txBody>
      <dsp:txXfrm>
        <a:off x="1042761" y="2487289"/>
        <a:ext cx="6228181" cy="710394"/>
      </dsp:txXfrm>
    </dsp:sp>
    <dsp:sp modelId="{0472B2A0-378C-40A0-B4D5-B9F3D59AC018}">
      <dsp:nvSpPr>
        <dsp:cNvPr id="0" name=""/>
        <dsp:cNvSpPr/>
      </dsp:nvSpPr>
      <dsp:spPr>
        <a:xfrm>
          <a:off x="576868" y="1252992"/>
          <a:ext cx="443792" cy="2718962"/>
        </a:xfrm>
        <a:custGeom>
          <a:avLst/>
          <a:gdLst/>
          <a:ahLst/>
          <a:cxnLst/>
          <a:rect l="0" t="0" r="0" b="0"/>
          <a:pathLst>
            <a:path>
              <a:moveTo>
                <a:pt x="0" y="0"/>
              </a:moveTo>
              <a:lnTo>
                <a:pt x="0" y="2718962"/>
              </a:lnTo>
              <a:lnTo>
                <a:pt x="443792" y="2718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020660" y="3418738"/>
          <a:ext cx="6299632" cy="110643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en-US" altLang="zh-CN" sz="1400" b="0" kern="1200" dirty="0" smtClean="0">
              <a:latin typeface="微软雅黑" pitchFamily="34" charset="-122"/>
              <a:ea typeface="微软雅黑" pitchFamily="34" charset="-122"/>
            </a:rPr>
            <a:t> </a:t>
          </a:r>
          <a:r>
            <a:rPr lang="zh-CN" altLang="zh-CN" sz="1400" b="0" kern="1200" dirty="0" smtClean="0">
              <a:latin typeface="微软雅黑" pitchFamily="34" charset="-122"/>
              <a:ea typeface="微软雅黑" pitchFamily="34" charset="-122"/>
            </a:rPr>
            <a:t>研究制定工程定额编制规则，统一全国工程定额编码、子目设置、工作内容等编制要求，并与工程量清单规范衔接。厘清全国统一、行业、地区定额专业划分和管理归属，补充完善各类工程定额，形成服务于从工程建设到维修养护全过程的工程定额体系。</a:t>
          </a:r>
          <a:endParaRPr lang="zh-CN" altLang="en-US" sz="1400" b="0" kern="1200" dirty="0" smtClean="0">
            <a:latin typeface="微软雅黑" pitchFamily="34" charset="-122"/>
            <a:ea typeface="微软雅黑" pitchFamily="34" charset="-122"/>
          </a:endParaRPr>
        </a:p>
      </dsp:txBody>
      <dsp:txXfrm>
        <a:off x="1053066" y="3451144"/>
        <a:ext cx="6234820" cy="104162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129C8-1D1E-45B8-8E81-241EA4A50C83}">
      <dsp:nvSpPr>
        <dsp:cNvPr id="0" name=""/>
        <dsp:cNvSpPr/>
      </dsp:nvSpPr>
      <dsp:spPr>
        <a:xfrm>
          <a:off x="416787" y="0"/>
          <a:ext cx="4234070" cy="1445805"/>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定位于计价规则</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完善后全社会广泛使用</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dsp:txBody>
      <dsp:txXfrm>
        <a:off x="416787" y="180726"/>
        <a:ext cx="3691893" cy="1084353"/>
      </dsp:txXfrm>
    </dsp:sp>
    <dsp:sp modelId="{890C8BCB-A98A-42B8-B6FD-00896B8B0E2A}">
      <dsp:nvSpPr>
        <dsp:cNvPr id="0" name=""/>
        <dsp:cNvSpPr/>
      </dsp:nvSpPr>
      <dsp:spPr>
        <a:xfrm>
          <a:off x="4712223" y="0"/>
          <a:ext cx="2012002" cy="144580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Microsoft YaHei UI" panose="020B0503020204020204" pitchFamily="34" charset="-122"/>
              <a:ea typeface="Microsoft YaHei UI" panose="020B0503020204020204" pitchFamily="34" charset="-122"/>
            </a:rPr>
            <a:t>清单</a:t>
          </a:r>
          <a:endParaRPr lang="zh-CN" altLang="en-US" sz="3200" kern="1200" dirty="0">
            <a:latin typeface="Microsoft YaHei UI" panose="020B0503020204020204" pitchFamily="34" charset="-122"/>
            <a:ea typeface="Microsoft YaHei UI" panose="020B0503020204020204" pitchFamily="34" charset="-122"/>
          </a:endParaRPr>
        </a:p>
      </dsp:txBody>
      <dsp:txXfrm>
        <a:off x="4782801" y="70578"/>
        <a:ext cx="1870846" cy="1304649"/>
      </dsp:txXfrm>
    </dsp:sp>
    <dsp:sp modelId="{B4CFD5A6-3DF8-4FE7-826D-44DE098F34B2}">
      <dsp:nvSpPr>
        <dsp:cNvPr id="0" name=""/>
        <dsp:cNvSpPr/>
      </dsp:nvSpPr>
      <dsp:spPr>
        <a:xfrm>
          <a:off x="416787" y="1641481"/>
          <a:ext cx="4234070" cy="1445805"/>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定位于计价的参考性依据</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政府逐步退出，鼓励发布主体多元化</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研究发布指标、指数</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dsp:txBody>
      <dsp:txXfrm>
        <a:off x="416787" y="1822207"/>
        <a:ext cx="3691893" cy="1084353"/>
      </dsp:txXfrm>
    </dsp:sp>
    <dsp:sp modelId="{2F3A21BE-0A80-4559-AADA-013324645830}">
      <dsp:nvSpPr>
        <dsp:cNvPr id="0" name=""/>
        <dsp:cNvSpPr/>
      </dsp:nvSpPr>
      <dsp:spPr>
        <a:xfrm>
          <a:off x="4834701" y="1574034"/>
          <a:ext cx="2012002" cy="144580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Microsoft YaHei UI" panose="020B0503020204020204" pitchFamily="34" charset="-122"/>
              <a:ea typeface="Microsoft YaHei UI" panose="020B0503020204020204" pitchFamily="34" charset="-122"/>
            </a:rPr>
            <a:t>定额</a:t>
          </a:r>
          <a:endParaRPr lang="zh-CN" altLang="en-US" sz="3200" kern="1200" dirty="0">
            <a:latin typeface="Microsoft YaHei UI" panose="020B0503020204020204" pitchFamily="34" charset="-122"/>
            <a:ea typeface="Microsoft YaHei UI" panose="020B0503020204020204" pitchFamily="34" charset="-122"/>
          </a:endParaRPr>
        </a:p>
      </dsp:txBody>
      <dsp:txXfrm>
        <a:off x="4905279" y="1644612"/>
        <a:ext cx="1870846" cy="1304649"/>
      </dsp:txXfrm>
    </dsp:sp>
    <dsp:sp modelId="{50C9A60E-582A-4A90-95BC-2631F15E7E7D}">
      <dsp:nvSpPr>
        <dsp:cNvPr id="0" name=""/>
        <dsp:cNvSpPr/>
      </dsp:nvSpPr>
      <dsp:spPr>
        <a:xfrm>
          <a:off x="416787" y="3180773"/>
          <a:ext cx="4234070" cy="1445805"/>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鼓励市场主体发布</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a:p>
          <a:pPr marL="114300" lvl="1" indent="-114300" algn="l" defTabSz="666750">
            <a:lnSpc>
              <a:spcPct val="80000"/>
            </a:lnSpc>
            <a:spcBef>
              <a:spcPct val="0"/>
            </a:spcBef>
            <a:spcAft>
              <a:spcPts val="0"/>
            </a:spcAft>
            <a:buChar char="••"/>
          </a:pPr>
          <a:r>
            <a:rPr lang="zh-CN" altLang="en-US" sz="1500" kern="1200" dirty="0" smtClean="0">
              <a:solidFill>
                <a:schemeClr val="accent5">
                  <a:lumMod val="50000"/>
                </a:schemeClr>
              </a:solidFill>
              <a:latin typeface="Microsoft YaHei UI" panose="020B0503020204020204" pitchFamily="34" charset="-122"/>
              <a:ea typeface="Microsoft YaHei UI" panose="020B0503020204020204" pitchFamily="34" charset="-122"/>
            </a:rPr>
            <a:t>政府逐步退出</a:t>
          </a:r>
          <a:endParaRPr lang="zh-CN" altLang="en-US" sz="1500" kern="1200" dirty="0">
            <a:solidFill>
              <a:schemeClr val="accent5">
                <a:lumMod val="50000"/>
              </a:schemeClr>
            </a:solidFill>
            <a:latin typeface="Microsoft YaHei UI" panose="020B0503020204020204" pitchFamily="34" charset="-122"/>
            <a:ea typeface="Microsoft YaHei UI" panose="020B0503020204020204" pitchFamily="34" charset="-122"/>
          </a:endParaRPr>
        </a:p>
      </dsp:txBody>
      <dsp:txXfrm>
        <a:off x="416787" y="3361499"/>
        <a:ext cx="3691893" cy="1084353"/>
      </dsp:txXfrm>
    </dsp:sp>
    <dsp:sp modelId="{D8B12765-5709-450A-9265-EBCA046776C4}">
      <dsp:nvSpPr>
        <dsp:cNvPr id="0" name=""/>
        <dsp:cNvSpPr/>
      </dsp:nvSpPr>
      <dsp:spPr>
        <a:xfrm>
          <a:off x="4918056" y="3180773"/>
          <a:ext cx="2012002" cy="144580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Microsoft YaHei UI" panose="020B0503020204020204" pitchFamily="34" charset="-122"/>
              <a:ea typeface="Microsoft YaHei UI" panose="020B0503020204020204" pitchFamily="34" charset="-122"/>
            </a:rPr>
            <a:t>信息价</a:t>
          </a:r>
          <a:endParaRPr lang="zh-CN" altLang="en-US" sz="3200" kern="1200" dirty="0">
            <a:latin typeface="Microsoft YaHei UI" panose="020B0503020204020204" pitchFamily="34" charset="-122"/>
            <a:ea typeface="Microsoft YaHei UI" panose="020B0503020204020204" pitchFamily="34" charset="-122"/>
          </a:endParaRPr>
        </a:p>
      </dsp:txBody>
      <dsp:txXfrm>
        <a:off x="4988634" y="3251351"/>
        <a:ext cx="1870846" cy="130464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701102" y="0"/>
          <a:ext cx="5998189" cy="8711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3.</a:t>
          </a:r>
          <a:r>
            <a:rPr lang="zh-CN" sz="2400" b="1" kern="1200" dirty="0" smtClean="0"/>
            <a:t>建立与市场相适应的工程定额管理制度</a:t>
          </a:r>
          <a:endParaRPr lang="zh-CN" altLang="en-US" sz="2400" kern="1200" dirty="0"/>
        </a:p>
      </dsp:txBody>
      <dsp:txXfrm>
        <a:off x="726616" y="25514"/>
        <a:ext cx="5947161" cy="820074"/>
      </dsp:txXfrm>
    </dsp:sp>
    <dsp:sp modelId="{3C29A3B6-436E-49AC-BCFF-6786654D8A76}">
      <dsp:nvSpPr>
        <dsp:cNvPr id="0" name=""/>
        <dsp:cNvSpPr/>
      </dsp:nvSpPr>
      <dsp:spPr>
        <a:xfrm>
          <a:off x="1300921" y="871102"/>
          <a:ext cx="539301" cy="556371"/>
        </a:xfrm>
        <a:custGeom>
          <a:avLst/>
          <a:gdLst/>
          <a:ahLst/>
          <a:cxnLst/>
          <a:rect l="0" t="0" r="0" b="0"/>
          <a:pathLst>
            <a:path>
              <a:moveTo>
                <a:pt x="0" y="0"/>
              </a:moveTo>
              <a:lnTo>
                <a:pt x="0" y="556371"/>
              </a:lnTo>
              <a:lnTo>
                <a:pt x="539301" y="5563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840222" y="1058284"/>
          <a:ext cx="6424213" cy="73837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明确</a:t>
          </a:r>
          <a:r>
            <a:rPr lang="zh-CN" altLang="zh-CN" sz="1400" b="0" kern="1200" dirty="0" smtClean="0">
              <a:solidFill>
                <a:srgbClr val="FF0000"/>
              </a:solidFill>
              <a:latin typeface="微软雅黑" pitchFamily="34" charset="-122"/>
              <a:ea typeface="微软雅黑" pitchFamily="34" charset="-122"/>
            </a:rPr>
            <a:t>定额定位</a:t>
          </a:r>
          <a:r>
            <a:rPr lang="zh-CN" altLang="zh-CN" sz="1400" b="0" kern="1200" dirty="0" smtClean="0">
              <a:latin typeface="微软雅黑" pitchFamily="34" charset="-122"/>
              <a:ea typeface="微软雅黑" pitchFamily="34" charset="-122"/>
            </a:rPr>
            <a:t>，发挥其</a:t>
          </a:r>
          <a:r>
            <a:rPr lang="zh-CN" altLang="zh-CN" sz="1400" b="0" kern="1200" dirty="0" smtClean="0">
              <a:solidFill>
                <a:srgbClr val="FF0000"/>
              </a:solidFill>
              <a:latin typeface="微软雅黑" pitchFamily="34" charset="-122"/>
              <a:ea typeface="微软雅黑" pitchFamily="34" charset="-122"/>
            </a:rPr>
            <a:t>在国有投资工程编制估算、概算、最高投标限价中的依据作用</a:t>
          </a:r>
          <a:r>
            <a:rPr lang="zh-CN" altLang="zh-CN" sz="1400" b="0" kern="1200" dirty="0" smtClean="0">
              <a:latin typeface="微软雅黑" pitchFamily="34" charset="-122"/>
              <a:ea typeface="微软雅黑" pitchFamily="34" charset="-122"/>
            </a:rPr>
            <a:t>，以及</a:t>
          </a:r>
          <a:r>
            <a:rPr lang="zh-CN" altLang="zh-CN" sz="1400" b="0" kern="1200" dirty="0" smtClean="0">
              <a:solidFill>
                <a:srgbClr val="FF0000"/>
              </a:solidFill>
              <a:latin typeface="微软雅黑" pitchFamily="34" charset="-122"/>
              <a:ea typeface="微软雅黑" pitchFamily="34" charset="-122"/>
            </a:rPr>
            <a:t>非国有投资工程的参考作用</a:t>
          </a:r>
          <a:r>
            <a:rPr lang="zh-CN" altLang="zh-CN" sz="1400" b="0" kern="1200" dirty="0" smtClean="0">
              <a:latin typeface="微软雅黑" pitchFamily="34" charset="-122"/>
              <a:ea typeface="微软雅黑" pitchFamily="34" charset="-122"/>
            </a:rPr>
            <a:t>。</a:t>
          </a:r>
          <a:endParaRPr lang="zh-CN" altLang="en-US" sz="1400" kern="1200" dirty="0"/>
        </a:p>
      </dsp:txBody>
      <dsp:txXfrm>
        <a:off x="1861848" y="1079910"/>
        <a:ext cx="6380961" cy="695126"/>
      </dsp:txXfrm>
    </dsp:sp>
    <dsp:sp modelId="{879DD295-A588-47D4-A237-F939A2D93A18}">
      <dsp:nvSpPr>
        <dsp:cNvPr id="0" name=""/>
        <dsp:cNvSpPr/>
      </dsp:nvSpPr>
      <dsp:spPr>
        <a:xfrm>
          <a:off x="1300921" y="871102"/>
          <a:ext cx="539301" cy="1460224"/>
        </a:xfrm>
        <a:custGeom>
          <a:avLst/>
          <a:gdLst/>
          <a:ahLst/>
          <a:cxnLst/>
          <a:rect l="0" t="0" r="0" b="0"/>
          <a:pathLst>
            <a:path>
              <a:moveTo>
                <a:pt x="0" y="0"/>
              </a:moveTo>
              <a:lnTo>
                <a:pt x="0" y="1460224"/>
              </a:lnTo>
              <a:lnTo>
                <a:pt x="539301" y="1460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840222" y="1981257"/>
          <a:ext cx="6424213" cy="70013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通过购买服务等多种方式，充分发挥企业、科研院校</a:t>
          </a:r>
          <a:r>
            <a:rPr lang="en-US" altLang="zh-CN" sz="1400" b="0" kern="1200" dirty="0" smtClean="0">
              <a:latin typeface="微软雅黑" pitchFamily="34" charset="-122"/>
              <a:ea typeface="微软雅黑" pitchFamily="34" charset="-122"/>
            </a:rPr>
            <a:t> </a:t>
          </a:r>
          <a:r>
            <a:rPr lang="zh-CN" altLang="zh-CN" sz="1400" b="0" kern="1200" dirty="0" smtClean="0">
              <a:latin typeface="微软雅黑" pitchFamily="34" charset="-122"/>
              <a:ea typeface="微软雅黑" pitchFamily="34" charset="-122"/>
            </a:rPr>
            <a:t>、社团组织等社会力量在定额编制中的基础作用，提高定额编制水平。鼓励企业编制企业定额。</a:t>
          </a:r>
          <a:endParaRPr lang="zh-CN" altLang="en-US" sz="1400" kern="1200" dirty="0"/>
        </a:p>
      </dsp:txBody>
      <dsp:txXfrm>
        <a:off x="1860728" y="2001763"/>
        <a:ext cx="6383201" cy="659126"/>
      </dsp:txXfrm>
    </dsp:sp>
    <dsp:sp modelId="{0472B2A0-378C-40A0-B4D5-B9F3D59AC018}">
      <dsp:nvSpPr>
        <dsp:cNvPr id="0" name=""/>
        <dsp:cNvSpPr/>
      </dsp:nvSpPr>
      <dsp:spPr>
        <a:xfrm>
          <a:off x="1300921" y="871102"/>
          <a:ext cx="539301" cy="2349409"/>
        </a:xfrm>
        <a:custGeom>
          <a:avLst/>
          <a:gdLst/>
          <a:ahLst/>
          <a:cxnLst/>
          <a:rect l="0" t="0" r="0" b="0"/>
          <a:pathLst>
            <a:path>
              <a:moveTo>
                <a:pt x="0" y="0"/>
              </a:moveTo>
              <a:lnTo>
                <a:pt x="0" y="2349409"/>
              </a:lnTo>
              <a:lnTo>
                <a:pt x="539301" y="23494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840222" y="2865990"/>
          <a:ext cx="6413498" cy="709042"/>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探索和</a:t>
          </a:r>
          <a:r>
            <a:rPr lang="zh-CN" altLang="zh-CN" sz="1400" b="0" kern="1200" dirty="0" smtClean="0">
              <a:latin typeface="微软雅黑" pitchFamily="34" charset="-122"/>
              <a:ea typeface="微软雅黑" pitchFamily="34" charset="-122"/>
            </a:rPr>
            <a:t>改革全统定额发布机制，建立定额全面修订和局部修订相结合的动态调整机制，及时修订不符合市场实际的内容，提高定额时效性。</a:t>
          </a:r>
          <a:endParaRPr lang="zh-CN" altLang="en-US" sz="1400" b="0" kern="1200" dirty="0" smtClean="0">
            <a:latin typeface="微软雅黑" pitchFamily="34" charset="-122"/>
            <a:ea typeface="微软雅黑" pitchFamily="34" charset="-122"/>
          </a:endParaRPr>
        </a:p>
      </dsp:txBody>
      <dsp:txXfrm>
        <a:off x="1860989" y="2886757"/>
        <a:ext cx="6371964" cy="667508"/>
      </dsp:txXfrm>
    </dsp:sp>
    <dsp:sp modelId="{71152AE9-F7D1-4C3D-86BD-FEF36556F913}">
      <dsp:nvSpPr>
        <dsp:cNvPr id="0" name=""/>
        <dsp:cNvSpPr/>
      </dsp:nvSpPr>
      <dsp:spPr>
        <a:xfrm>
          <a:off x="1300921" y="871102"/>
          <a:ext cx="539301" cy="3257715"/>
        </a:xfrm>
        <a:custGeom>
          <a:avLst/>
          <a:gdLst/>
          <a:ahLst/>
          <a:cxnLst/>
          <a:rect l="0" t="0" r="0" b="0"/>
          <a:pathLst>
            <a:path>
              <a:moveTo>
                <a:pt x="0" y="0"/>
              </a:moveTo>
              <a:lnTo>
                <a:pt x="0" y="3257715"/>
              </a:lnTo>
              <a:lnTo>
                <a:pt x="539301" y="32577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3941A-CD8F-41F0-9E57-5243A0C7D4FF}">
      <dsp:nvSpPr>
        <dsp:cNvPr id="0" name=""/>
        <dsp:cNvSpPr/>
      </dsp:nvSpPr>
      <dsp:spPr>
        <a:xfrm>
          <a:off x="1840222" y="3759627"/>
          <a:ext cx="6520380" cy="738378"/>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指导各地编制有关建筑产业现代化、绿色建筑的定额，发挥定额在新技术、新工艺、新材料、新设备推广应用中的引导作用，促进提高建筑品质，支撑建筑业转型升级。</a:t>
          </a:r>
          <a:endParaRPr lang="zh-CN" altLang="en-US" sz="1400" b="0" kern="1200" dirty="0" smtClean="0">
            <a:latin typeface="微软雅黑" pitchFamily="34" charset="-122"/>
            <a:ea typeface="微软雅黑" pitchFamily="34" charset="-122"/>
          </a:endParaRPr>
        </a:p>
      </dsp:txBody>
      <dsp:txXfrm>
        <a:off x="1861848" y="3781253"/>
        <a:ext cx="6477128" cy="695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2AE4-F217-4670-87DC-5B05DC8A168F}">
      <dsp:nvSpPr>
        <dsp:cNvPr id="0" name=""/>
        <dsp:cNvSpPr/>
      </dsp:nvSpPr>
      <dsp:spPr>
        <a:xfrm>
          <a:off x="3795383" y="492481"/>
          <a:ext cx="4221378" cy="393993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8F06-5DF0-4DCE-AD57-52D1D0CF5290}">
      <dsp:nvSpPr>
        <dsp:cNvPr id="0" name=""/>
        <dsp:cNvSpPr/>
      </dsp:nvSpPr>
      <dsp:spPr>
        <a:xfrm>
          <a:off x="156704" y="70357"/>
          <a:ext cx="5261218" cy="21810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投资背景</a:t>
          </a:r>
          <a:r>
            <a:rPr lang="en-US" altLang="zh-CN" sz="2000" b="0" kern="1200" dirty="0" smtClean="0">
              <a:solidFill>
                <a:srgbClr val="FF0000"/>
              </a:solidFill>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工程建设完全是国家计划管理</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政府是建设项目的唯一的投资主体</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实行长期的价格管制（价格高度统一）</a:t>
          </a:r>
          <a:endParaRPr lang="zh-CN" altLang="en-US" sz="2000" kern="1200" dirty="0"/>
        </a:p>
      </dsp:txBody>
      <dsp:txXfrm>
        <a:off x="263173" y="176826"/>
        <a:ext cx="5048280" cy="1968081"/>
      </dsp:txXfrm>
    </dsp:sp>
    <dsp:sp modelId="{9D03614A-91EA-4002-A98A-D2B971FE1FAA}">
      <dsp:nvSpPr>
        <dsp:cNvPr id="0" name=""/>
        <dsp:cNvSpPr/>
      </dsp:nvSpPr>
      <dsp:spPr>
        <a:xfrm>
          <a:off x="6177492" y="211073"/>
          <a:ext cx="3097751" cy="2061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投资原则</a:t>
          </a:r>
          <a:r>
            <a:rPr lang="en-US" altLang="zh-CN" sz="2000" b="0" kern="1200" dirty="0" smtClean="0">
              <a:solidFill>
                <a:srgbClr val="FF0000"/>
              </a:solidFill>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尽量地节约（</a:t>
          </a:r>
          <a:r>
            <a:rPr lang="zh-CN" altLang="en-US" sz="2000" b="0" kern="1200" dirty="0" smtClean="0">
              <a:solidFill>
                <a:srgbClr val="FF0000"/>
              </a:solidFill>
              <a:latin typeface="微软雅黑" pitchFamily="34" charset="-122"/>
              <a:ea typeface="微软雅黑" pitchFamily="34" charset="-122"/>
            </a:rPr>
            <a:t>多快好省</a:t>
          </a:r>
          <a:r>
            <a:rPr lang="zh-CN" altLang="en-US" sz="2000" b="0" kern="1200" dirty="0" smtClean="0">
              <a:latin typeface="微软雅黑" pitchFamily="34" charset="-122"/>
              <a:ea typeface="微软雅黑" pitchFamily="34" charset="-122"/>
            </a:rPr>
            <a:t>）</a:t>
          </a:r>
          <a:endParaRPr lang="zh-CN" altLang="en-US" sz="2000" kern="1200" dirty="0"/>
        </a:p>
      </dsp:txBody>
      <dsp:txXfrm>
        <a:off x="6278121" y="311702"/>
        <a:ext cx="2896493" cy="1860145"/>
      </dsp:txXfrm>
    </dsp:sp>
    <dsp:sp modelId="{1F6E661F-3776-4B0F-BBD7-5EFF027A1457}">
      <dsp:nvSpPr>
        <dsp:cNvPr id="0" name=""/>
        <dsp:cNvSpPr/>
      </dsp:nvSpPr>
      <dsp:spPr>
        <a:xfrm>
          <a:off x="206798" y="2712213"/>
          <a:ext cx="5283470" cy="1857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计价手段</a:t>
          </a:r>
          <a:r>
            <a:rPr lang="en-US" altLang="zh-CN" sz="2000" b="0" kern="1200" dirty="0" smtClean="0">
              <a:solidFill>
                <a:srgbClr val="FF0000"/>
              </a:solidFill>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估算、概算、预算（编制主体为设计院）</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工程结算多退少补（编制主体为施工单位）</a:t>
          </a:r>
          <a:endParaRPr lang="zh-CN" altLang="en-US" sz="2000" kern="1200" dirty="0"/>
        </a:p>
      </dsp:txBody>
      <dsp:txXfrm>
        <a:off x="297468" y="2802883"/>
        <a:ext cx="5102130" cy="1676048"/>
      </dsp:txXfrm>
    </dsp:sp>
    <dsp:sp modelId="{69670FA3-1C61-47A6-B4A1-2E0413A770BB}">
      <dsp:nvSpPr>
        <dsp:cNvPr id="0" name=""/>
        <dsp:cNvSpPr/>
      </dsp:nvSpPr>
      <dsp:spPr>
        <a:xfrm>
          <a:off x="6187476" y="2603166"/>
          <a:ext cx="3067532" cy="1857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计价依据</a:t>
          </a:r>
          <a:r>
            <a:rPr lang="en-US" altLang="zh-CN" sz="2000" b="0" kern="1200" dirty="0" smtClean="0">
              <a:solidFill>
                <a:srgbClr val="FF0000"/>
              </a:solidFill>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使用统一的计价指标和定额进行工程计价</a:t>
          </a:r>
          <a:endParaRPr lang="zh-CN" altLang="en-US" sz="2000" kern="1200" dirty="0"/>
        </a:p>
      </dsp:txBody>
      <dsp:txXfrm>
        <a:off x="6278146" y="2693836"/>
        <a:ext cx="2886192" cy="167604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38694-22E0-423F-8A5D-8C85D8733552}">
      <dsp:nvSpPr>
        <dsp:cNvPr id="0" name=""/>
        <dsp:cNvSpPr/>
      </dsp:nvSpPr>
      <dsp:spPr>
        <a:xfrm rot="10800000">
          <a:off x="1010596" y="1283"/>
          <a:ext cx="3256201" cy="7617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89" tIns="106680" rIns="199136"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Microsoft YaHei UI" panose="020B0503020204020204" pitchFamily="34" charset="-122"/>
              <a:ea typeface="Microsoft YaHei UI" panose="020B0503020204020204" pitchFamily="34" charset="-122"/>
            </a:rPr>
            <a:t>明确地位和内容</a:t>
          </a:r>
          <a:endParaRPr lang="zh-CN" altLang="en-US" sz="2800" kern="1200" dirty="0">
            <a:latin typeface="Microsoft YaHei UI" panose="020B0503020204020204" pitchFamily="34" charset="-122"/>
            <a:ea typeface="Microsoft YaHei UI" panose="020B0503020204020204" pitchFamily="34" charset="-122"/>
          </a:endParaRPr>
        </a:p>
      </dsp:txBody>
      <dsp:txXfrm rot="10800000">
        <a:off x="1201021" y="1283"/>
        <a:ext cx="3065776" cy="761701"/>
      </dsp:txXfrm>
    </dsp:sp>
    <dsp:sp modelId="{F7D59A11-6D6E-4A1C-94E1-8207C9969E5A}">
      <dsp:nvSpPr>
        <dsp:cNvPr id="0" name=""/>
        <dsp:cNvSpPr/>
      </dsp:nvSpPr>
      <dsp:spPr>
        <a:xfrm>
          <a:off x="579519" y="32620"/>
          <a:ext cx="761701" cy="761701"/>
        </a:xfrm>
        <a:prstGeom prst="ellipse">
          <a:avLst/>
        </a:prstGeom>
        <a:solidFill>
          <a:schemeClr val="accent5">
            <a:lumMod val="75000"/>
          </a:schemeClr>
        </a:solidFill>
        <a:ln w="19050" cap="flat" cmpd="sng" algn="ctr">
          <a:solidFill>
            <a:schemeClr val="bg1"/>
          </a:solidFill>
          <a:prstDash val="solid"/>
        </a:ln>
        <a:effectLst/>
      </dsp:spPr>
      <dsp:style>
        <a:lnRef idx="1">
          <a:schemeClr val="accent4"/>
        </a:lnRef>
        <a:fillRef idx="2">
          <a:schemeClr val="accent4"/>
        </a:fillRef>
        <a:effectRef idx="1">
          <a:schemeClr val="accent4"/>
        </a:effectRef>
        <a:fontRef idx="minor">
          <a:schemeClr val="dk1"/>
        </a:fontRef>
      </dsp:style>
    </dsp:sp>
    <dsp:sp modelId="{3851C435-97B3-4848-9097-A4792D7DDE44}">
      <dsp:nvSpPr>
        <dsp:cNvPr id="0" name=""/>
        <dsp:cNvSpPr/>
      </dsp:nvSpPr>
      <dsp:spPr>
        <a:xfrm rot="10800000">
          <a:off x="1010596" y="990359"/>
          <a:ext cx="3256201" cy="7617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89" tIns="106680" rIns="199136"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Microsoft YaHei UI" panose="020B0503020204020204" pitchFamily="34" charset="-122"/>
              <a:ea typeface="Microsoft YaHei UI" panose="020B0503020204020204" pitchFamily="34" charset="-122"/>
            </a:rPr>
            <a:t>改革发布机制</a:t>
          </a:r>
          <a:endParaRPr lang="zh-CN" altLang="en-US" sz="2800" kern="1200" dirty="0">
            <a:latin typeface="Microsoft YaHei UI" panose="020B0503020204020204" pitchFamily="34" charset="-122"/>
            <a:ea typeface="Microsoft YaHei UI" panose="020B0503020204020204" pitchFamily="34" charset="-122"/>
          </a:endParaRPr>
        </a:p>
      </dsp:txBody>
      <dsp:txXfrm rot="10800000">
        <a:off x="1201021" y="990359"/>
        <a:ext cx="3065776" cy="761701"/>
      </dsp:txXfrm>
    </dsp:sp>
    <dsp:sp modelId="{F8AC1022-8A11-4222-9962-C24B83F4EA22}">
      <dsp:nvSpPr>
        <dsp:cNvPr id="0" name=""/>
        <dsp:cNvSpPr/>
      </dsp:nvSpPr>
      <dsp:spPr>
        <a:xfrm>
          <a:off x="629745" y="990359"/>
          <a:ext cx="761701" cy="761701"/>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802BA-ECEC-4B8B-BAF7-A9F10FC0286D}">
      <dsp:nvSpPr>
        <dsp:cNvPr id="0" name=""/>
        <dsp:cNvSpPr/>
      </dsp:nvSpPr>
      <dsp:spPr>
        <a:xfrm rot="10800000">
          <a:off x="1010596" y="1979435"/>
          <a:ext cx="3256201" cy="7617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89" tIns="106680" rIns="199136"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Microsoft YaHei UI" panose="020B0503020204020204" pitchFamily="34" charset="-122"/>
              <a:ea typeface="Microsoft YaHei UI" panose="020B0503020204020204" pitchFamily="34" charset="-122"/>
            </a:rPr>
            <a:t>统一编制规则</a:t>
          </a:r>
          <a:endParaRPr lang="zh-CN" altLang="en-US" sz="2800" kern="1200" dirty="0">
            <a:latin typeface="Microsoft YaHei UI" panose="020B0503020204020204" pitchFamily="34" charset="-122"/>
            <a:ea typeface="Microsoft YaHei UI" panose="020B0503020204020204" pitchFamily="34" charset="-122"/>
          </a:endParaRPr>
        </a:p>
      </dsp:txBody>
      <dsp:txXfrm rot="10800000">
        <a:off x="1201021" y="1979435"/>
        <a:ext cx="3065776" cy="761701"/>
      </dsp:txXfrm>
    </dsp:sp>
    <dsp:sp modelId="{C5B6F0DB-6A14-4407-B00F-7CD12C0853B5}">
      <dsp:nvSpPr>
        <dsp:cNvPr id="0" name=""/>
        <dsp:cNvSpPr/>
      </dsp:nvSpPr>
      <dsp:spPr>
        <a:xfrm>
          <a:off x="629745" y="1979435"/>
          <a:ext cx="761701" cy="761701"/>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BBB29-F17C-4C7E-82FC-64D5DAB77154}">
      <dsp:nvSpPr>
        <dsp:cNvPr id="0" name=""/>
        <dsp:cNvSpPr/>
      </dsp:nvSpPr>
      <dsp:spPr>
        <a:xfrm rot="10800000">
          <a:off x="1010596" y="2968510"/>
          <a:ext cx="3256201" cy="7617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89" tIns="106680" rIns="199136"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Microsoft YaHei UI" panose="020B0503020204020204" pitchFamily="34" charset="-122"/>
              <a:ea typeface="Microsoft YaHei UI" panose="020B0503020204020204" pitchFamily="34" charset="-122"/>
            </a:rPr>
            <a:t>创新修编方式</a:t>
          </a:r>
          <a:endParaRPr lang="zh-CN" altLang="en-US" sz="2800" kern="1200" dirty="0">
            <a:latin typeface="Microsoft YaHei UI" panose="020B0503020204020204" pitchFamily="34" charset="-122"/>
            <a:ea typeface="Microsoft YaHei UI" panose="020B0503020204020204" pitchFamily="34" charset="-122"/>
          </a:endParaRPr>
        </a:p>
      </dsp:txBody>
      <dsp:txXfrm rot="10800000">
        <a:off x="1201021" y="2968510"/>
        <a:ext cx="3065776" cy="761701"/>
      </dsp:txXfrm>
    </dsp:sp>
    <dsp:sp modelId="{FD38A89C-7D02-467B-AA40-9CB7DE9E3210}">
      <dsp:nvSpPr>
        <dsp:cNvPr id="0" name=""/>
        <dsp:cNvSpPr/>
      </dsp:nvSpPr>
      <dsp:spPr>
        <a:xfrm>
          <a:off x="629745" y="2968510"/>
          <a:ext cx="761701" cy="761701"/>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37BD0-4C6A-4BE9-9BBB-F118338BE269}">
      <dsp:nvSpPr>
        <dsp:cNvPr id="0" name=""/>
        <dsp:cNvSpPr/>
      </dsp:nvSpPr>
      <dsp:spPr>
        <a:xfrm rot="10800000">
          <a:off x="1010596" y="3957586"/>
          <a:ext cx="3256201" cy="7617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89" tIns="106680" rIns="199136"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Microsoft YaHei UI" panose="020B0503020204020204" pitchFamily="34" charset="-122"/>
              <a:ea typeface="Microsoft YaHei UI" panose="020B0503020204020204" pitchFamily="34" charset="-122"/>
            </a:rPr>
            <a:t>建立动态调整机制</a:t>
          </a:r>
          <a:endParaRPr lang="zh-CN" altLang="en-US" sz="2800" kern="1200" dirty="0">
            <a:latin typeface="Microsoft YaHei UI" panose="020B0503020204020204" pitchFamily="34" charset="-122"/>
            <a:ea typeface="Microsoft YaHei UI" panose="020B0503020204020204" pitchFamily="34" charset="-122"/>
          </a:endParaRPr>
        </a:p>
      </dsp:txBody>
      <dsp:txXfrm rot="10800000">
        <a:off x="1201021" y="3957586"/>
        <a:ext cx="3065776" cy="761701"/>
      </dsp:txXfrm>
    </dsp:sp>
    <dsp:sp modelId="{8FACDFB3-3992-444F-B7A1-D1A6C49E2B8C}">
      <dsp:nvSpPr>
        <dsp:cNvPr id="0" name=""/>
        <dsp:cNvSpPr/>
      </dsp:nvSpPr>
      <dsp:spPr>
        <a:xfrm>
          <a:off x="629745" y="3957586"/>
          <a:ext cx="761701" cy="761701"/>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600599" y="0"/>
          <a:ext cx="4584208" cy="7262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4.</a:t>
          </a:r>
          <a:r>
            <a:rPr lang="zh-CN" sz="2400" b="1" kern="1200" dirty="0" smtClean="0"/>
            <a:t>改革工程造价信息服务方式</a:t>
          </a:r>
          <a:endParaRPr lang="zh-CN" altLang="en-US" sz="2400" kern="1200" dirty="0"/>
        </a:p>
      </dsp:txBody>
      <dsp:txXfrm>
        <a:off x="621869" y="21270"/>
        <a:ext cx="4541668" cy="683669"/>
      </dsp:txXfrm>
    </dsp:sp>
    <dsp:sp modelId="{3C29A3B6-436E-49AC-BCFF-6786654D8A76}">
      <dsp:nvSpPr>
        <dsp:cNvPr id="0" name=""/>
        <dsp:cNvSpPr/>
      </dsp:nvSpPr>
      <dsp:spPr>
        <a:xfrm>
          <a:off x="1059020" y="726209"/>
          <a:ext cx="410133" cy="443472"/>
        </a:xfrm>
        <a:custGeom>
          <a:avLst/>
          <a:gdLst/>
          <a:ahLst/>
          <a:cxnLst/>
          <a:rect l="0" t="0" r="0" b="0"/>
          <a:pathLst>
            <a:path>
              <a:moveTo>
                <a:pt x="0" y="0"/>
              </a:moveTo>
              <a:lnTo>
                <a:pt x="0" y="443472"/>
              </a:lnTo>
              <a:lnTo>
                <a:pt x="410133" y="4434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469154" y="875104"/>
          <a:ext cx="6551093" cy="589154"/>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marL="108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理清政府与市场服务边界，建立政府公共服务的工料机信息目录，</a:t>
          </a:r>
          <a:r>
            <a:rPr lang="zh-CN" altLang="zh-CN" sz="1400" b="0" kern="1200" dirty="0" smtClean="0">
              <a:solidFill>
                <a:srgbClr val="C00000"/>
              </a:solidFill>
              <a:latin typeface="微软雅黑" pitchFamily="34" charset="-122"/>
              <a:ea typeface="微软雅黑" pitchFamily="34" charset="-122"/>
            </a:rPr>
            <a:t>鼓励社会力量开展工程造价信息服务。探索工程造价信息政府购买服务。</a:t>
          </a:r>
          <a:endParaRPr lang="zh-CN" altLang="en-US" sz="1400" kern="1200" dirty="0"/>
        </a:p>
      </dsp:txBody>
      <dsp:txXfrm>
        <a:off x="1486410" y="892360"/>
        <a:ext cx="6516581" cy="554642"/>
      </dsp:txXfrm>
    </dsp:sp>
    <dsp:sp modelId="{879DD295-A588-47D4-A237-F939A2D93A18}">
      <dsp:nvSpPr>
        <dsp:cNvPr id="0" name=""/>
        <dsp:cNvSpPr/>
      </dsp:nvSpPr>
      <dsp:spPr>
        <a:xfrm>
          <a:off x="1059020" y="726209"/>
          <a:ext cx="410133" cy="1164659"/>
        </a:xfrm>
        <a:custGeom>
          <a:avLst/>
          <a:gdLst/>
          <a:ahLst/>
          <a:cxnLst/>
          <a:rect l="0" t="0" r="0" b="0"/>
          <a:pathLst>
            <a:path>
              <a:moveTo>
                <a:pt x="0" y="0"/>
              </a:moveTo>
              <a:lnTo>
                <a:pt x="0" y="1164659"/>
              </a:lnTo>
              <a:lnTo>
                <a:pt x="410133" y="11646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469154" y="1611547"/>
          <a:ext cx="6444866" cy="55864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108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研究建立工程造价信息化标准体系，编制工程造价数据交换标准，打破信息孤岛，奠定造价信息数据共享基础。</a:t>
          </a:r>
          <a:endParaRPr lang="zh-CN" altLang="en-US" sz="1400" b="0" kern="1200" dirty="0">
            <a:latin typeface="微软雅黑" pitchFamily="34" charset="-122"/>
            <a:ea typeface="微软雅黑" pitchFamily="34" charset="-122"/>
          </a:endParaRPr>
        </a:p>
      </dsp:txBody>
      <dsp:txXfrm>
        <a:off x="1485516" y="1627909"/>
        <a:ext cx="6412142" cy="525917"/>
      </dsp:txXfrm>
    </dsp:sp>
    <dsp:sp modelId="{0472B2A0-378C-40A0-B4D5-B9F3D59AC018}">
      <dsp:nvSpPr>
        <dsp:cNvPr id="0" name=""/>
        <dsp:cNvSpPr/>
      </dsp:nvSpPr>
      <dsp:spPr>
        <a:xfrm>
          <a:off x="1059020" y="726209"/>
          <a:ext cx="410133" cy="1874142"/>
        </a:xfrm>
        <a:custGeom>
          <a:avLst/>
          <a:gdLst/>
          <a:ahLst/>
          <a:cxnLst/>
          <a:rect l="0" t="0" r="0" b="0"/>
          <a:pathLst>
            <a:path>
              <a:moveTo>
                <a:pt x="0" y="0"/>
              </a:moveTo>
              <a:lnTo>
                <a:pt x="0" y="1874142"/>
              </a:lnTo>
              <a:lnTo>
                <a:pt x="410133" y="187414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469154" y="2317478"/>
          <a:ext cx="6530929" cy="56574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108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建立国家工程造价数据库，引导地方开展工程造价数据积累，提升公共服务能力。</a:t>
          </a:r>
          <a:endParaRPr lang="zh-CN" altLang="en-US" sz="1400" b="0" kern="1200" dirty="0" smtClean="0">
            <a:latin typeface="微软雅黑" pitchFamily="34" charset="-122"/>
            <a:ea typeface="微软雅黑" pitchFamily="34" charset="-122"/>
          </a:endParaRPr>
        </a:p>
      </dsp:txBody>
      <dsp:txXfrm>
        <a:off x="1485724" y="2334048"/>
        <a:ext cx="6497789" cy="532607"/>
      </dsp:txXfrm>
    </dsp:sp>
    <dsp:sp modelId="{71152AE9-F7D1-4C3D-86BD-FEF36556F913}">
      <dsp:nvSpPr>
        <dsp:cNvPr id="0" name=""/>
        <dsp:cNvSpPr/>
      </dsp:nvSpPr>
      <dsp:spPr>
        <a:xfrm>
          <a:off x="1059020" y="726209"/>
          <a:ext cx="410133" cy="2598881"/>
        </a:xfrm>
        <a:custGeom>
          <a:avLst/>
          <a:gdLst/>
          <a:ahLst/>
          <a:cxnLst/>
          <a:rect l="0" t="0" r="0" b="0"/>
          <a:pathLst>
            <a:path>
              <a:moveTo>
                <a:pt x="0" y="0"/>
              </a:moveTo>
              <a:lnTo>
                <a:pt x="0" y="2598881"/>
              </a:lnTo>
              <a:lnTo>
                <a:pt x="410133" y="25988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3941A-CD8F-41F0-9E57-5243A0C7D4FF}">
      <dsp:nvSpPr>
        <dsp:cNvPr id="0" name=""/>
        <dsp:cNvSpPr/>
      </dsp:nvSpPr>
      <dsp:spPr>
        <a:xfrm>
          <a:off x="1469154" y="3030513"/>
          <a:ext cx="6485513" cy="589154"/>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108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制定工程造价指标指数编制标准，指导各地开展造价指标指数测算发布工作。</a:t>
          </a:r>
          <a:endParaRPr lang="zh-CN" altLang="en-US" sz="1400" b="0" kern="1200" dirty="0" smtClean="0">
            <a:latin typeface="微软雅黑" pitchFamily="34" charset="-122"/>
            <a:ea typeface="微软雅黑" pitchFamily="34" charset="-122"/>
          </a:endParaRPr>
        </a:p>
      </dsp:txBody>
      <dsp:txXfrm>
        <a:off x="1486410" y="3047769"/>
        <a:ext cx="6451001" cy="554642"/>
      </dsp:txXfrm>
    </dsp:sp>
    <dsp:sp modelId="{2779BA64-E37D-474C-B3AE-FF6125C78B46}">
      <dsp:nvSpPr>
        <dsp:cNvPr id="0" name=""/>
        <dsp:cNvSpPr/>
      </dsp:nvSpPr>
      <dsp:spPr>
        <a:xfrm>
          <a:off x="1059020" y="726209"/>
          <a:ext cx="410133" cy="3335324"/>
        </a:xfrm>
        <a:custGeom>
          <a:avLst/>
          <a:gdLst/>
          <a:ahLst/>
          <a:cxnLst/>
          <a:rect l="0" t="0" r="0" b="0"/>
          <a:pathLst>
            <a:path>
              <a:moveTo>
                <a:pt x="0" y="0"/>
              </a:moveTo>
              <a:lnTo>
                <a:pt x="0" y="3335324"/>
              </a:lnTo>
              <a:lnTo>
                <a:pt x="410133" y="33353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D86B0-C859-46DC-9DD4-7E2796694170}">
      <dsp:nvSpPr>
        <dsp:cNvPr id="0" name=""/>
        <dsp:cNvSpPr/>
      </dsp:nvSpPr>
      <dsp:spPr>
        <a:xfrm>
          <a:off x="1469154" y="3766956"/>
          <a:ext cx="6510766" cy="58915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marL="108000" lvl="0" algn="l"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鼓励各地开展工程计价依据电子化服务模式研究，探索计价定额信息化服务形式。</a:t>
          </a:r>
          <a:endParaRPr lang="zh-CN" altLang="en-US" sz="1400" b="0" kern="1200" dirty="0" smtClean="0">
            <a:latin typeface="微软雅黑" pitchFamily="34" charset="-122"/>
            <a:ea typeface="微软雅黑" pitchFamily="34" charset="-122"/>
          </a:endParaRPr>
        </a:p>
      </dsp:txBody>
      <dsp:txXfrm>
        <a:off x="1486410" y="3784212"/>
        <a:ext cx="6476254" cy="55464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56899" y="71847"/>
          <a:ext cx="6957901" cy="81039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5.</a:t>
          </a:r>
          <a:r>
            <a:rPr lang="zh-CN" sz="2400" b="1" kern="1200" dirty="0" smtClean="0"/>
            <a:t>完善工程全过程造价服务和计价活动监管机制</a:t>
          </a:r>
          <a:endParaRPr lang="zh-CN" altLang="en-US" sz="2400" kern="1200" dirty="0"/>
        </a:p>
      </dsp:txBody>
      <dsp:txXfrm>
        <a:off x="80635" y="95583"/>
        <a:ext cx="6910429" cy="762921"/>
      </dsp:txXfrm>
    </dsp:sp>
    <dsp:sp modelId="{3C29A3B6-436E-49AC-BCFF-6786654D8A76}">
      <dsp:nvSpPr>
        <dsp:cNvPr id="0" name=""/>
        <dsp:cNvSpPr/>
      </dsp:nvSpPr>
      <dsp:spPr>
        <a:xfrm>
          <a:off x="752689" y="882240"/>
          <a:ext cx="639490" cy="531139"/>
        </a:xfrm>
        <a:custGeom>
          <a:avLst/>
          <a:gdLst/>
          <a:ahLst/>
          <a:cxnLst/>
          <a:rect l="0" t="0" r="0" b="0"/>
          <a:pathLst>
            <a:path>
              <a:moveTo>
                <a:pt x="0" y="0"/>
              </a:moveTo>
              <a:lnTo>
                <a:pt x="0" y="531139"/>
              </a:lnTo>
              <a:lnTo>
                <a:pt x="639490" y="5311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392179" y="1069920"/>
          <a:ext cx="7235996" cy="68691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建立部门协调机制，</a:t>
          </a:r>
          <a:r>
            <a:rPr lang="zh-CN" altLang="en-US" sz="1400" b="0" kern="1200" dirty="0" smtClean="0">
              <a:latin typeface="微软雅黑" pitchFamily="34" charset="-122"/>
              <a:ea typeface="微软雅黑" pitchFamily="34" charset="-122"/>
            </a:rPr>
            <a:t>推行</a:t>
          </a:r>
          <a:r>
            <a:rPr lang="zh-CN" altLang="zh-CN" sz="1400" b="0" kern="1200" dirty="0" smtClean="0">
              <a:latin typeface="微软雅黑" pitchFamily="34" charset="-122"/>
              <a:ea typeface="微软雅黑" pitchFamily="34" charset="-122"/>
            </a:rPr>
            <a:t>国有投资工程造价全过程管理制度，实现工程项目前期估算概算与最高投标限价、合同价、结算价政策衔接，造价与招投标、合同的管理制度协调，形成制度合力。</a:t>
          </a:r>
          <a:endParaRPr lang="zh-CN" altLang="en-US" sz="1400" kern="1200" dirty="0"/>
        </a:p>
      </dsp:txBody>
      <dsp:txXfrm>
        <a:off x="1412298" y="1090039"/>
        <a:ext cx="7195758" cy="646681"/>
      </dsp:txXfrm>
    </dsp:sp>
    <dsp:sp modelId="{879DD295-A588-47D4-A237-F939A2D93A18}">
      <dsp:nvSpPr>
        <dsp:cNvPr id="0" name=""/>
        <dsp:cNvSpPr/>
      </dsp:nvSpPr>
      <dsp:spPr>
        <a:xfrm>
          <a:off x="752689" y="882240"/>
          <a:ext cx="639490" cy="1372001"/>
        </a:xfrm>
        <a:custGeom>
          <a:avLst/>
          <a:gdLst/>
          <a:ahLst/>
          <a:cxnLst/>
          <a:rect l="0" t="0" r="0" b="0"/>
          <a:pathLst>
            <a:path>
              <a:moveTo>
                <a:pt x="0" y="0"/>
              </a:moveTo>
              <a:lnTo>
                <a:pt x="0" y="1372001"/>
              </a:lnTo>
              <a:lnTo>
                <a:pt x="639490" y="137200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392179" y="1928569"/>
          <a:ext cx="7251218" cy="65134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完善建设工程价款结算办法，转变结算方式，推行过程中结算，简化竣工结算。将竣工结算书作为竣工验收备案的必备文件，引导工程竣工结算按约定及时办理，遏制工程款拖欠。</a:t>
          </a:r>
          <a:endParaRPr lang="zh-CN" altLang="en-US" sz="1400" b="0" kern="1200" dirty="0">
            <a:latin typeface="微软雅黑" pitchFamily="34" charset="-122"/>
            <a:ea typeface="微软雅黑" pitchFamily="34" charset="-122"/>
          </a:endParaRPr>
        </a:p>
      </dsp:txBody>
      <dsp:txXfrm>
        <a:off x="1411256" y="1947646"/>
        <a:ext cx="7213064" cy="613189"/>
      </dsp:txXfrm>
    </dsp:sp>
    <dsp:sp modelId="{0472B2A0-378C-40A0-B4D5-B9F3D59AC018}">
      <dsp:nvSpPr>
        <dsp:cNvPr id="0" name=""/>
        <dsp:cNvSpPr/>
      </dsp:nvSpPr>
      <dsp:spPr>
        <a:xfrm>
          <a:off x="752689" y="882240"/>
          <a:ext cx="639490" cy="2199216"/>
        </a:xfrm>
        <a:custGeom>
          <a:avLst/>
          <a:gdLst/>
          <a:ahLst/>
          <a:cxnLst/>
          <a:rect l="0" t="0" r="0" b="0"/>
          <a:pathLst>
            <a:path>
              <a:moveTo>
                <a:pt x="0" y="0"/>
              </a:moveTo>
              <a:lnTo>
                <a:pt x="0" y="2199216"/>
              </a:lnTo>
              <a:lnTo>
                <a:pt x="639490" y="219921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392179" y="2751643"/>
          <a:ext cx="7239920" cy="65962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改革工程造价纠纷调节机制，鼓励各地联合行业组织成立专家委员会进行造价纠纷专业调解。加强对国有投资工程执行计价标准的监督检查，规范计价行为。</a:t>
          </a:r>
          <a:endParaRPr lang="zh-CN" altLang="en-US" sz="1400" b="0" kern="1200" dirty="0" smtClean="0">
            <a:latin typeface="微软雅黑" pitchFamily="34" charset="-122"/>
            <a:ea typeface="微软雅黑" pitchFamily="34" charset="-122"/>
          </a:endParaRPr>
        </a:p>
      </dsp:txBody>
      <dsp:txXfrm>
        <a:off x="1411499" y="2770963"/>
        <a:ext cx="7201280" cy="620987"/>
      </dsp:txXfrm>
    </dsp:sp>
    <dsp:sp modelId="{71152AE9-F7D1-4C3D-86BD-FEF36556F913}">
      <dsp:nvSpPr>
        <dsp:cNvPr id="0" name=""/>
        <dsp:cNvSpPr/>
      </dsp:nvSpPr>
      <dsp:spPr>
        <a:xfrm>
          <a:off x="752689" y="882240"/>
          <a:ext cx="639490" cy="3044220"/>
        </a:xfrm>
        <a:custGeom>
          <a:avLst/>
          <a:gdLst/>
          <a:ahLst/>
          <a:cxnLst/>
          <a:rect l="0" t="0" r="0" b="0"/>
          <a:pathLst>
            <a:path>
              <a:moveTo>
                <a:pt x="0" y="0"/>
              </a:moveTo>
              <a:lnTo>
                <a:pt x="0" y="3044220"/>
              </a:lnTo>
              <a:lnTo>
                <a:pt x="639490" y="30442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3941A-CD8F-41F0-9E57-5243A0C7D4FF}">
      <dsp:nvSpPr>
        <dsp:cNvPr id="0" name=""/>
        <dsp:cNvSpPr/>
      </dsp:nvSpPr>
      <dsp:spPr>
        <a:xfrm>
          <a:off x="1392179" y="3583000"/>
          <a:ext cx="7235996" cy="686919"/>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加强对工程计价活动及参与计价活动的工程建设各方主体、从业人员的监督检查。</a:t>
          </a:r>
        </a:p>
      </dsp:txBody>
      <dsp:txXfrm>
        <a:off x="1412298" y="3603119"/>
        <a:ext cx="7195758" cy="64668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325063" y="0"/>
          <a:ext cx="5699327" cy="70036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6.</a:t>
          </a:r>
          <a:r>
            <a:rPr lang="zh-CN" sz="2400" b="1" kern="1200" dirty="0" smtClean="0"/>
            <a:t>推进工程造价咨询行政审批制度改革</a:t>
          </a:r>
          <a:endParaRPr lang="zh-CN" altLang="en-US" sz="2400" kern="1200" dirty="0"/>
        </a:p>
      </dsp:txBody>
      <dsp:txXfrm>
        <a:off x="345576" y="20513"/>
        <a:ext cx="5658301" cy="659337"/>
      </dsp:txXfrm>
    </dsp:sp>
    <dsp:sp modelId="{3C29A3B6-436E-49AC-BCFF-6786654D8A76}">
      <dsp:nvSpPr>
        <dsp:cNvPr id="0" name=""/>
        <dsp:cNvSpPr/>
      </dsp:nvSpPr>
      <dsp:spPr>
        <a:xfrm>
          <a:off x="894996" y="700363"/>
          <a:ext cx="521276" cy="445914"/>
        </a:xfrm>
        <a:custGeom>
          <a:avLst/>
          <a:gdLst/>
          <a:ahLst/>
          <a:cxnLst/>
          <a:rect l="0" t="0" r="0" b="0"/>
          <a:pathLst>
            <a:path>
              <a:moveTo>
                <a:pt x="0" y="0"/>
              </a:moveTo>
              <a:lnTo>
                <a:pt x="0" y="445914"/>
              </a:lnTo>
              <a:lnTo>
                <a:pt x="521276" y="4459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416273" y="849451"/>
          <a:ext cx="7165631" cy="59365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探索造价工程师交由行业协会管理。</a:t>
          </a:r>
          <a:endParaRPr lang="zh-CN" altLang="en-US" sz="1400" b="0" kern="1200" dirty="0">
            <a:latin typeface="微软雅黑" pitchFamily="34" charset="-122"/>
            <a:ea typeface="微软雅黑" pitchFamily="34" charset="-122"/>
          </a:endParaRPr>
        </a:p>
      </dsp:txBody>
      <dsp:txXfrm>
        <a:off x="1433661" y="866839"/>
        <a:ext cx="7130855" cy="558877"/>
      </dsp:txXfrm>
    </dsp:sp>
    <dsp:sp modelId="{879DD295-A588-47D4-A237-F939A2D93A18}">
      <dsp:nvSpPr>
        <dsp:cNvPr id="0" name=""/>
        <dsp:cNvSpPr/>
      </dsp:nvSpPr>
      <dsp:spPr>
        <a:xfrm>
          <a:off x="894996" y="700363"/>
          <a:ext cx="521276" cy="1172609"/>
        </a:xfrm>
        <a:custGeom>
          <a:avLst/>
          <a:gdLst/>
          <a:ahLst/>
          <a:cxnLst/>
          <a:rect l="0" t="0" r="0" b="0"/>
          <a:pathLst>
            <a:path>
              <a:moveTo>
                <a:pt x="0" y="0"/>
              </a:moveTo>
              <a:lnTo>
                <a:pt x="0" y="1172609"/>
              </a:lnTo>
              <a:lnTo>
                <a:pt x="521276" y="11726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416273" y="1591518"/>
          <a:ext cx="7146957" cy="56290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将甲级工程造价咨询企业资质认定中的延续、变更等事项交由省级住房城乡建设主管部门负责。</a:t>
          </a:r>
          <a:endParaRPr lang="zh-CN" altLang="en-US" sz="1400" b="0" kern="1200" dirty="0">
            <a:latin typeface="微软雅黑" pitchFamily="34" charset="-122"/>
            <a:ea typeface="微软雅黑" pitchFamily="34" charset="-122"/>
          </a:endParaRPr>
        </a:p>
      </dsp:txBody>
      <dsp:txXfrm>
        <a:off x="1432760" y="1608005"/>
        <a:ext cx="7113983" cy="529934"/>
      </dsp:txXfrm>
    </dsp:sp>
    <dsp:sp modelId="{0472B2A0-378C-40A0-B4D5-B9F3D59AC018}">
      <dsp:nvSpPr>
        <dsp:cNvPr id="0" name=""/>
        <dsp:cNvSpPr/>
      </dsp:nvSpPr>
      <dsp:spPr>
        <a:xfrm>
          <a:off x="894996" y="700363"/>
          <a:ext cx="521276" cy="1887511"/>
        </a:xfrm>
        <a:custGeom>
          <a:avLst/>
          <a:gdLst/>
          <a:ahLst/>
          <a:cxnLst/>
          <a:rect l="0" t="0" r="0" b="0"/>
          <a:pathLst>
            <a:path>
              <a:moveTo>
                <a:pt x="0" y="0"/>
              </a:moveTo>
              <a:lnTo>
                <a:pt x="0" y="1887511"/>
              </a:lnTo>
              <a:lnTo>
                <a:pt x="521276" y="188751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416273" y="2302840"/>
          <a:ext cx="7165631" cy="570068"/>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放宽行业准入条件，完善资质标准，调整乙级企业承接业务的范围，加强资质动态监管，强化执业责任，健全清出制度。</a:t>
          </a:r>
        </a:p>
      </dsp:txBody>
      <dsp:txXfrm>
        <a:off x="1432970" y="2319537"/>
        <a:ext cx="7132237" cy="536674"/>
      </dsp:txXfrm>
    </dsp:sp>
    <dsp:sp modelId="{71152AE9-F7D1-4C3D-86BD-FEF36556F913}">
      <dsp:nvSpPr>
        <dsp:cNvPr id="0" name=""/>
        <dsp:cNvSpPr/>
      </dsp:nvSpPr>
      <dsp:spPr>
        <a:xfrm>
          <a:off x="894996" y="700363"/>
          <a:ext cx="521276" cy="2617785"/>
        </a:xfrm>
        <a:custGeom>
          <a:avLst/>
          <a:gdLst/>
          <a:ahLst/>
          <a:cxnLst/>
          <a:rect l="0" t="0" r="0" b="0"/>
          <a:pathLst>
            <a:path>
              <a:moveTo>
                <a:pt x="0" y="0"/>
              </a:moveTo>
              <a:lnTo>
                <a:pt x="0" y="2617785"/>
              </a:lnTo>
              <a:lnTo>
                <a:pt x="521276" y="26177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3941A-CD8F-41F0-9E57-5243A0C7D4FF}">
      <dsp:nvSpPr>
        <dsp:cNvPr id="0" name=""/>
        <dsp:cNvSpPr/>
      </dsp:nvSpPr>
      <dsp:spPr>
        <a:xfrm>
          <a:off x="1416273" y="3021322"/>
          <a:ext cx="7148771" cy="593653"/>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推广合伙制企业，鼓励造价咨询企业多元化发展</a:t>
          </a:r>
          <a:r>
            <a:rPr lang="en-US" altLang="zh-CN" sz="1400" b="0" kern="1200" dirty="0" smtClean="0">
              <a:latin typeface="微软雅黑" pitchFamily="34" charset="-122"/>
              <a:ea typeface="微软雅黑" pitchFamily="34" charset="-122"/>
            </a:rPr>
            <a:t>,</a:t>
          </a:r>
          <a:r>
            <a:rPr lang="zh-CN" altLang="en-US" sz="1400" b="0" kern="1200" dirty="0" smtClean="0">
              <a:latin typeface="微软雅黑" pitchFamily="34" charset="-122"/>
              <a:ea typeface="微软雅黑" pitchFamily="34" charset="-122"/>
            </a:rPr>
            <a:t>加强造价咨询企业跨省设立分支机构管理，打击分支机构和造价工程师挂靠现象。</a:t>
          </a:r>
        </a:p>
      </dsp:txBody>
      <dsp:txXfrm>
        <a:off x="1433661" y="3038710"/>
        <a:ext cx="7113995" cy="558877"/>
      </dsp:txXfrm>
    </dsp:sp>
    <dsp:sp modelId="{9203DD3E-AAA5-471D-92D0-7B5E473E069B}">
      <dsp:nvSpPr>
        <dsp:cNvPr id="0" name=""/>
        <dsp:cNvSpPr/>
      </dsp:nvSpPr>
      <dsp:spPr>
        <a:xfrm>
          <a:off x="894996" y="700363"/>
          <a:ext cx="521276" cy="3359853"/>
        </a:xfrm>
        <a:custGeom>
          <a:avLst/>
          <a:gdLst/>
          <a:ahLst/>
          <a:cxnLst/>
          <a:rect l="0" t="0" r="0" b="0"/>
          <a:pathLst>
            <a:path>
              <a:moveTo>
                <a:pt x="0" y="0"/>
              </a:moveTo>
              <a:lnTo>
                <a:pt x="0" y="3359853"/>
              </a:lnTo>
              <a:lnTo>
                <a:pt x="521276" y="33598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6C07E-767D-4659-8E7C-61444FBC6417}">
      <dsp:nvSpPr>
        <dsp:cNvPr id="0" name=""/>
        <dsp:cNvSpPr/>
      </dsp:nvSpPr>
      <dsp:spPr>
        <a:xfrm>
          <a:off x="1416273" y="3763389"/>
          <a:ext cx="7146947" cy="59365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简化跨省承揽业务备案手续，清除地方、行业壁垒。简化申请资质资格的材料要求，推行电子化评审，加大公开公示力度。 </a:t>
          </a:r>
        </a:p>
      </dsp:txBody>
      <dsp:txXfrm>
        <a:off x="1433661" y="3780777"/>
        <a:ext cx="7112171" cy="558877"/>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208184" y="0"/>
          <a:ext cx="4669461" cy="82080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mj-ea"/>
              <a:ea typeface="+mj-ea"/>
            </a:rPr>
            <a:t>7.</a:t>
          </a:r>
          <a:r>
            <a:rPr lang="zh-CN" sz="2400" b="1" kern="1200" dirty="0" smtClean="0"/>
            <a:t>推进造价咨询诚信体系建设</a:t>
          </a:r>
          <a:endParaRPr lang="zh-CN" altLang="en-US" sz="2400" kern="1200" dirty="0"/>
        </a:p>
      </dsp:txBody>
      <dsp:txXfrm>
        <a:off x="232224" y="24040"/>
        <a:ext cx="4621381" cy="772722"/>
      </dsp:txXfrm>
    </dsp:sp>
    <dsp:sp modelId="{3C29A3B6-436E-49AC-BCFF-6786654D8A76}">
      <dsp:nvSpPr>
        <dsp:cNvPr id="0" name=""/>
        <dsp:cNvSpPr/>
      </dsp:nvSpPr>
      <dsp:spPr>
        <a:xfrm>
          <a:off x="675130" y="820802"/>
          <a:ext cx="401539" cy="691226"/>
        </a:xfrm>
        <a:custGeom>
          <a:avLst/>
          <a:gdLst/>
          <a:ahLst/>
          <a:cxnLst/>
          <a:rect l="0" t="0" r="0" b="0"/>
          <a:pathLst>
            <a:path>
              <a:moveTo>
                <a:pt x="0" y="0"/>
              </a:moveTo>
              <a:lnTo>
                <a:pt x="0" y="691226"/>
              </a:lnTo>
              <a:lnTo>
                <a:pt x="401539" y="6912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076670" y="1022957"/>
          <a:ext cx="7611080" cy="97814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加快造价咨询企业执业标准及执业守则建设，指导各地</a:t>
          </a:r>
          <a:r>
            <a:rPr lang="zh-CN" altLang="zh-CN" sz="1400" b="0" kern="1200" dirty="0" smtClean="0">
              <a:solidFill>
                <a:srgbClr val="C00000"/>
              </a:solidFill>
              <a:latin typeface="微软雅黑" pitchFamily="34" charset="-122"/>
              <a:ea typeface="微软雅黑" pitchFamily="34" charset="-122"/>
            </a:rPr>
            <a:t>开展执业质量动态监管</a:t>
          </a:r>
          <a:r>
            <a:rPr lang="zh-CN" altLang="zh-CN" sz="1400" b="0" kern="1200" dirty="0" smtClean="0">
              <a:latin typeface="微软雅黑" pitchFamily="34" charset="-122"/>
              <a:ea typeface="微软雅黑" pitchFamily="34" charset="-122"/>
            </a:rPr>
            <a:t>。整合资质资格管理系统与信用信息系统，</a:t>
          </a:r>
          <a:r>
            <a:rPr lang="zh-CN" altLang="zh-CN" sz="1400" b="0" kern="1200" dirty="0" smtClean="0">
              <a:solidFill>
                <a:srgbClr val="C00000"/>
              </a:solidFill>
              <a:latin typeface="微软雅黑" pitchFamily="34" charset="-122"/>
              <a:ea typeface="微软雅黑" pitchFamily="34" charset="-122"/>
            </a:rPr>
            <a:t>搭建统一的信息平台</a:t>
          </a:r>
          <a:r>
            <a:rPr lang="zh-CN" altLang="zh-CN" sz="1400" b="0" kern="1200" dirty="0" smtClean="0">
              <a:latin typeface="微软雅黑" pitchFamily="34" charset="-122"/>
              <a:ea typeface="微软雅黑" pitchFamily="34" charset="-122"/>
            </a:rPr>
            <a:t>。</a:t>
          </a:r>
          <a:endParaRPr lang="zh-CN" altLang="en-US" sz="1400" b="0" kern="1200" dirty="0">
            <a:latin typeface="微软雅黑" pitchFamily="34" charset="-122"/>
            <a:ea typeface="微软雅黑" pitchFamily="34" charset="-122"/>
          </a:endParaRPr>
        </a:p>
      </dsp:txBody>
      <dsp:txXfrm>
        <a:off x="1105319" y="1051606"/>
        <a:ext cx="7553782" cy="920843"/>
      </dsp:txXfrm>
    </dsp:sp>
    <dsp:sp modelId="{879DD295-A588-47D4-A237-F939A2D93A18}">
      <dsp:nvSpPr>
        <dsp:cNvPr id="0" name=""/>
        <dsp:cNvSpPr/>
      </dsp:nvSpPr>
      <dsp:spPr>
        <a:xfrm>
          <a:off x="675130" y="820802"/>
          <a:ext cx="401539" cy="1853089"/>
        </a:xfrm>
        <a:custGeom>
          <a:avLst/>
          <a:gdLst/>
          <a:ahLst/>
          <a:cxnLst/>
          <a:rect l="0" t="0" r="0" b="0"/>
          <a:pathLst>
            <a:path>
              <a:moveTo>
                <a:pt x="0" y="0"/>
              </a:moveTo>
              <a:lnTo>
                <a:pt x="0" y="1853089"/>
              </a:lnTo>
              <a:lnTo>
                <a:pt x="401539" y="18530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076670" y="2200605"/>
          <a:ext cx="7611080" cy="94657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各地要依托统一信息平台，开展不良行为记录，建立信用档案，适时公开不良行为，形成有效的社会监督机制。加强信息资源整合，逐步</a:t>
          </a:r>
          <a:r>
            <a:rPr lang="zh-CN" altLang="zh-CN" sz="1400" b="0" kern="1200" dirty="0" smtClean="0">
              <a:solidFill>
                <a:srgbClr val="C00000"/>
              </a:solidFill>
              <a:latin typeface="微软雅黑" pitchFamily="34" charset="-122"/>
              <a:ea typeface="微软雅黑" pitchFamily="34" charset="-122"/>
            </a:rPr>
            <a:t>建立</a:t>
          </a:r>
          <a:r>
            <a:rPr lang="zh-CN" altLang="zh-CN" sz="1400" b="0" kern="1200" dirty="0" smtClean="0">
              <a:latin typeface="微软雅黑" pitchFamily="34" charset="-122"/>
              <a:ea typeface="微软雅黑" pitchFamily="34" charset="-122"/>
            </a:rPr>
            <a:t>与工商、税务、社保等部门的</a:t>
          </a:r>
          <a:r>
            <a:rPr lang="zh-CN" altLang="zh-CN" sz="1400" b="0" kern="1200" dirty="0" smtClean="0">
              <a:solidFill>
                <a:srgbClr val="C00000"/>
              </a:solidFill>
              <a:latin typeface="微软雅黑" pitchFamily="34" charset="-122"/>
              <a:ea typeface="微软雅黑" pitchFamily="34" charset="-122"/>
            </a:rPr>
            <a:t>信用信息共享机制</a:t>
          </a:r>
          <a:r>
            <a:rPr lang="zh-CN" altLang="zh-CN" sz="1400" b="0" kern="1200" dirty="0" smtClean="0">
              <a:latin typeface="微软雅黑" pitchFamily="34" charset="-122"/>
              <a:ea typeface="微软雅黑" pitchFamily="34" charset="-122"/>
            </a:rPr>
            <a:t>。</a:t>
          </a:r>
          <a:endParaRPr lang="zh-CN" altLang="en-US" sz="1400" b="0" kern="1200" dirty="0">
            <a:latin typeface="微软雅黑" pitchFamily="34" charset="-122"/>
            <a:ea typeface="微软雅黑" pitchFamily="34" charset="-122"/>
          </a:endParaRPr>
        </a:p>
      </dsp:txBody>
      <dsp:txXfrm>
        <a:off x="1104394" y="2228329"/>
        <a:ext cx="7555632" cy="891123"/>
      </dsp:txXfrm>
    </dsp:sp>
    <dsp:sp modelId="{0472B2A0-378C-40A0-B4D5-B9F3D59AC018}">
      <dsp:nvSpPr>
        <dsp:cNvPr id="0" name=""/>
        <dsp:cNvSpPr/>
      </dsp:nvSpPr>
      <dsp:spPr>
        <a:xfrm>
          <a:off x="675130" y="820802"/>
          <a:ext cx="401539" cy="2994355"/>
        </a:xfrm>
        <a:custGeom>
          <a:avLst/>
          <a:gdLst/>
          <a:ahLst/>
          <a:cxnLst/>
          <a:rect l="0" t="0" r="0" b="0"/>
          <a:pathLst>
            <a:path>
              <a:moveTo>
                <a:pt x="0" y="0"/>
              </a:moveTo>
              <a:lnTo>
                <a:pt x="0" y="2994355"/>
              </a:lnTo>
              <a:lnTo>
                <a:pt x="401539" y="299435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076670" y="3346683"/>
          <a:ext cx="7638864" cy="936947"/>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zh-CN" sz="1400" b="0" kern="1200" dirty="0" smtClean="0">
              <a:latin typeface="微软雅黑" pitchFamily="34" charset="-122"/>
              <a:ea typeface="微软雅黑" pitchFamily="34" charset="-122"/>
            </a:rPr>
            <a:t>各地可结合本地实际，探索开展以企业和从业人员执业行为和执业质量为主要内容的评价，并与资质资格审批联动，建立“褒扬守信、惩戒失信”的环境。</a:t>
          </a:r>
          <a:r>
            <a:rPr lang="zh-CN" altLang="zh-CN" sz="1400" b="0" kern="1200" dirty="0" smtClean="0">
              <a:solidFill>
                <a:srgbClr val="C00000"/>
              </a:solidFill>
              <a:latin typeface="微软雅黑" pitchFamily="34" charset="-122"/>
              <a:ea typeface="微软雅黑" pitchFamily="34" charset="-122"/>
            </a:rPr>
            <a:t>鼓励行业组织开展社会信用评价</a:t>
          </a:r>
          <a:r>
            <a:rPr lang="zh-CN" altLang="zh-CN" sz="1400" b="0" kern="1200" dirty="0" smtClean="0">
              <a:latin typeface="微软雅黑" pitchFamily="34" charset="-122"/>
              <a:ea typeface="微软雅黑" pitchFamily="34" charset="-122"/>
            </a:rPr>
            <a:t>。</a:t>
          </a:r>
          <a:endParaRPr lang="zh-CN" altLang="en-US" sz="1400" b="0" kern="1200" dirty="0" smtClean="0">
            <a:latin typeface="微软雅黑" pitchFamily="34" charset="-122"/>
            <a:ea typeface="微软雅黑" pitchFamily="34" charset="-122"/>
          </a:endParaRPr>
        </a:p>
      </dsp:txBody>
      <dsp:txXfrm>
        <a:off x="1104112" y="3374125"/>
        <a:ext cx="7583980" cy="88206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60FA0-0CFE-4299-931C-50CD6D9EBCED}">
      <dsp:nvSpPr>
        <dsp:cNvPr id="0" name=""/>
        <dsp:cNvSpPr/>
      </dsp:nvSpPr>
      <dsp:spPr>
        <a:xfrm>
          <a:off x="783190" y="0"/>
          <a:ext cx="4582807" cy="72890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altLang="zh-CN" sz="2400" b="1" kern="1200" dirty="0" smtClean="0"/>
            <a:t>8.</a:t>
          </a:r>
          <a:r>
            <a:rPr lang="zh-CN" sz="2400" b="1" kern="1200" dirty="0" smtClean="0"/>
            <a:t>促进造价专业人才水平提升</a:t>
          </a:r>
          <a:endParaRPr lang="zh-CN" altLang="en-US" sz="2400" kern="1200" dirty="0"/>
        </a:p>
      </dsp:txBody>
      <dsp:txXfrm>
        <a:off x="804539" y="21349"/>
        <a:ext cx="4540109" cy="686207"/>
      </dsp:txXfrm>
    </dsp:sp>
    <dsp:sp modelId="{3C29A3B6-436E-49AC-BCFF-6786654D8A76}">
      <dsp:nvSpPr>
        <dsp:cNvPr id="0" name=""/>
        <dsp:cNvSpPr/>
      </dsp:nvSpPr>
      <dsp:spPr>
        <a:xfrm>
          <a:off x="1241471" y="728905"/>
          <a:ext cx="417601" cy="385246"/>
        </a:xfrm>
        <a:custGeom>
          <a:avLst/>
          <a:gdLst/>
          <a:ahLst/>
          <a:cxnLst/>
          <a:rect l="0" t="0" r="0" b="0"/>
          <a:pathLst>
            <a:path>
              <a:moveTo>
                <a:pt x="0" y="0"/>
              </a:moveTo>
              <a:lnTo>
                <a:pt x="0" y="385246"/>
              </a:lnTo>
              <a:lnTo>
                <a:pt x="417601" y="3852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F5D63-C549-432B-9D3F-3E16A10EB4AE}">
      <dsp:nvSpPr>
        <dsp:cNvPr id="0" name=""/>
        <dsp:cNvSpPr/>
      </dsp:nvSpPr>
      <dsp:spPr>
        <a:xfrm>
          <a:off x="1659072" y="854820"/>
          <a:ext cx="6393444" cy="518663"/>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研究制定工程造价专业人才发展战略。</a:t>
          </a:r>
          <a:endParaRPr lang="zh-CN" altLang="en-US" sz="1400" b="0" kern="1200" dirty="0">
            <a:latin typeface="微软雅黑" pitchFamily="34" charset="-122"/>
            <a:ea typeface="微软雅黑" pitchFamily="34" charset="-122"/>
          </a:endParaRPr>
        </a:p>
      </dsp:txBody>
      <dsp:txXfrm>
        <a:off x="1674263" y="870011"/>
        <a:ext cx="6363062" cy="488281"/>
      </dsp:txXfrm>
    </dsp:sp>
    <dsp:sp modelId="{879DD295-A588-47D4-A237-F939A2D93A18}">
      <dsp:nvSpPr>
        <dsp:cNvPr id="0" name=""/>
        <dsp:cNvSpPr/>
      </dsp:nvSpPr>
      <dsp:spPr>
        <a:xfrm>
          <a:off x="1241471" y="728905"/>
          <a:ext cx="417601" cy="1032537"/>
        </a:xfrm>
        <a:custGeom>
          <a:avLst/>
          <a:gdLst/>
          <a:ahLst/>
          <a:cxnLst/>
          <a:rect l="0" t="0" r="0" b="0"/>
          <a:pathLst>
            <a:path>
              <a:moveTo>
                <a:pt x="0" y="0"/>
              </a:moveTo>
              <a:lnTo>
                <a:pt x="0" y="1032537"/>
              </a:lnTo>
              <a:lnTo>
                <a:pt x="417601" y="103253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DA8397-2A50-4F18-BC64-91AEE591FA8B}">
      <dsp:nvSpPr>
        <dsp:cNvPr id="0" name=""/>
        <dsp:cNvSpPr/>
      </dsp:nvSpPr>
      <dsp:spPr>
        <a:xfrm>
          <a:off x="1659072" y="1497567"/>
          <a:ext cx="6393452" cy="52775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注重造价工程师考试和继续教育的实务操作和专业需求。</a:t>
          </a:r>
          <a:endParaRPr lang="zh-CN" altLang="en-US" sz="1400" b="0" kern="1200" dirty="0">
            <a:latin typeface="微软雅黑" pitchFamily="34" charset="-122"/>
            <a:ea typeface="微软雅黑" pitchFamily="34" charset="-122"/>
          </a:endParaRPr>
        </a:p>
      </dsp:txBody>
      <dsp:txXfrm>
        <a:off x="1674529" y="1513024"/>
        <a:ext cx="6362538" cy="496837"/>
      </dsp:txXfrm>
    </dsp:sp>
    <dsp:sp modelId="{0472B2A0-378C-40A0-B4D5-B9F3D59AC018}">
      <dsp:nvSpPr>
        <dsp:cNvPr id="0" name=""/>
        <dsp:cNvSpPr/>
      </dsp:nvSpPr>
      <dsp:spPr>
        <a:xfrm>
          <a:off x="1241471" y="728905"/>
          <a:ext cx="417601" cy="1665090"/>
        </a:xfrm>
        <a:custGeom>
          <a:avLst/>
          <a:gdLst/>
          <a:ahLst/>
          <a:cxnLst/>
          <a:rect l="0" t="0" r="0" b="0"/>
          <a:pathLst>
            <a:path>
              <a:moveTo>
                <a:pt x="0" y="0"/>
              </a:moveTo>
              <a:lnTo>
                <a:pt x="0" y="1665090"/>
              </a:lnTo>
              <a:lnTo>
                <a:pt x="417601" y="16650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DAE13-1C42-419A-8FC6-E5D707E36914}">
      <dsp:nvSpPr>
        <dsp:cNvPr id="0" name=""/>
        <dsp:cNvSpPr/>
      </dsp:nvSpPr>
      <dsp:spPr>
        <a:xfrm>
          <a:off x="1659072" y="2149402"/>
          <a:ext cx="6456728" cy="489186"/>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指导工程造价专业学科建设，保证专业人才培养质量。</a:t>
          </a:r>
        </a:p>
      </dsp:txBody>
      <dsp:txXfrm>
        <a:off x="1673400" y="2163730"/>
        <a:ext cx="6428072" cy="460530"/>
      </dsp:txXfrm>
    </dsp:sp>
    <dsp:sp modelId="{A5C8127B-AF98-4EB7-9E50-7C8EF1E787E2}">
      <dsp:nvSpPr>
        <dsp:cNvPr id="0" name=""/>
        <dsp:cNvSpPr/>
      </dsp:nvSpPr>
      <dsp:spPr>
        <a:xfrm>
          <a:off x="1241471" y="728905"/>
          <a:ext cx="417601" cy="2238370"/>
        </a:xfrm>
        <a:custGeom>
          <a:avLst/>
          <a:gdLst/>
          <a:ahLst/>
          <a:cxnLst/>
          <a:rect l="0" t="0" r="0" b="0"/>
          <a:pathLst>
            <a:path>
              <a:moveTo>
                <a:pt x="0" y="0"/>
              </a:moveTo>
              <a:lnTo>
                <a:pt x="0" y="2238370"/>
              </a:lnTo>
              <a:lnTo>
                <a:pt x="417601" y="22383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A9352-2D7B-4323-A6DC-C6BC3D7F739F}">
      <dsp:nvSpPr>
        <dsp:cNvPr id="0" name=""/>
        <dsp:cNvSpPr/>
      </dsp:nvSpPr>
      <dsp:spPr>
        <a:xfrm>
          <a:off x="1659072" y="2762672"/>
          <a:ext cx="6456728" cy="4092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研究造价员从业行为监管办法。</a:t>
          </a:r>
        </a:p>
      </dsp:txBody>
      <dsp:txXfrm>
        <a:off x="1671057" y="2774657"/>
        <a:ext cx="6432758" cy="385237"/>
      </dsp:txXfrm>
    </dsp:sp>
    <dsp:sp modelId="{50FEC94E-D6CE-4A1A-A2E7-4065984B73AA}">
      <dsp:nvSpPr>
        <dsp:cNvPr id="0" name=""/>
        <dsp:cNvSpPr/>
      </dsp:nvSpPr>
      <dsp:spPr>
        <a:xfrm>
          <a:off x="1241471" y="728905"/>
          <a:ext cx="417601" cy="2863671"/>
        </a:xfrm>
        <a:custGeom>
          <a:avLst/>
          <a:gdLst/>
          <a:ahLst/>
          <a:cxnLst/>
          <a:rect l="0" t="0" r="0" b="0"/>
          <a:pathLst>
            <a:path>
              <a:moveTo>
                <a:pt x="0" y="0"/>
              </a:moveTo>
              <a:lnTo>
                <a:pt x="0" y="2863671"/>
              </a:lnTo>
              <a:lnTo>
                <a:pt x="417601" y="28636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5D659-23A6-4413-B759-3DD0D4DEBE38}">
      <dsp:nvSpPr>
        <dsp:cNvPr id="0" name=""/>
        <dsp:cNvSpPr/>
      </dsp:nvSpPr>
      <dsp:spPr>
        <a:xfrm>
          <a:off x="1659072" y="3295963"/>
          <a:ext cx="6456728" cy="59322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支持造行业协会完善造价员全国统一自律管理制度，逐步统一各地、各行业价员的专业划分和级别设置。</a:t>
          </a:r>
        </a:p>
      </dsp:txBody>
      <dsp:txXfrm>
        <a:off x="1676447" y="3313338"/>
        <a:ext cx="6421978" cy="558477"/>
      </dsp:txXfrm>
    </dsp:sp>
    <dsp:sp modelId="{B934134B-CEF9-4279-8E3C-376E2BE9AC44}">
      <dsp:nvSpPr>
        <dsp:cNvPr id="0" name=""/>
        <dsp:cNvSpPr/>
      </dsp:nvSpPr>
      <dsp:spPr>
        <a:xfrm>
          <a:off x="1241471" y="728905"/>
          <a:ext cx="417601" cy="3562831"/>
        </a:xfrm>
        <a:custGeom>
          <a:avLst/>
          <a:gdLst/>
          <a:ahLst/>
          <a:cxnLst/>
          <a:rect l="0" t="0" r="0" b="0"/>
          <a:pathLst>
            <a:path>
              <a:moveTo>
                <a:pt x="0" y="0"/>
              </a:moveTo>
              <a:lnTo>
                <a:pt x="0" y="3562831"/>
              </a:lnTo>
              <a:lnTo>
                <a:pt x="417601" y="35628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2CE26-5DD3-4C92-B451-ADD52D1D9461}">
      <dsp:nvSpPr>
        <dsp:cNvPr id="0" name=""/>
        <dsp:cNvSpPr/>
      </dsp:nvSpPr>
      <dsp:spPr>
        <a:xfrm>
          <a:off x="1659072" y="4013274"/>
          <a:ext cx="6456728" cy="556926"/>
        </a:xfrm>
        <a:prstGeom prst="roundRect">
          <a:avLst>
            <a:gd name="adj" fmla="val 10000"/>
          </a:avLst>
        </a:prstGeom>
        <a:solidFill>
          <a:schemeClr val="lt1"/>
        </a:solidFill>
        <a:ln w="25400" cap="flat" cmpd="sng" algn="ctr">
          <a:solidFill>
            <a:srgbClr val="7030A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marL="72000" lvl="0" algn="l" defTabSz="622300">
            <a:lnSpc>
              <a:spcPct val="90000"/>
            </a:lnSpc>
            <a:spcBef>
              <a:spcPct val="0"/>
            </a:spcBef>
            <a:spcAft>
              <a:spcPts val="0"/>
            </a:spcAft>
          </a:pPr>
          <a:r>
            <a:rPr lang="zh-CN" altLang="en-US" sz="1400" b="0" kern="1200" dirty="0" smtClean="0">
              <a:latin typeface="微软雅黑" pitchFamily="34" charset="-122"/>
              <a:ea typeface="微软雅黑" pitchFamily="34" charset="-122"/>
            </a:rPr>
            <a:t>制定工程造价机构管理人员专业知识培训计划，保障造价管理机构专业水平。</a:t>
          </a:r>
        </a:p>
      </dsp:txBody>
      <dsp:txXfrm>
        <a:off x="1675384" y="4029586"/>
        <a:ext cx="6424104" cy="52430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42811-EFFE-4AB3-BEEC-6881432D19D1}">
      <dsp:nvSpPr>
        <dsp:cNvPr id="0" name=""/>
        <dsp:cNvSpPr/>
      </dsp:nvSpPr>
      <dsp:spPr>
        <a:xfrm>
          <a:off x="2634" y="67653"/>
          <a:ext cx="2568419" cy="1027367"/>
        </a:xfrm>
        <a:prstGeom prst="roundRect">
          <a:avLst/>
        </a:prstGeom>
        <a:solidFill>
          <a:schemeClr val="accent3">
            <a:hueOff val="0"/>
            <a:satOff val="0"/>
            <a:lumOff val="0"/>
            <a:alphaOff val="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t>加强组织领导</a:t>
          </a:r>
          <a:endParaRPr lang="zh-CN" altLang="en-US" sz="2400" kern="1200" dirty="0"/>
        </a:p>
      </dsp:txBody>
      <dsp:txXfrm>
        <a:off x="52786" y="117805"/>
        <a:ext cx="2468115" cy="927063"/>
      </dsp:txXfrm>
    </dsp:sp>
    <dsp:sp modelId="{408B6E80-5929-4B4C-80F5-648EF4AFDDCD}">
      <dsp:nvSpPr>
        <dsp:cNvPr id="0" name=""/>
        <dsp:cNvSpPr/>
      </dsp:nvSpPr>
      <dsp:spPr>
        <a:xfrm>
          <a:off x="2634" y="1095020"/>
          <a:ext cx="2568419" cy="33379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提高认识，解放思想，调动造价管理机构积极性；</a:t>
          </a:r>
          <a:endParaRPr lang="zh-CN" altLang="en-US" sz="1800" kern="1200" dirty="0">
            <a:latin typeface="楷体_GB2312" pitchFamily="49" charset="-122"/>
            <a:ea typeface="楷体_GB2312" pitchFamily="49" charset="-122"/>
          </a:endParaRPr>
        </a:p>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以问题为导向，制定实施方案，完善支撑体系；</a:t>
          </a:r>
          <a:endParaRPr lang="zh-CN" altLang="en-US" sz="1800" kern="1200" dirty="0">
            <a:latin typeface="楷体_GB2312" pitchFamily="49" charset="-122"/>
            <a:ea typeface="楷体_GB2312" pitchFamily="49" charset="-122"/>
          </a:endParaRPr>
        </a:p>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落实各项改革措施，整体推进造价管理改革不断深化。</a:t>
          </a:r>
          <a:endParaRPr lang="zh-CN" altLang="en-US" sz="1800" kern="1200" dirty="0">
            <a:latin typeface="楷体_GB2312" pitchFamily="49" charset="-122"/>
            <a:ea typeface="楷体_GB2312" pitchFamily="49" charset="-122"/>
          </a:endParaRPr>
        </a:p>
      </dsp:txBody>
      <dsp:txXfrm>
        <a:off x="2634" y="1095020"/>
        <a:ext cx="2568419" cy="3337920"/>
      </dsp:txXfrm>
    </dsp:sp>
    <dsp:sp modelId="{C219C90D-20A8-4596-AFEF-5816D098B086}">
      <dsp:nvSpPr>
        <dsp:cNvPr id="0" name=""/>
        <dsp:cNvSpPr/>
      </dsp:nvSpPr>
      <dsp:spPr>
        <a:xfrm>
          <a:off x="2930632" y="67653"/>
          <a:ext cx="2568419" cy="1027367"/>
        </a:xfrm>
        <a:prstGeom prst="roundRect">
          <a:avLst/>
        </a:prstGeom>
        <a:solidFill>
          <a:schemeClr val="accent3">
            <a:hueOff val="5625132"/>
            <a:satOff val="-8440"/>
            <a:lumOff val="-1373"/>
            <a:alphaOff val="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t>加强造价管理机构自身建设</a:t>
          </a:r>
          <a:endParaRPr lang="zh-CN" altLang="en-US" sz="2400" kern="1200" dirty="0"/>
        </a:p>
      </dsp:txBody>
      <dsp:txXfrm>
        <a:off x="2980784" y="117805"/>
        <a:ext cx="2468115" cy="927063"/>
      </dsp:txXfrm>
    </dsp:sp>
    <dsp:sp modelId="{E781DE98-6B55-46CA-B99D-6C635E5803D6}">
      <dsp:nvSpPr>
        <dsp:cNvPr id="0" name=""/>
        <dsp:cNvSpPr/>
      </dsp:nvSpPr>
      <dsp:spPr>
        <a:xfrm>
          <a:off x="2930632" y="1095020"/>
          <a:ext cx="2568419" cy="3337920"/>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进一步明确造价管理机构职能；</a:t>
          </a:r>
        </a:p>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强化工程造价市场监管和公共服务职责；</a:t>
          </a:r>
        </a:p>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落实工作经费，加大造价专业人才引进力度；</a:t>
          </a:r>
        </a:p>
        <a:p>
          <a:pPr marL="171450" lvl="1" indent="-171450" algn="l" defTabSz="800100">
            <a:lnSpc>
              <a:spcPct val="90000"/>
            </a:lnSpc>
            <a:spcBef>
              <a:spcPct val="0"/>
            </a:spcBef>
            <a:spcAft>
              <a:spcPct val="15000"/>
            </a:spcAft>
            <a:buChar char="••"/>
          </a:pPr>
          <a:r>
            <a:rPr lang="zh-CN" altLang="en-US" sz="1800" kern="1200" dirty="0" smtClean="0">
              <a:solidFill>
                <a:srgbClr val="FF0000"/>
              </a:solidFill>
              <a:latin typeface="楷体_GB2312" pitchFamily="49" charset="-122"/>
              <a:ea typeface="楷体_GB2312" pitchFamily="49" charset="-122"/>
            </a:rPr>
            <a:t>制定工程造价机构管理人员专业知识培训计划，保障造价管理机构专业水平。</a:t>
          </a:r>
        </a:p>
      </dsp:txBody>
      <dsp:txXfrm>
        <a:off x="2930632" y="1095020"/>
        <a:ext cx="2568419" cy="3337920"/>
      </dsp:txXfrm>
    </dsp:sp>
    <dsp:sp modelId="{0BC1DF30-6448-4FA3-AF1E-4BD41DF93246}">
      <dsp:nvSpPr>
        <dsp:cNvPr id="0" name=""/>
        <dsp:cNvSpPr/>
      </dsp:nvSpPr>
      <dsp:spPr>
        <a:xfrm>
          <a:off x="5858630" y="67653"/>
          <a:ext cx="2568419" cy="1027367"/>
        </a:xfrm>
        <a:prstGeom prst="roundRect">
          <a:avLst/>
        </a:prstGeom>
        <a:solidFill>
          <a:schemeClr val="accent3">
            <a:hueOff val="11250264"/>
            <a:satOff val="-16880"/>
            <a:lumOff val="-2745"/>
            <a:alphaOff val="0"/>
          </a:scheme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100000"/>
            </a:lnSpc>
            <a:spcBef>
              <a:spcPct val="0"/>
            </a:spcBef>
            <a:spcAft>
              <a:spcPts val="0"/>
            </a:spcAft>
          </a:pPr>
          <a:r>
            <a:rPr lang="zh-CN" altLang="en-US" sz="2400" b="1" kern="1200" dirty="0" smtClean="0"/>
            <a:t>做好行业协会</a:t>
          </a:r>
          <a:endParaRPr lang="en-US" altLang="zh-CN" sz="2400" b="1" kern="1200" dirty="0" smtClean="0"/>
        </a:p>
        <a:p>
          <a:pPr lvl="0" algn="ctr" defTabSz="1066800">
            <a:lnSpc>
              <a:spcPct val="100000"/>
            </a:lnSpc>
            <a:spcBef>
              <a:spcPct val="0"/>
            </a:spcBef>
            <a:spcAft>
              <a:spcPts val="0"/>
            </a:spcAft>
          </a:pPr>
          <a:r>
            <a:rPr lang="zh-CN" altLang="en-US" sz="2400" b="1" kern="1200" dirty="0" smtClean="0"/>
            <a:t>培育</a:t>
          </a:r>
          <a:endParaRPr lang="zh-CN" altLang="en-US" sz="2400" b="1" kern="1200" dirty="0"/>
        </a:p>
      </dsp:txBody>
      <dsp:txXfrm>
        <a:off x="5908782" y="117805"/>
        <a:ext cx="2468115" cy="927063"/>
      </dsp:txXfrm>
    </dsp:sp>
    <dsp:sp modelId="{FBB31244-7115-4B8B-B44E-92F48551274C}">
      <dsp:nvSpPr>
        <dsp:cNvPr id="0" name=""/>
        <dsp:cNvSpPr/>
      </dsp:nvSpPr>
      <dsp:spPr>
        <a:xfrm>
          <a:off x="5858630" y="1095020"/>
          <a:ext cx="2568419" cy="3337920"/>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rgbClr val="FF0000"/>
              </a:solidFill>
              <a:latin typeface="楷体_GB2312" pitchFamily="49" charset="-122"/>
              <a:ea typeface="楷体_GB2312" pitchFamily="49" charset="-122"/>
            </a:rPr>
            <a:t>充分发挥协会在引导行业发展、促进诚信经营、维护公平竞争、强化行业自律和人才培养等方面的作用；</a:t>
          </a:r>
        </a:p>
        <a:p>
          <a:pPr marL="171450" lvl="1" indent="-171450" algn="l" defTabSz="800100">
            <a:lnSpc>
              <a:spcPct val="90000"/>
            </a:lnSpc>
            <a:spcBef>
              <a:spcPct val="0"/>
            </a:spcBef>
            <a:spcAft>
              <a:spcPct val="15000"/>
            </a:spcAft>
            <a:buChar char="••"/>
          </a:pPr>
          <a:r>
            <a:rPr lang="zh-CN" altLang="en-US" sz="1800" kern="1200" dirty="0" smtClean="0">
              <a:latin typeface="楷体_GB2312" pitchFamily="49" charset="-122"/>
              <a:ea typeface="楷体_GB2312" pitchFamily="49" charset="-122"/>
            </a:rPr>
            <a:t>加强协会自身建设，提升为造价咨询企业和执业人员服务能力。</a:t>
          </a:r>
        </a:p>
      </dsp:txBody>
      <dsp:txXfrm>
        <a:off x="5858630" y="1095020"/>
        <a:ext cx="2568419" cy="33379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3892" y="0"/>
          <a:ext cx="3404048" cy="6429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投资估算</a:t>
          </a:r>
          <a:endParaRPr lang="zh-CN" altLang="en-US" sz="2000" kern="1200" dirty="0"/>
        </a:p>
      </dsp:txBody>
      <dsp:txXfrm>
        <a:off x="3892" y="0"/>
        <a:ext cx="3243313" cy="642941"/>
      </dsp:txXfrm>
    </dsp:sp>
    <dsp:sp modelId="{AA3A9C1C-10E6-428E-98E4-E1D9D48800FA}">
      <dsp:nvSpPr>
        <dsp:cNvPr id="0" name=""/>
        <dsp:cNvSpPr/>
      </dsp:nvSpPr>
      <dsp:spPr>
        <a:xfrm>
          <a:off x="2558086" y="0"/>
          <a:ext cx="3404048" cy="642941"/>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kern="1200" dirty="0" smtClean="0"/>
            <a:t>全费用</a:t>
          </a:r>
          <a:endParaRPr lang="zh-CN" altLang="en-US" sz="2000" kern="1200" dirty="0"/>
        </a:p>
      </dsp:txBody>
      <dsp:txXfrm>
        <a:off x="2879557" y="0"/>
        <a:ext cx="2761107" cy="642941"/>
      </dsp:txXfrm>
    </dsp:sp>
    <dsp:sp modelId="{A0FC0335-DDC3-412F-9D3A-B3B240FD1087}">
      <dsp:nvSpPr>
        <dsp:cNvPr id="0" name=""/>
        <dsp:cNvSpPr/>
      </dsp:nvSpPr>
      <dsp:spPr>
        <a:xfrm>
          <a:off x="5450370" y="0"/>
          <a:ext cx="3404048" cy="642941"/>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全费用单价</a:t>
          </a:r>
          <a:endParaRPr lang="zh-CN" altLang="en-US" sz="2000" kern="1200" dirty="0"/>
        </a:p>
      </dsp:txBody>
      <dsp:txXfrm>
        <a:off x="5771841" y="0"/>
        <a:ext cx="2761107" cy="64294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3892" y="0"/>
          <a:ext cx="3404048" cy="64294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概算</a:t>
          </a:r>
          <a:endParaRPr lang="zh-CN" altLang="en-US" sz="2000" kern="1200" dirty="0"/>
        </a:p>
      </dsp:txBody>
      <dsp:txXfrm>
        <a:off x="3892" y="0"/>
        <a:ext cx="3243313" cy="642941"/>
      </dsp:txXfrm>
    </dsp:sp>
    <dsp:sp modelId="{AA3A9C1C-10E6-428E-98E4-E1D9D48800FA}">
      <dsp:nvSpPr>
        <dsp:cNvPr id="0" name=""/>
        <dsp:cNvSpPr/>
      </dsp:nvSpPr>
      <dsp:spPr>
        <a:xfrm>
          <a:off x="2727131" y="0"/>
          <a:ext cx="3404048" cy="642941"/>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kern="1200" dirty="0" smtClean="0"/>
            <a:t>全费用</a:t>
          </a:r>
          <a:endParaRPr lang="zh-CN" altLang="en-US" sz="2000" kern="1200" dirty="0"/>
        </a:p>
      </dsp:txBody>
      <dsp:txXfrm>
        <a:off x="3048602" y="0"/>
        <a:ext cx="2761107" cy="642941"/>
      </dsp:txXfrm>
    </dsp:sp>
    <dsp:sp modelId="{A0FC0335-DDC3-412F-9D3A-B3B240FD1087}">
      <dsp:nvSpPr>
        <dsp:cNvPr id="0" name=""/>
        <dsp:cNvSpPr/>
      </dsp:nvSpPr>
      <dsp:spPr>
        <a:xfrm>
          <a:off x="5450370" y="0"/>
          <a:ext cx="3404048" cy="642941"/>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全费用单价</a:t>
          </a:r>
          <a:endParaRPr lang="zh-CN" altLang="en-US" sz="2000" kern="1200" dirty="0"/>
        </a:p>
      </dsp:txBody>
      <dsp:txXfrm>
        <a:off x="5771841" y="0"/>
        <a:ext cx="2761107" cy="64294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3892" y="0"/>
          <a:ext cx="3404048" cy="64294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概算</a:t>
          </a:r>
          <a:endParaRPr lang="zh-CN" altLang="en-US" sz="2000" kern="1200" dirty="0"/>
        </a:p>
      </dsp:txBody>
      <dsp:txXfrm>
        <a:off x="3892" y="0"/>
        <a:ext cx="3243313" cy="642941"/>
      </dsp:txXfrm>
    </dsp:sp>
    <dsp:sp modelId="{AA3A9C1C-10E6-428E-98E4-E1D9D48800FA}">
      <dsp:nvSpPr>
        <dsp:cNvPr id="0" name=""/>
        <dsp:cNvSpPr/>
      </dsp:nvSpPr>
      <dsp:spPr>
        <a:xfrm>
          <a:off x="2727131" y="0"/>
          <a:ext cx="3404048" cy="642941"/>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定额直接费</a:t>
          </a:r>
          <a:r>
            <a:rPr lang="en-US" altLang="zh-CN" sz="2000" b="0" kern="1200" dirty="0" smtClean="0">
              <a:latin typeface="微软雅黑" pitchFamily="34" charset="-122"/>
              <a:ea typeface="微软雅黑" pitchFamily="34" charset="-122"/>
            </a:rPr>
            <a:t>+</a:t>
          </a:r>
          <a:r>
            <a:rPr lang="zh-CN" altLang="en-US" sz="2000" b="0" kern="1200" dirty="0" smtClean="0">
              <a:latin typeface="微软雅黑" pitchFamily="34" charset="-122"/>
              <a:ea typeface="微软雅黑" pitchFamily="34" charset="-122"/>
            </a:rPr>
            <a:t>取费</a:t>
          </a:r>
          <a:endParaRPr lang="zh-CN" altLang="en-US" sz="2000" kern="1200" dirty="0"/>
        </a:p>
      </dsp:txBody>
      <dsp:txXfrm>
        <a:off x="3048602" y="0"/>
        <a:ext cx="2761107" cy="642941"/>
      </dsp:txXfrm>
    </dsp:sp>
    <dsp:sp modelId="{A0FC0335-DDC3-412F-9D3A-B3B240FD1087}">
      <dsp:nvSpPr>
        <dsp:cNvPr id="0" name=""/>
        <dsp:cNvSpPr/>
      </dsp:nvSpPr>
      <dsp:spPr>
        <a:xfrm>
          <a:off x="5450370" y="0"/>
          <a:ext cx="3404048" cy="642941"/>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smtClean="0">
              <a:latin typeface="微软雅黑" pitchFamily="34" charset="-122"/>
              <a:ea typeface="微软雅黑" pitchFamily="34" charset="-122"/>
            </a:rPr>
            <a:t>全费用单价</a:t>
          </a:r>
          <a:endParaRPr lang="zh-CN" altLang="en-US" sz="2000" kern="1200" dirty="0"/>
        </a:p>
      </dsp:txBody>
      <dsp:txXfrm>
        <a:off x="5771841" y="0"/>
        <a:ext cx="2761107" cy="642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3892" y="0"/>
          <a:ext cx="3404048" cy="64294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预算</a:t>
          </a:r>
          <a:endParaRPr lang="zh-CN" altLang="en-US" sz="2000" kern="1200" dirty="0"/>
        </a:p>
      </dsp:txBody>
      <dsp:txXfrm>
        <a:off x="3892" y="0"/>
        <a:ext cx="3243313" cy="642942"/>
      </dsp:txXfrm>
    </dsp:sp>
    <dsp:sp modelId="{AA3A9C1C-10E6-428E-98E4-E1D9D48800FA}">
      <dsp:nvSpPr>
        <dsp:cNvPr id="0" name=""/>
        <dsp:cNvSpPr/>
      </dsp:nvSpPr>
      <dsp:spPr>
        <a:xfrm>
          <a:off x="2727131" y="0"/>
          <a:ext cx="3404048" cy="642942"/>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定额直接费</a:t>
          </a:r>
          <a:r>
            <a:rPr lang="en-US" altLang="zh-CN" sz="2000" b="0" kern="1200" dirty="0" smtClean="0">
              <a:latin typeface="微软雅黑" pitchFamily="34" charset="-122"/>
              <a:ea typeface="微软雅黑" pitchFamily="34" charset="-122"/>
            </a:rPr>
            <a:t>+</a:t>
          </a:r>
          <a:r>
            <a:rPr lang="zh-CN" altLang="en-US" sz="2000" b="0" kern="1200" dirty="0" smtClean="0">
              <a:latin typeface="微软雅黑" pitchFamily="34" charset="-122"/>
              <a:ea typeface="微软雅黑" pitchFamily="34" charset="-122"/>
            </a:rPr>
            <a:t>取费</a:t>
          </a:r>
          <a:endParaRPr lang="zh-CN" altLang="en-US" sz="2000" kern="1200" dirty="0"/>
        </a:p>
      </dsp:txBody>
      <dsp:txXfrm>
        <a:off x="3048602" y="0"/>
        <a:ext cx="2761106" cy="642942"/>
      </dsp:txXfrm>
    </dsp:sp>
    <dsp:sp modelId="{A0FC0335-DDC3-412F-9D3A-B3B240FD1087}">
      <dsp:nvSpPr>
        <dsp:cNvPr id="0" name=""/>
        <dsp:cNvSpPr/>
      </dsp:nvSpPr>
      <dsp:spPr>
        <a:xfrm>
          <a:off x="5450370" y="0"/>
          <a:ext cx="3404048" cy="642942"/>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smtClean="0">
              <a:latin typeface="微软雅黑" pitchFamily="34" charset="-122"/>
              <a:ea typeface="微软雅黑" pitchFamily="34" charset="-122"/>
            </a:rPr>
            <a:t>全费用单价</a:t>
          </a:r>
          <a:endParaRPr lang="zh-CN" altLang="en-US" sz="2000" kern="1200" dirty="0"/>
        </a:p>
      </dsp:txBody>
      <dsp:txXfrm>
        <a:off x="5771841" y="0"/>
        <a:ext cx="2761106" cy="64294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0" y="0"/>
          <a:ext cx="3404048" cy="64294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工程量清单计价</a:t>
          </a:r>
          <a:endParaRPr lang="zh-CN" altLang="en-US" sz="2000" kern="1200" dirty="0"/>
        </a:p>
      </dsp:txBody>
      <dsp:txXfrm>
        <a:off x="0" y="0"/>
        <a:ext cx="3243313" cy="642942"/>
      </dsp:txXfrm>
    </dsp:sp>
    <dsp:sp modelId="{AA3A9C1C-10E6-428E-98E4-E1D9D48800FA}">
      <dsp:nvSpPr>
        <dsp:cNvPr id="0" name=""/>
        <dsp:cNvSpPr/>
      </dsp:nvSpPr>
      <dsp:spPr>
        <a:xfrm>
          <a:off x="2727131" y="0"/>
          <a:ext cx="3404048" cy="642942"/>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非完全综合单价</a:t>
          </a:r>
          <a:endParaRPr lang="zh-CN" altLang="en-US" sz="2000" kern="1200" dirty="0"/>
        </a:p>
      </dsp:txBody>
      <dsp:txXfrm>
        <a:off x="3048602" y="0"/>
        <a:ext cx="2761106" cy="642942"/>
      </dsp:txXfrm>
    </dsp:sp>
    <dsp:sp modelId="{A0FC0335-DDC3-412F-9D3A-B3B240FD1087}">
      <dsp:nvSpPr>
        <dsp:cNvPr id="0" name=""/>
        <dsp:cNvSpPr/>
      </dsp:nvSpPr>
      <dsp:spPr>
        <a:xfrm>
          <a:off x="5450370" y="0"/>
          <a:ext cx="3404048" cy="642942"/>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0" kern="1200" smtClean="0">
              <a:latin typeface="微软雅黑" pitchFamily="34" charset="-122"/>
              <a:ea typeface="微软雅黑" pitchFamily="34" charset="-122"/>
            </a:rPr>
            <a:t>全费用单价</a:t>
          </a:r>
          <a:endParaRPr lang="zh-CN" altLang="en-US" sz="2000" kern="1200" dirty="0"/>
        </a:p>
      </dsp:txBody>
      <dsp:txXfrm>
        <a:off x="5771841" y="0"/>
        <a:ext cx="2761106" cy="64294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9006-A55E-4F82-AEBA-D428EDCBD2D1}">
      <dsp:nvSpPr>
        <dsp:cNvPr id="0" name=""/>
        <dsp:cNvSpPr/>
      </dsp:nvSpPr>
      <dsp:spPr>
        <a:xfrm>
          <a:off x="0" y="0"/>
          <a:ext cx="8921029" cy="78581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80000"/>
            </a:lnSpc>
            <a:spcBef>
              <a:spcPct val="0"/>
            </a:spcBef>
            <a:spcAft>
              <a:spcPts val="600"/>
            </a:spcAft>
          </a:pPr>
          <a:r>
            <a:rPr lang="zh-CN" altLang="en-US" sz="1600" b="0" kern="1200" dirty="0" smtClean="0">
              <a:latin typeface="微软雅黑" pitchFamily="34" charset="-122"/>
              <a:ea typeface="微软雅黑" pitchFamily="34" charset="-122"/>
            </a:rPr>
            <a:t>综合单价</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人工费</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材料费</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机械费</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管理费（规费）</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利润</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税金</a:t>
          </a:r>
          <a:endParaRPr lang="en-US" altLang="zh-CN" sz="1600" b="0" kern="1200" dirty="0" smtClean="0">
            <a:latin typeface="微软雅黑" pitchFamily="34" charset="-122"/>
            <a:ea typeface="微软雅黑" pitchFamily="34" charset="-122"/>
          </a:endParaRPr>
        </a:p>
        <a:p>
          <a:pPr lvl="0" algn="ctr" defTabSz="711200">
            <a:lnSpc>
              <a:spcPct val="80000"/>
            </a:lnSpc>
            <a:spcBef>
              <a:spcPct val="0"/>
            </a:spcBef>
            <a:spcAft>
              <a:spcPts val="600"/>
            </a:spcAft>
          </a:pPr>
          <a:r>
            <a:rPr lang="zh-CN" altLang="en-US" sz="1600" b="0" kern="1200" dirty="0" smtClean="0">
              <a:latin typeface="微软雅黑" pitchFamily="34" charset="-122"/>
              <a:ea typeface="微软雅黑" pitchFamily="34" charset="-122"/>
            </a:rPr>
            <a:t>单位工程的费用工程</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分部分项工程费</a:t>
          </a:r>
          <a:r>
            <a:rPr lang="en-US" altLang="zh-CN" sz="1600" b="0" kern="1200" dirty="0" smtClean="0">
              <a:latin typeface="微软雅黑" pitchFamily="34" charset="-122"/>
              <a:ea typeface="微软雅黑" pitchFamily="34" charset="-122"/>
            </a:rPr>
            <a:t>+</a:t>
          </a:r>
          <a:r>
            <a:rPr lang="zh-CN" altLang="en-US" sz="1600" b="0" kern="1200" dirty="0" smtClean="0">
              <a:latin typeface="微软雅黑" pitchFamily="34" charset="-122"/>
              <a:ea typeface="微软雅黑" pitchFamily="34" charset="-122"/>
            </a:rPr>
            <a:t>措施项目费</a:t>
          </a:r>
          <a:endParaRPr lang="zh-CN" altLang="en-US" sz="1600" kern="1200" dirty="0"/>
        </a:p>
      </dsp:txBody>
      <dsp:txXfrm>
        <a:off x="0" y="0"/>
        <a:ext cx="8724575" cy="78581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工程计价的改革与发展历程</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i="0" kern="1200" dirty="0" smtClean="0">
              <a:solidFill>
                <a:srgbClr val="0A4CB6"/>
              </a:solidFill>
              <a:latin typeface="微软雅黑" pitchFamily="34" charset="-122"/>
              <a:ea typeface="微软雅黑" pitchFamily="34" charset="-122"/>
            </a:rPr>
            <a:t>发展成就、发展方向和任务</a:t>
          </a:r>
          <a:endParaRPr kumimoji="1" lang="zh-CN" altLang="en-US" sz="2800" b="0" i="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工程造价管理改革形势分析</a:t>
          </a:r>
          <a:endParaRPr kumimoji="1" lang="zh-CN" altLang="en-US" sz="2800" b="0"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1" kern="1200" dirty="0" smtClean="0">
              <a:solidFill>
                <a:srgbClr val="0A4CB6"/>
              </a:solidFill>
              <a:latin typeface="微软雅黑" pitchFamily="34" charset="-122"/>
              <a:ea typeface="微软雅黑" pitchFamily="34" charset="-122"/>
            </a:rPr>
            <a:t>工程造价管理体系介绍</a:t>
          </a:r>
          <a:endParaRPr kumimoji="1" lang="zh-CN" altLang="en-US" sz="2800" b="1"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工程造价信息化的发展趋势  </a:t>
          </a:r>
          <a:endParaRPr lang="zh-CN" altLang="en-US"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F147D-08B9-4A94-9617-580C90FB674C}">
      <dsp:nvSpPr>
        <dsp:cNvPr id="0" name=""/>
        <dsp:cNvSpPr/>
      </dsp:nvSpPr>
      <dsp:spPr>
        <a:xfrm>
          <a:off x="6350593" y="0"/>
          <a:ext cx="2718088" cy="421484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zh-CN" altLang="en-US" sz="1400" kern="1200" dirty="0"/>
        </a:p>
      </dsp:txBody>
      <dsp:txXfrm>
        <a:off x="6350593" y="0"/>
        <a:ext cx="2718088" cy="1264452"/>
      </dsp:txXfrm>
    </dsp:sp>
    <dsp:sp modelId="{BD0EAAE9-D638-48BF-9BAB-B86A5620EDC9}">
      <dsp:nvSpPr>
        <dsp:cNvPr id="0" name=""/>
        <dsp:cNvSpPr/>
      </dsp:nvSpPr>
      <dsp:spPr>
        <a:xfrm>
          <a:off x="3177268" y="0"/>
          <a:ext cx="2718088" cy="421484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以工程计价定额的方式进行工程计价已经形成独具中国特色的中国工程计价方式的核心内容</a:t>
          </a:r>
          <a:endParaRPr lang="zh-CN" altLang="en-US" sz="1400" kern="1200" dirty="0"/>
        </a:p>
      </dsp:txBody>
      <dsp:txXfrm>
        <a:off x="3177268" y="0"/>
        <a:ext cx="2718088" cy="1264452"/>
      </dsp:txXfrm>
    </dsp:sp>
    <dsp:sp modelId="{D947D1A9-095F-43B3-B057-25CD9180B287}">
      <dsp:nvSpPr>
        <dsp:cNvPr id="0" name=""/>
        <dsp:cNvSpPr/>
      </dsp:nvSpPr>
      <dsp:spPr>
        <a:xfrm>
          <a:off x="3944" y="0"/>
          <a:ext cx="2718088" cy="421484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所谓工程计价定额泛指在工程建设不同阶段用于计算和确定工程造价的基础性计价依据。</a:t>
          </a:r>
          <a:endParaRPr lang="zh-CN" altLang="en-US" sz="1400" kern="1200" dirty="0"/>
        </a:p>
      </dsp:txBody>
      <dsp:txXfrm>
        <a:off x="3944" y="0"/>
        <a:ext cx="2718088" cy="1264452"/>
      </dsp:txXfrm>
    </dsp:sp>
    <dsp:sp modelId="{5B63D25F-F905-463B-970F-C4505B073FF5}">
      <dsp:nvSpPr>
        <dsp:cNvPr id="0" name=""/>
        <dsp:cNvSpPr/>
      </dsp:nvSpPr>
      <dsp:spPr>
        <a:xfrm>
          <a:off x="231562" y="2086305"/>
          <a:ext cx="2276179" cy="11380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工程计价定额</a:t>
          </a:r>
          <a:endParaRPr lang="zh-CN" altLang="en-US" sz="2400" kern="1200" dirty="0"/>
        </a:p>
      </dsp:txBody>
      <dsp:txXfrm>
        <a:off x="264895" y="2119638"/>
        <a:ext cx="2209513" cy="1071423"/>
      </dsp:txXfrm>
    </dsp:sp>
    <dsp:sp modelId="{B5DDD918-5319-471B-A8E2-83FDFF808D67}">
      <dsp:nvSpPr>
        <dsp:cNvPr id="0" name=""/>
        <dsp:cNvSpPr/>
      </dsp:nvSpPr>
      <dsp:spPr>
        <a:xfrm rot="19457599">
          <a:off x="2402352" y="2303847"/>
          <a:ext cx="1121249" cy="48603"/>
        </a:xfrm>
        <a:custGeom>
          <a:avLst/>
          <a:gdLst/>
          <a:ahLst/>
          <a:cxnLst/>
          <a:rect l="0" t="0" r="0" b="0"/>
          <a:pathLst>
            <a:path>
              <a:moveTo>
                <a:pt x="0" y="24301"/>
              </a:moveTo>
              <a:lnTo>
                <a:pt x="1121249" y="243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34946" y="2300118"/>
        <a:ext cx="56062" cy="56062"/>
      </dsp:txXfrm>
    </dsp:sp>
    <dsp:sp modelId="{77F0DF1C-81C4-467B-A5CD-D82D53143957}">
      <dsp:nvSpPr>
        <dsp:cNvPr id="0" name=""/>
        <dsp:cNvSpPr/>
      </dsp:nvSpPr>
      <dsp:spPr>
        <a:xfrm>
          <a:off x="3418213" y="1431904"/>
          <a:ext cx="2276179" cy="11380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基本要求</a:t>
          </a:r>
          <a:r>
            <a:rPr lang="en-US" altLang="zh-CN" sz="2400" kern="1200" dirty="0" smtClean="0"/>
            <a:t>1</a:t>
          </a:r>
          <a:endParaRPr lang="zh-CN" altLang="en-US" sz="2400" kern="1200" dirty="0"/>
        </a:p>
      </dsp:txBody>
      <dsp:txXfrm>
        <a:off x="3451546" y="1465237"/>
        <a:ext cx="2209513" cy="1071423"/>
      </dsp:txXfrm>
    </dsp:sp>
    <dsp:sp modelId="{894DA231-45C5-4584-9912-2D8E54FC9C1A}">
      <dsp:nvSpPr>
        <dsp:cNvPr id="0" name=""/>
        <dsp:cNvSpPr/>
      </dsp:nvSpPr>
      <dsp:spPr>
        <a:xfrm>
          <a:off x="5694392" y="1976647"/>
          <a:ext cx="910471" cy="48603"/>
        </a:xfrm>
        <a:custGeom>
          <a:avLst/>
          <a:gdLst/>
          <a:ahLst/>
          <a:cxnLst/>
          <a:rect l="0" t="0" r="0" b="0"/>
          <a:pathLst>
            <a:path>
              <a:moveTo>
                <a:pt x="0" y="24301"/>
              </a:moveTo>
              <a:lnTo>
                <a:pt x="910471" y="243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126866" y="1978187"/>
        <a:ext cx="45523" cy="45523"/>
      </dsp:txXfrm>
    </dsp:sp>
    <dsp:sp modelId="{B39C71B3-2723-4134-AF15-0D7EC6B5D45A}">
      <dsp:nvSpPr>
        <dsp:cNvPr id="0" name=""/>
        <dsp:cNvSpPr/>
      </dsp:nvSpPr>
      <dsp:spPr>
        <a:xfrm>
          <a:off x="6604864" y="1431904"/>
          <a:ext cx="2276179" cy="113808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满足工程（该工程可能是单项工程、单位工程、分部工程或分项工程）单价的确定</a:t>
          </a:r>
          <a:endParaRPr lang="zh-CN" altLang="en-US" sz="1400" kern="1200" dirty="0"/>
        </a:p>
      </dsp:txBody>
      <dsp:txXfrm>
        <a:off x="6638197" y="1465237"/>
        <a:ext cx="2209513" cy="1071423"/>
      </dsp:txXfrm>
    </dsp:sp>
    <dsp:sp modelId="{EAA31C09-0633-40C0-A753-5057FEC12496}">
      <dsp:nvSpPr>
        <dsp:cNvPr id="0" name=""/>
        <dsp:cNvSpPr/>
      </dsp:nvSpPr>
      <dsp:spPr>
        <a:xfrm rot="2142401">
          <a:off x="2402352" y="2958249"/>
          <a:ext cx="1121249" cy="48603"/>
        </a:xfrm>
        <a:custGeom>
          <a:avLst/>
          <a:gdLst/>
          <a:ahLst/>
          <a:cxnLst/>
          <a:rect l="0" t="0" r="0" b="0"/>
          <a:pathLst>
            <a:path>
              <a:moveTo>
                <a:pt x="0" y="24301"/>
              </a:moveTo>
              <a:lnTo>
                <a:pt x="1121249" y="243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34946" y="2954520"/>
        <a:ext cx="56062" cy="56062"/>
      </dsp:txXfrm>
    </dsp:sp>
    <dsp:sp modelId="{90511B1F-8AD6-4EF8-92FF-853D39FA5D44}">
      <dsp:nvSpPr>
        <dsp:cNvPr id="0" name=""/>
        <dsp:cNvSpPr/>
      </dsp:nvSpPr>
      <dsp:spPr>
        <a:xfrm>
          <a:off x="3418213" y="2740707"/>
          <a:ext cx="2276179" cy="11380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基本要求</a:t>
          </a:r>
          <a:r>
            <a:rPr lang="en-US" altLang="zh-CN" sz="2400" kern="1200" dirty="0" smtClean="0"/>
            <a:t>2</a:t>
          </a:r>
          <a:endParaRPr lang="zh-CN" altLang="en-US" sz="2400" kern="1200" dirty="0"/>
        </a:p>
      </dsp:txBody>
      <dsp:txXfrm>
        <a:off x="3451546" y="2774040"/>
        <a:ext cx="2209513" cy="1071423"/>
      </dsp:txXfrm>
    </dsp:sp>
    <dsp:sp modelId="{75369B82-DCA3-4A5D-AACB-4E818A1A69D8}">
      <dsp:nvSpPr>
        <dsp:cNvPr id="0" name=""/>
        <dsp:cNvSpPr/>
      </dsp:nvSpPr>
      <dsp:spPr>
        <a:xfrm>
          <a:off x="5694392" y="3285450"/>
          <a:ext cx="910471" cy="48603"/>
        </a:xfrm>
        <a:custGeom>
          <a:avLst/>
          <a:gdLst/>
          <a:ahLst/>
          <a:cxnLst/>
          <a:rect l="0" t="0" r="0" b="0"/>
          <a:pathLst>
            <a:path>
              <a:moveTo>
                <a:pt x="0" y="24301"/>
              </a:moveTo>
              <a:lnTo>
                <a:pt x="910471" y="243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126866" y="3286990"/>
        <a:ext cx="45523" cy="45523"/>
      </dsp:txXfrm>
    </dsp:sp>
    <dsp:sp modelId="{B1661401-59ED-46F5-A2ED-8476BF072299}">
      <dsp:nvSpPr>
        <dsp:cNvPr id="0" name=""/>
        <dsp:cNvSpPr/>
      </dsp:nvSpPr>
      <dsp:spPr>
        <a:xfrm>
          <a:off x="6604864" y="2740707"/>
          <a:ext cx="2276179" cy="113808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该工程单价依据计价定额的编制期与工程建设期的不同可进行调整</a:t>
          </a:r>
          <a:endParaRPr lang="zh-CN" altLang="en-US" sz="1400" kern="1200" dirty="0"/>
        </a:p>
      </dsp:txBody>
      <dsp:txXfrm>
        <a:off x="6638197" y="2774040"/>
        <a:ext cx="2209513" cy="107142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EA579-277D-433F-B1E1-4C1AABEA4E2B}">
      <dsp:nvSpPr>
        <dsp:cNvPr id="0" name=""/>
        <dsp:cNvSpPr/>
      </dsp:nvSpPr>
      <dsp:spPr>
        <a:xfrm rot="5400000">
          <a:off x="5550578" y="-2363411"/>
          <a:ext cx="934382" cy="56637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FF0000"/>
              </a:solidFill>
              <a:latin typeface="微软雅黑" pitchFamily="34" charset="-122"/>
              <a:ea typeface="微软雅黑" pitchFamily="34" charset="-122"/>
            </a:rPr>
            <a:t>构建以工程造价管理法律、法规为制度依据，以工程造价标准规范和工程计价定额为核心内容，以工程造价信息为服务手段的工程造价管理体系”。</a:t>
          </a:r>
          <a:endParaRPr lang="zh-CN" altLang="en-US" sz="1400" kern="1200" dirty="0">
            <a:solidFill>
              <a:srgbClr val="FF0000"/>
            </a:solidFill>
          </a:endParaRPr>
        </a:p>
      </dsp:txBody>
      <dsp:txXfrm rot="-5400000">
        <a:off x="3185878" y="46902"/>
        <a:ext cx="5618170" cy="843156"/>
      </dsp:txXfrm>
    </dsp:sp>
    <dsp:sp modelId="{5077FF31-CABD-4F35-AC0C-4349E2ABA786}">
      <dsp:nvSpPr>
        <dsp:cNvPr id="0" name=""/>
        <dsp:cNvSpPr/>
      </dsp:nvSpPr>
      <dsp:spPr>
        <a:xfrm>
          <a:off x="0" y="109565"/>
          <a:ext cx="3185878" cy="7178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zh-CN" altLang="zh-CN" sz="1400" b="0" kern="1200" dirty="0" smtClean="0">
              <a:latin typeface="微软雅黑" pitchFamily="34" charset="-122"/>
              <a:ea typeface="微软雅黑" pitchFamily="34" charset="-122"/>
            </a:rPr>
            <a:t>中国工程造价管理体系构建</a:t>
          </a:r>
          <a:r>
            <a:rPr lang="zh-CN" altLang="en-US" sz="1400" b="0" kern="1200" dirty="0" smtClean="0">
              <a:latin typeface="微软雅黑" pitchFamily="34" charset="-122"/>
              <a:ea typeface="微软雅黑" pitchFamily="34" charset="-122"/>
            </a:rPr>
            <a:t>设</a:t>
          </a:r>
          <a:r>
            <a:rPr lang="zh-CN" altLang="zh-CN" sz="1400" b="0" kern="1200" dirty="0" smtClean="0">
              <a:latin typeface="微软雅黑" pitchFamily="34" charset="-122"/>
              <a:ea typeface="微软雅黑" pitchFamily="34" charset="-122"/>
            </a:rPr>
            <a:t>的基本原则</a:t>
          </a:r>
          <a:endParaRPr lang="zh-CN" altLang="en-US" sz="1400" kern="1200" dirty="0"/>
        </a:p>
      </dsp:txBody>
      <dsp:txXfrm>
        <a:off x="35041" y="144606"/>
        <a:ext cx="3115796" cy="647746"/>
      </dsp:txXfrm>
    </dsp:sp>
    <dsp:sp modelId="{F0647AE9-BD81-4DCC-BC08-267C626FD640}">
      <dsp:nvSpPr>
        <dsp:cNvPr id="0" name=""/>
        <dsp:cNvSpPr/>
      </dsp:nvSpPr>
      <dsp:spPr>
        <a:xfrm rot="5400000">
          <a:off x="5736520" y="-1504183"/>
          <a:ext cx="574262" cy="56693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FF0000"/>
              </a:solidFill>
              <a:latin typeface="微软雅黑" pitchFamily="34" charset="-122"/>
              <a:ea typeface="微软雅黑" pitchFamily="34" charset="-122"/>
            </a:rPr>
            <a:t>工程造价管理体系最上层的技术法规，对其他要素起到约束和指导作用。</a:t>
          </a:r>
          <a:endParaRPr lang="zh-CN" altLang="en-US" sz="1400" kern="1200" dirty="0">
            <a:solidFill>
              <a:srgbClr val="FF0000"/>
            </a:solidFill>
          </a:endParaRPr>
        </a:p>
      </dsp:txBody>
      <dsp:txXfrm rot="-5400000">
        <a:off x="3188992" y="1071378"/>
        <a:ext cx="5641286" cy="518196"/>
      </dsp:txXfrm>
    </dsp:sp>
    <dsp:sp modelId="{4DF50EFF-1F4D-4FE2-B217-EE8354DB6B48}">
      <dsp:nvSpPr>
        <dsp:cNvPr id="0" name=""/>
        <dsp:cNvSpPr/>
      </dsp:nvSpPr>
      <dsp:spPr>
        <a:xfrm>
          <a:off x="0" y="971562"/>
          <a:ext cx="3188992" cy="7178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工程造价管理</a:t>
          </a:r>
          <a:r>
            <a:rPr lang="zh-CN" altLang="zh-CN" sz="1400" b="0" kern="1200" dirty="0" smtClean="0">
              <a:latin typeface="微软雅黑" pitchFamily="34" charset="-122"/>
              <a:ea typeface="微软雅黑" pitchFamily="34" charset="-122"/>
            </a:rPr>
            <a:t>法规体系</a:t>
          </a:r>
          <a:endParaRPr lang="zh-CN" altLang="en-US" sz="1400" kern="1200" dirty="0"/>
        </a:p>
      </dsp:txBody>
      <dsp:txXfrm>
        <a:off x="35041" y="1006603"/>
        <a:ext cx="3118910" cy="647746"/>
      </dsp:txXfrm>
    </dsp:sp>
    <dsp:sp modelId="{BA2D2C2D-CF35-43E9-B531-00E04A595370}">
      <dsp:nvSpPr>
        <dsp:cNvPr id="0" name=""/>
        <dsp:cNvSpPr/>
      </dsp:nvSpPr>
      <dsp:spPr>
        <a:xfrm rot="5400000">
          <a:off x="5736520" y="-750464"/>
          <a:ext cx="574262" cy="56693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FF0000"/>
              </a:solidFill>
              <a:latin typeface="微软雅黑" pitchFamily="34" charset="-122"/>
              <a:ea typeface="微软雅黑" pitchFamily="34" charset="-122"/>
            </a:rPr>
            <a:t>整个系统的核心内容，是计价定额以及计价信息体系的规范基础。</a:t>
          </a:r>
          <a:endParaRPr lang="zh-CN" altLang="en-US" sz="1400" kern="1200" dirty="0">
            <a:solidFill>
              <a:srgbClr val="FF0000"/>
            </a:solidFill>
          </a:endParaRPr>
        </a:p>
      </dsp:txBody>
      <dsp:txXfrm rot="-5400000">
        <a:off x="3188992" y="1825097"/>
        <a:ext cx="5641286" cy="518196"/>
      </dsp:txXfrm>
    </dsp:sp>
    <dsp:sp modelId="{DBBB8525-1021-45AD-8016-4E9D92CB63D2}">
      <dsp:nvSpPr>
        <dsp:cNvPr id="0" name=""/>
        <dsp:cNvSpPr/>
      </dsp:nvSpPr>
      <dsp:spPr>
        <a:xfrm>
          <a:off x="0" y="1725281"/>
          <a:ext cx="3188992" cy="7178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工程造价管理</a:t>
          </a:r>
          <a:r>
            <a:rPr lang="zh-CN" altLang="zh-CN" sz="1400" b="0" kern="1200" dirty="0" smtClean="0">
              <a:latin typeface="微软雅黑" pitchFamily="34" charset="-122"/>
              <a:ea typeface="微软雅黑" pitchFamily="34" charset="-122"/>
            </a:rPr>
            <a:t>标准体系</a:t>
          </a:r>
          <a:endParaRPr lang="zh-CN" altLang="en-US" sz="1400" kern="1200" dirty="0"/>
        </a:p>
      </dsp:txBody>
      <dsp:txXfrm>
        <a:off x="35041" y="1760322"/>
        <a:ext cx="3118910" cy="647746"/>
      </dsp:txXfrm>
    </dsp:sp>
    <dsp:sp modelId="{2A224E90-39EE-411A-AB74-128DC9F05DAD}">
      <dsp:nvSpPr>
        <dsp:cNvPr id="0" name=""/>
        <dsp:cNvSpPr/>
      </dsp:nvSpPr>
      <dsp:spPr>
        <a:xfrm rot="5400000">
          <a:off x="5736520" y="3255"/>
          <a:ext cx="574262" cy="56693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FF0000"/>
              </a:solidFill>
              <a:latin typeface="微软雅黑" pitchFamily="34" charset="-122"/>
              <a:ea typeface="微软雅黑" pitchFamily="34" charset="-122"/>
            </a:rPr>
            <a:t>通过提供全国或行业定额的参考性依据和数据，指导企业定额编制，起到其规范管理和科学计价。</a:t>
          </a:r>
          <a:endParaRPr lang="zh-CN" altLang="en-US" sz="1400" kern="1200" dirty="0">
            <a:solidFill>
              <a:srgbClr val="FF0000"/>
            </a:solidFill>
          </a:endParaRPr>
        </a:p>
      </dsp:txBody>
      <dsp:txXfrm rot="-5400000">
        <a:off x="3188992" y="2578817"/>
        <a:ext cx="5641286" cy="518196"/>
      </dsp:txXfrm>
    </dsp:sp>
    <dsp:sp modelId="{96882240-6772-4502-82DF-5063E8A84A34}">
      <dsp:nvSpPr>
        <dsp:cNvPr id="0" name=""/>
        <dsp:cNvSpPr/>
      </dsp:nvSpPr>
      <dsp:spPr>
        <a:xfrm>
          <a:off x="0" y="2479001"/>
          <a:ext cx="3188992" cy="7178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工程</a:t>
          </a:r>
          <a:r>
            <a:rPr lang="zh-CN" altLang="zh-CN" sz="1400" b="0" kern="1200" dirty="0" smtClean="0">
              <a:latin typeface="微软雅黑" pitchFamily="34" charset="-122"/>
              <a:ea typeface="微软雅黑" pitchFamily="34" charset="-122"/>
            </a:rPr>
            <a:t>计价定额体系</a:t>
          </a:r>
          <a:endParaRPr lang="zh-CN" altLang="en-US" sz="1400" kern="1200" dirty="0"/>
        </a:p>
      </dsp:txBody>
      <dsp:txXfrm>
        <a:off x="35041" y="2514042"/>
        <a:ext cx="3118910" cy="647746"/>
      </dsp:txXfrm>
    </dsp:sp>
    <dsp:sp modelId="{2430175E-07C1-4EB0-A7AD-BD51AD1826CA}">
      <dsp:nvSpPr>
        <dsp:cNvPr id="0" name=""/>
        <dsp:cNvSpPr/>
      </dsp:nvSpPr>
      <dsp:spPr>
        <a:xfrm rot="5400000">
          <a:off x="5540597" y="878001"/>
          <a:ext cx="954343" cy="56637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0" kern="1200" dirty="0" smtClean="0">
              <a:solidFill>
                <a:srgbClr val="FF0000"/>
              </a:solidFill>
              <a:latin typeface="微软雅黑" pitchFamily="34" charset="-122"/>
              <a:ea typeface="微软雅黑" pitchFamily="34" charset="-122"/>
            </a:rPr>
            <a:t>保障各个要素间信息有效传递，是工程计价依据体系能够有效实施的保障，有利于工程造价活动各个层面的具体操作</a:t>
          </a:r>
          <a:r>
            <a:rPr lang="zh-CN" altLang="en-US" sz="1200" b="0" kern="1200" dirty="0" smtClean="0">
              <a:latin typeface="微软雅黑" pitchFamily="34" charset="-122"/>
              <a:ea typeface="微软雅黑" pitchFamily="34" charset="-122"/>
            </a:rPr>
            <a:t>。</a:t>
          </a:r>
          <a:endParaRPr lang="zh-CN" altLang="en-US" sz="1200" kern="1200" dirty="0"/>
        </a:p>
      </dsp:txBody>
      <dsp:txXfrm rot="-5400000">
        <a:off x="3185878" y="3279308"/>
        <a:ext cx="5617196" cy="861169"/>
      </dsp:txXfrm>
    </dsp:sp>
    <dsp:sp modelId="{5DE07291-4C93-4CB1-9856-6015BB62AB7B}">
      <dsp:nvSpPr>
        <dsp:cNvPr id="0" name=""/>
        <dsp:cNvSpPr/>
      </dsp:nvSpPr>
      <dsp:spPr>
        <a:xfrm>
          <a:off x="0" y="3350978"/>
          <a:ext cx="3185878" cy="7178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工程</a:t>
          </a:r>
          <a:r>
            <a:rPr lang="zh-CN" altLang="zh-CN" sz="1400" b="0" kern="1200" dirty="0" smtClean="0">
              <a:latin typeface="微软雅黑" pitchFamily="34" charset="-122"/>
              <a:ea typeface="微软雅黑" pitchFamily="34" charset="-122"/>
            </a:rPr>
            <a:t>计价信息体系</a:t>
          </a:r>
          <a:endParaRPr lang="zh-CN" altLang="en-US" sz="1400" kern="1200" dirty="0"/>
        </a:p>
      </dsp:txBody>
      <dsp:txXfrm>
        <a:off x="35041" y="3386019"/>
        <a:ext cx="3115796" cy="64774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工程计价的改革与发展历程</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i="0" kern="1200" dirty="0" smtClean="0">
              <a:solidFill>
                <a:srgbClr val="0A4CB6"/>
              </a:solidFill>
              <a:latin typeface="微软雅黑" pitchFamily="34" charset="-122"/>
              <a:ea typeface="微软雅黑" pitchFamily="34" charset="-122"/>
            </a:rPr>
            <a:t>发展成就、发展方向和任务</a:t>
          </a:r>
          <a:endParaRPr kumimoji="1" lang="zh-CN" altLang="en-US" sz="2800" b="0" i="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工程造价管理改革形势分析</a:t>
          </a:r>
          <a:endParaRPr kumimoji="1" lang="zh-CN" altLang="en-US" sz="2800" b="0"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工程造价管理体系介绍</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a:t>
          </a:r>
          <a:r>
            <a:rPr kumimoji="1" lang="zh-CN" altLang="en-US" sz="2800" b="1" kern="1200" dirty="0" smtClean="0">
              <a:solidFill>
                <a:srgbClr val="0A4CB6"/>
              </a:solidFill>
              <a:latin typeface="微软雅黑" pitchFamily="34" charset="-122"/>
              <a:ea typeface="微软雅黑" pitchFamily="34" charset="-122"/>
            </a:rPr>
            <a:t>工程造价信息化的发展趋势  </a:t>
          </a:r>
          <a:endParaRPr lang="zh-CN" altLang="en-US" b="1"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045A2-28A6-41F7-8A08-02EA05356BF3}">
      <dsp:nvSpPr>
        <dsp:cNvPr id="0" name=""/>
        <dsp:cNvSpPr/>
      </dsp:nvSpPr>
      <dsp:spPr>
        <a:xfrm>
          <a:off x="1168" y="0"/>
          <a:ext cx="3038207" cy="3473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smtClean="0">
              <a:latin typeface="微软雅黑" pitchFamily="34" charset="-122"/>
              <a:ea typeface="微软雅黑" pitchFamily="34" charset="-122"/>
            </a:rPr>
            <a:t>预算定额</a:t>
          </a:r>
          <a:endParaRPr lang="zh-CN" altLang="en-US" sz="2800" kern="1200" dirty="0"/>
        </a:p>
      </dsp:txBody>
      <dsp:txXfrm>
        <a:off x="1168" y="0"/>
        <a:ext cx="3038207" cy="1042191"/>
      </dsp:txXfrm>
    </dsp:sp>
    <dsp:sp modelId="{561C4AD1-33CA-45EA-9C65-5400840E9A2A}">
      <dsp:nvSpPr>
        <dsp:cNvPr id="0" name=""/>
        <dsp:cNvSpPr/>
      </dsp:nvSpPr>
      <dsp:spPr>
        <a:xfrm>
          <a:off x="304989" y="1042488"/>
          <a:ext cx="2430566" cy="682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国家统一工程计价定额（消耗量定额）</a:t>
          </a:r>
          <a:endParaRPr lang="zh-CN" altLang="en-US" sz="1400" kern="1200" dirty="0"/>
        </a:p>
      </dsp:txBody>
      <dsp:txXfrm>
        <a:off x="324979" y="1062478"/>
        <a:ext cx="2390586" cy="642516"/>
      </dsp:txXfrm>
    </dsp:sp>
    <dsp:sp modelId="{13A0B49C-64A1-4640-91C0-92FD9D784BE2}">
      <dsp:nvSpPr>
        <dsp:cNvPr id="0" name=""/>
        <dsp:cNvSpPr/>
      </dsp:nvSpPr>
      <dsp:spPr>
        <a:xfrm>
          <a:off x="304989" y="1829984"/>
          <a:ext cx="2430566" cy="6824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地方建筑安装工程预算定额</a:t>
          </a:r>
          <a:endParaRPr lang="zh-CN" altLang="en-US" sz="1400" kern="1200" dirty="0"/>
        </a:p>
      </dsp:txBody>
      <dsp:txXfrm>
        <a:off x="324979" y="1849974"/>
        <a:ext cx="2390586" cy="642516"/>
      </dsp:txXfrm>
    </dsp:sp>
    <dsp:sp modelId="{91B8D962-19AA-4648-8D67-8C4B838979E4}">
      <dsp:nvSpPr>
        <dsp:cNvPr id="0" name=""/>
        <dsp:cNvSpPr/>
      </dsp:nvSpPr>
      <dsp:spPr>
        <a:xfrm>
          <a:off x="304989" y="2617480"/>
          <a:ext cx="2430566" cy="6824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各行业的专业工程预算定额</a:t>
          </a:r>
          <a:endParaRPr lang="zh-CN" altLang="en-US" sz="1400" kern="1200" dirty="0"/>
        </a:p>
      </dsp:txBody>
      <dsp:txXfrm>
        <a:off x="324979" y="2637470"/>
        <a:ext cx="2390586" cy="642516"/>
      </dsp:txXfrm>
    </dsp:sp>
    <dsp:sp modelId="{7AC5D22E-1373-405C-B3D3-7E0F323B484C}">
      <dsp:nvSpPr>
        <dsp:cNvPr id="0" name=""/>
        <dsp:cNvSpPr/>
      </dsp:nvSpPr>
      <dsp:spPr>
        <a:xfrm>
          <a:off x="3267242" y="0"/>
          <a:ext cx="3038207" cy="3473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smtClean="0">
              <a:latin typeface="微软雅黑" pitchFamily="34" charset="-122"/>
              <a:ea typeface="微软雅黑" pitchFamily="34" charset="-122"/>
            </a:rPr>
            <a:t>概算定额</a:t>
          </a:r>
          <a:endParaRPr lang="zh-CN" altLang="en-US" sz="2800" kern="1200" dirty="0"/>
        </a:p>
      </dsp:txBody>
      <dsp:txXfrm>
        <a:off x="3267242" y="0"/>
        <a:ext cx="3038207" cy="1042191"/>
      </dsp:txXfrm>
    </dsp:sp>
    <dsp:sp modelId="{8F4B0412-BB7F-4D17-86FA-7A419B08AF8B}">
      <dsp:nvSpPr>
        <dsp:cNvPr id="0" name=""/>
        <dsp:cNvSpPr/>
      </dsp:nvSpPr>
      <dsp:spPr>
        <a:xfrm>
          <a:off x="3571062" y="1043209"/>
          <a:ext cx="2430566" cy="104745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地方建筑安装工程概算定额</a:t>
          </a:r>
          <a:endParaRPr lang="zh-CN" altLang="en-US" sz="1400" kern="1200" dirty="0"/>
        </a:p>
      </dsp:txBody>
      <dsp:txXfrm>
        <a:off x="3601741" y="1073888"/>
        <a:ext cx="2369208" cy="986092"/>
      </dsp:txXfrm>
    </dsp:sp>
    <dsp:sp modelId="{ADD146A7-B2A3-4942-9E58-32A8B4CAD628}">
      <dsp:nvSpPr>
        <dsp:cNvPr id="0" name=""/>
        <dsp:cNvSpPr/>
      </dsp:nvSpPr>
      <dsp:spPr>
        <a:xfrm>
          <a:off x="3571062" y="2251806"/>
          <a:ext cx="2430566" cy="104745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各行业的专业工程概算定额</a:t>
          </a:r>
          <a:endParaRPr lang="zh-CN" altLang="en-US" sz="1400" kern="1200" dirty="0"/>
        </a:p>
      </dsp:txBody>
      <dsp:txXfrm>
        <a:off x="3601741" y="2282485"/>
        <a:ext cx="2369208" cy="986092"/>
      </dsp:txXfrm>
    </dsp:sp>
    <dsp:sp modelId="{E55A32B5-BFDF-4B32-94EC-7E4D3D91FFCA}">
      <dsp:nvSpPr>
        <dsp:cNvPr id="0" name=""/>
        <dsp:cNvSpPr/>
      </dsp:nvSpPr>
      <dsp:spPr>
        <a:xfrm>
          <a:off x="6533315" y="0"/>
          <a:ext cx="3038207" cy="34739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0" kern="1200" dirty="0" smtClean="0">
              <a:latin typeface="微软雅黑" pitchFamily="34" charset="-122"/>
              <a:ea typeface="微软雅黑" pitchFamily="34" charset="-122"/>
            </a:rPr>
            <a:t>估算指标</a:t>
          </a:r>
          <a:endParaRPr lang="zh-CN" altLang="en-US" sz="2800" kern="1200" dirty="0"/>
        </a:p>
      </dsp:txBody>
      <dsp:txXfrm>
        <a:off x="6533315" y="0"/>
        <a:ext cx="3038207" cy="1042191"/>
      </dsp:txXfrm>
    </dsp:sp>
    <dsp:sp modelId="{A775EA8F-E5EE-4EC6-9FE2-7557332CC38D}">
      <dsp:nvSpPr>
        <dsp:cNvPr id="0" name=""/>
        <dsp:cNvSpPr/>
      </dsp:nvSpPr>
      <dsp:spPr>
        <a:xfrm>
          <a:off x="6837136" y="1043209"/>
          <a:ext cx="2430566" cy="10474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地方建筑安装工程估算指标</a:t>
          </a:r>
          <a:endParaRPr lang="zh-CN" altLang="en-US" sz="1400" kern="1200" dirty="0"/>
        </a:p>
      </dsp:txBody>
      <dsp:txXfrm>
        <a:off x="6867815" y="1073888"/>
        <a:ext cx="2369208" cy="986092"/>
      </dsp:txXfrm>
    </dsp:sp>
    <dsp:sp modelId="{4B09FF3C-3908-4CA4-A859-1A860D8B7168}">
      <dsp:nvSpPr>
        <dsp:cNvPr id="0" name=""/>
        <dsp:cNvSpPr/>
      </dsp:nvSpPr>
      <dsp:spPr>
        <a:xfrm>
          <a:off x="6837136" y="2251806"/>
          <a:ext cx="2430566" cy="10474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各行业的专业工程估算指标</a:t>
          </a:r>
          <a:endParaRPr lang="zh-CN" altLang="en-US" sz="1400" kern="1200" dirty="0"/>
        </a:p>
      </dsp:txBody>
      <dsp:txXfrm>
        <a:off x="6867815" y="2282485"/>
        <a:ext cx="2369208" cy="98609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69C0-53E1-4B84-A5A1-198708D65774}">
      <dsp:nvSpPr>
        <dsp:cNvPr id="0" name=""/>
        <dsp:cNvSpPr/>
      </dsp:nvSpPr>
      <dsp:spPr>
        <a:xfrm>
          <a:off x="524143" y="2149"/>
          <a:ext cx="2270125" cy="56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微软雅黑" pitchFamily="34" charset="-122"/>
              <a:ea typeface="微软雅黑" pitchFamily="34" charset="-122"/>
            </a:rPr>
            <a:t>建设工程造价指数：</a:t>
          </a:r>
          <a:endParaRPr lang="zh-CN" altLang="en-US" sz="1600" kern="1200" dirty="0"/>
        </a:p>
      </dsp:txBody>
      <dsp:txXfrm>
        <a:off x="540765" y="18771"/>
        <a:ext cx="2236881" cy="534287"/>
      </dsp:txXfrm>
    </dsp:sp>
    <dsp:sp modelId="{6D3FFD78-DD20-487F-8EB3-C8F2D3E6A01A}">
      <dsp:nvSpPr>
        <dsp:cNvPr id="0" name=""/>
        <dsp:cNvSpPr/>
      </dsp:nvSpPr>
      <dsp:spPr>
        <a:xfrm rot="5400000">
          <a:off x="1609547" y="619340"/>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134EE2-2911-4E21-BD0F-31CAABCD415B}">
      <dsp:nvSpPr>
        <dsp:cNvPr id="0" name=""/>
        <dsp:cNvSpPr/>
      </dsp:nvSpPr>
      <dsp:spPr>
        <a:xfrm>
          <a:off x="524143" y="768316"/>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国家或地方的房屋建筑工程指数</a:t>
          </a:r>
          <a:endParaRPr lang="zh-CN" altLang="en-US" sz="1400" kern="1200" dirty="0"/>
        </a:p>
      </dsp:txBody>
      <dsp:txXfrm>
        <a:off x="540765" y="784938"/>
        <a:ext cx="2236881" cy="534287"/>
      </dsp:txXfrm>
    </dsp:sp>
    <dsp:sp modelId="{FE9333BB-88D4-462F-A5F4-AD61D132B3B6}">
      <dsp:nvSpPr>
        <dsp:cNvPr id="0" name=""/>
        <dsp:cNvSpPr/>
      </dsp:nvSpPr>
      <dsp:spPr>
        <a:xfrm rot="5400000">
          <a:off x="1609547" y="1385507"/>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3DAFA2-4957-436E-A2CE-F0C00B1052C6}">
      <dsp:nvSpPr>
        <dsp:cNvPr id="0" name=""/>
        <dsp:cNvSpPr/>
      </dsp:nvSpPr>
      <dsp:spPr>
        <a:xfrm>
          <a:off x="524143" y="1534484"/>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国家或地方市政工程造价指数 </a:t>
          </a:r>
          <a:endParaRPr lang="zh-CN" altLang="en-US" sz="1400" kern="1200" dirty="0"/>
        </a:p>
      </dsp:txBody>
      <dsp:txXfrm>
        <a:off x="540765" y="1551106"/>
        <a:ext cx="2236881" cy="534287"/>
      </dsp:txXfrm>
    </dsp:sp>
    <dsp:sp modelId="{D4F1EC95-5AE8-4F94-91D3-264FF114376B}">
      <dsp:nvSpPr>
        <dsp:cNvPr id="0" name=""/>
        <dsp:cNvSpPr/>
      </dsp:nvSpPr>
      <dsp:spPr>
        <a:xfrm rot="5400000">
          <a:off x="1609547" y="2151674"/>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778F66-D872-4E41-B404-29570239BA26}">
      <dsp:nvSpPr>
        <dsp:cNvPr id="0" name=""/>
        <dsp:cNvSpPr/>
      </dsp:nvSpPr>
      <dsp:spPr>
        <a:xfrm>
          <a:off x="524143" y="2300651"/>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各行业的各专业工程造价指数</a:t>
          </a:r>
          <a:endParaRPr lang="zh-CN" altLang="en-US" sz="1400" kern="1200" dirty="0"/>
        </a:p>
      </dsp:txBody>
      <dsp:txXfrm>
        <a:off x="540765" y="2317273"/>
        <a:ext cx="2236881" cy="534287"/>
      </dsp:txXfrm>
    </dsp:sp>
    <dsp:sp modelId="{14340432-55AA-4FAB-9820-5E4307E54565}">
      <dsp:nvSpPr>
        <dsp:cNvPr id="0" name=""/>
        <dsp:cNvSpPr/>
      </dsp:nvSpPr>
      <dsp:spPr>
        <a:xfrm>
          <a:off x="3406067" y="2149"/>
          <a:ext cx="2635592" cy="56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微软雅黑" pitchFamily="34" charset="-122"/>
              <a:ea typeface="微软雅黑" pitchFamily="34" charset="-122"/>
            </a:rPr>
            <a:t>建设工程要素价格信息：</a:t>
          </a:r>
          <a:endParaRPr lang="zh-CN" altLang="en-US" sz="1600" kern="1200" dirty="0"/>
        </a:p>
      </dsp:txBody>
      <dsp:txXfrm>
        <a:off x="3422689" y="18771"/>
        <a:ext cx="2602348" cy="534287"/>
      </dsp:txXfrm>
    </dsp:sp>
    <dsp:sp modelId="{E6730904-182C-4F4C-8E43-F1A02D8AC6F4}">
      <dsp:nvSpPr>
        <dsp:cNvPr id="0" name=""/>
        <dsp:cNvSpPr/>
      </dsp:nvSpPr>
      <dsp:spPr>
        <a:xfrm rot="5724069">
          <a:off x="4637763" y="619340"/>
          <a:ext cx="99760"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E5C4B3-2D19-48F3-9CC4-3D68F16D0B03}">
      <dsp:nvSpPr>
        <dsp:cNvPr id="0" name=""/>
        <dsp:cNvSpPr/>
      </dsp:nvSpPr>
      <dsp:spPr>
        <a:xfrm>
          <a:off x="3516361" y="768316"/>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建筑安装工程人工价格信息</a:t>
          </a:r>
          <a:endParaRPr lang="zh-CN" altLang="en-US" sz="1400" kern="1200" dirty="0"/>
        </a:p>
      </dsp:txBody>
      <dsp:txXfrm>
        <a:off x="3532983" y="784938"/>
        <a:ext cx="2236881" cy="534287"/>
      </dsp:txXfrm>
    </dsp:sp>
    <dsp:sp modelId="{01C72E56-DE53-4A2F-A098-593589F3868D}">
      <dsp:nvSpPr>
        <dsp:cNvPr id="0" name=""/>
        <dsp:cNvSpPr/>
      </dsp:nvSpPr>
      <dsp:spPr>
        <a:xfrm rot="5400000">
          <a:off x="4601764" y="1385507"/>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C96853-29F6-4FDC-83D5-1969FC5EBEEA}">
      <dsp:nvSpPr>
        <dsp:cNvPr id="0" name=""/>
        <dsp:cNvSpPr/>
      </dsp:nvSpPr>
      <dsp:spPr>
        <a:xfrm>
          <a:off x="3516361" y="1534484"/>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材料价格信息</a:t>
          </a:r>
          <a:endParaRPr lang="zh-CN" altLang="en-US" sz="1400" kern="1200" dirty="0"/>
        </a:p>
      </dsp:txBody>
      <dsp:txXfrm>
        <a:off x="3532983" y="1551106"/>
        <a:ext cx="2236881" cy="534287"/>
      </dsp:txXfrm>
    </dsp:sp>
    <dsp:sp modelId="{18DD8DA5-87AE-4E7D-A5DF-5D140541DAB2}">
      <dsp:nvSpPr>
        <dsp:cNvPr id="0" name=""/>
        <dsp:cNvSpPr/>
      </dsp:nvSpPr>
      <dsp:spPr>
        <a:xfrm rot="5400000">
          <a:off x="4601764" y="2151674"/>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1B56-A65F-4114-823E-AAF66AAF77B1}">
      <dsp:nvSpPr>
        <dsp:cNvPr id="0" name=""/>
        <dsp:cNvSpPr/>
      </dsp:nvSpPr>
      <dsp:spPr>
        <a:xfrm>
          <a:off x="3516361" y="2300651"/>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施工机械租赁价格信息</a:t>
          </a:r>
          <a:endParaRPr lang="zh-CN" altLang="en-US" sz="1400" kern="1200" dirty="0"/>
        </a:p>
      </dsp:txBody>
      <dsp:txXfrm>
        <a:off x="3532983" y="2317273"/>
        <a:ext cx="2236881" cy="534287"/>
      </dsp:txXfrm>
    </dsp:sp>
    <dsp:sp modelId="{96BD024A-6924-4D24-BF62-5C0924521D07}">
      <dsp:nvSpPr>
        <dsp:cNvPr id="0" name=""/>
        <dsp:cNvSpPr/>
      </dsp:nvSpPr>
      <dsp:spPr>
        <a:xfrm rot="5400000">
          <a:off x="4601764" y="2917841"/>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3D98B-BE2E-4010-B015-ABF04F2FF524}">
      <dsp:nvSpPr>
        <dsp:cNvPr id="0" name=""/>
        <dsp:cNvSpPr/>
      </dsp:nvSpPr>
      <dsp:spPr>
        <a:xfrm>
          <a:off x="3516361" y="3066818"/>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建设工程设备价格信息</a:t>
          </a:r>
          <a:endParaRPr lang="zh-CN" altLang="en-US" sz="1400" kern="1200" dirty="0"/>
        </a:p>
      </dsp:txBody>
      <dsp:txXfrm>
        <a:off x="3532983" y="3083440"/>
        <a:ext cx="2236881" cy="534287"/>
      </dsp:txXfrm>
    </dsp:sp>
    <dsp:sp modelId="{AC673F84-4E2F-4D83-AAF1-B2E55824FDA5}">
      <dsp:nvSpPr>
        <dsp:cNvPr id="0" name=""/>
        <dsp:cNvSpPr/>
      </dsp:nvSpPr>
      <dsp:spPr>
        <a:xfrm>
          <a:off x="6255732" y="2149"/>
          <a:ext cx="2459703" cy="56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微软雅黑" pitchFamily="34" charset="-122"/>
              <a:ea typeface="微软雅黑" pitchFamily="34" charset="-122"/>
            </a:rPr>
            <a:t>建设工程综合指标信息：</a:t>
          </a:r>
          <a:endParaRPr lang="zh-CN" altLang="en-US" sz="1600" kern="1200" dirty="0"/>
        </a:p>
      </dsp:txBody>
      <dsp:txXfrm>
        <a:off x="6272354" y="18771"/>
        <a:ext cx="2426459" cy="534287"/>
      </dsp:txXfrm>
    </dsp:sp>
    <dsp:sp modelId="{BE1A623F-51B4-49E4-9461-82B6149D0564}">
      <dsp:nvSpPr>
        <dsp:cNvPr id="0" name=""/>
        <dsp:cNvSpPr/>
      </dsp:nvSpPr>
      <dsp:spPr>
        <a:xfrm rot="5400000">
          <a:off x="7435925" y="619340"/>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4DE6F0-8AC3-4AB1-8A11-92AF90D8A0F9}">
      <dsp:nvSpPr>
        <dsp:cNvPr id="0" name=""/>
        <dsp:cNvSpPr/>
      </dsp:nvSpPr>
      <dsp:spPr>
        <a:xfrm>
          <a:off x="6350521" y="768316"/>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建设项目的综合造价指标</a:t>
          </a:r>
          <a:endParaRPr lang="zh-CN" altLang="en-US" sz="1400" kern="1200" dirty="0"/>
        </a:p>
      </dsp:txBody>
      <dsp:txXfrm>
        <a:off x="6367143" y="784938"/>
        <a:ext cx="2236881" cy="534287"/>
      </dsp:txXfrm>
    </dsp:sp>
    <dsp:sp modelId="{FD290E2D-A068-4BF4-B6C3-B54A30CB0B6A}">
      <dsp:nvSpPr>
        <dsp:cNvPr id="0" name=""/>
        <dsp:cNvSpPr/>
      </dsp:nvSpPr>
      <dsp:spPr>
        <a:xfrm rot="5400000">
          <a:off x="7435925" y="1385507"/>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5ED198-193F-40CE-899B-AAA521E87DDF}">
      <dsp:nvSpPr>
        <dsp:cNvPr id="0" name=""/>
        <dsp:cNvSpPr/>
      </dsp:nvSpPr>
      <dsp:spPr>
        <a:xfrm>
          <a:off x="6350521" y="1534484"/>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itchFamily="34" charset="-122"/>
              <a:ea typeface="微软雅黑" pitchFamily="34" charset="-122"/>
            </a:rPr>
            <a:t>单项工程的综合指标</a:t>
          </a:r>
        </a:p>
      </dsp:txBody>
      <dsp:txXfrm>
        <a:off x="6367143" y="1551106"/>
        <a:ext cx="2236881" cy="534287"/>
      </dsp:txXfrm>
    </dsp:sp>
    <dsp:sp modelId="{B2787C44-3330-428C-AC66-784E04A7F6A1}">
      <dsp:nvSpPr>
        <dsp:cNvPr id="0" name=""/>
        <dsp:cNvSpPr/>
      </dsp:nvSpPr>
      <dsp:spPr>
        <a:xfrm rot="5400000">
          <a:off x="7435925" y="2151674"/>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B1DA20-BC44-4D95-8B0E-88F9C65E3C80}">
      <dsp:nvSpPr>
        <dsp:cNvPr id="0" name=""/>
        <dsp:cNvSpPr/>
      </dsp:nvSpPr>
      <dsp:spPr>
        <a:xfrm>
          <a:off x="6350521" y="2300651"/>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单位工程的指标</a:t>
          </a:r>
          <a:endParaRPr lang="zh-CN" altLang="en-US" sz="1400" kern="1200" dirty="0"/>
        </a:p>
      </dsp:txBody>
      <dsp:txXfrm>
        <a:off x="6367143" y="2317273"/>
        <a:ext cx="2236881" cy="534287"/>
      </dsp:txXfrm>
    </dsp:sp>
    <dsp:sp modelId="{59ED1034-1BC8-4581-B1B2-05C175836914}">
      <dsp:nvSpPr>
        <dsp:cNvPr id="0" name=""/>
        <dsp:cNvSpPr/>
      </dsp:nvSpPr>
      <dsp:spPr>
        <a:xfrm rot="5400000">
          <a:off x="7435925" y="2917841"/>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3535D-6114-431B-8B47-0AE5256F0750}">
      <dsp:nvSpPr>
        <dsp:cNvPr id="0" name=""/>
        <dsp:cNvSpPr/>
      </dsp:nvSpPr>
      <dsp:spPr>
        <a:xfrm>
          <a:off x="6350521" y="3066818"/>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扩大分部分项工程指标</a:t>
          </a:r>
          <a:endParaRPr lang="zh-CN" altLang="en-US" sz="1400" kern="1200" dirty="0"/>
        </a:p>
      </dsp:txBody>
      <dsp:txXfrm>
        <a:off x="6367143" y="3083440"/>
        <a:ext cx="2236881" cy="534287"/>
      </dsp:txXfrm>
    </dsp:sp>
    <dsp:sp modelId="{F9082FD8-F4A8-486E-BF99-8916559AF2FE}">
      <dsp:nvSpPr>
        <dsp:cNvPr id="0" name=""/>
        <dsp:cNvSpPr/>
      </dsp:nvSpPr>
      <dsp:spPr>
        <a:xfrm rot="5400000">
          <a:off x="7435925" y="3684009"/>
          <a:ext cx="99317" cy="9931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65D53-06D3-487E-BCCD-1927775B2CCA}">
      <dsp:nvSpPr>
        <dsp:cNvPr id="0" name=""/>
        <dsp:cNvSpPr/>
      </dsp:nvSpPr>
      <dsp:spPr>
        <a:xfrm>
          <a:off x="6350521" y="3832985"/>
          <a:ext cx="2270125" cy="56753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0" kern="1200" smtClean="0">
              <a:latin typeface="微软雅黑" pitchFamily="34" charset="-122"/>
              <a:ea typeface="微软雅黑" pitchFamily="34" charset="-122"/>
            </a:rPr>
            <a:t>分部分项工程指标 </a:t>
          </a:r>
          <a:endParaRPr lang="zh-CN" altLang="en-US" sz="1400" kern="1200" dirty="0"/>
        </a:p>
      </dsp:txBody>
      <dsp:txXfrm>
        <a:off x="6367143" y="3849607"/>
        <a:ext cx="2236881" cy="534287"/>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EAE10-A76A-431B-9677-2C4BCB363795}">
      <dsp:nvSpPr>
        <dsp:cNvPr id="0" name=""/>
        <dsp:cNvSpPr/>
      </dsp:nvSpPr>
      <dsp:spPr>
        <a:xfrm rot="5400000">
          <a:off x="-135241" y="14195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一</a:t>
          </a:r>
          <a:endParaRPr lang="zh-CN" altLang="en-US" sz="1800" kern="1200" dirty="0">
            <a:latin typeface="微软雅黑" pitchFamily="34" charset="-122"/>
            <a:ea typeface="微软雅黑" pitchFamily="34" charset="-122"/>
          </a:endParaRPr>
        </a:p>
      </dsp:txBody>
      <dsp:txXfrm rot="-5400000">
        <a:off x="1" y="322273"/>
        <a:ext cx="631126" cy="270483"/>
      </dsp:txXfrm>
    </dsp:sp>
    <dsp:sp modelId="{F43CE4DB-838D-4707-B043-5E19C167C74D}">
      <dsp:nvSpPr>
        <dsp:cNvPr id="0" name=""/>
        <dsp:cNvSpPr/>
      </dsp:nvSpPr>
      <dsp:spPr>
        <a:xfrm rot="5400000">
          <a:off x="3547534" y="-2916407"/>
          <a:ext cx="586354"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工程计价的改革与发展历程</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8623"/>
        <a:ext cx="6390546" cy="529108"/>
      </dsp:txXfrm>
    </dsp:sp>
    <dsp:sp modelId="{BE315EF0-2BC8-49F1-8191-0F38733663AD}">
      <dsp:nvSpPr>
        <dsp:cNvPr id="0" name=""/>
        <dsp:cNvSpPr/>
      </dsp:nvSpPr>
      <dsp:spPr>
        <a:xfrm rot="5400000">
          <a:off x="-135241" y="94635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二</a:t>
          </a:r>
          <a:endParaRPr lang="zh-CN" altLang="en-US" sz="1800" kern="1200" dirty="0"/>
        </a:p>
      </dsp:txBody>
      <dsp:txXfrm rot="-5400000">
        <a:off x="1" y="1126677"/>
        <a:ext cx="631126" cy="270483"/>
      </dsp:txXfrm>
    </dsp:sp>
    <dsp:sp modelId="{BBC2967A-19F2-4F23-BA89-0438F1E15CCB}">
      <dsp:nvSpPr>
        <dsp:cNvPr id="0" name=""/>
        <dsp:cNvSpPr/>
      </dsp:nvSpPr>
      <dsp:spPr>
        <a:xfrm rot="5400000">
          <a:off x="3547688" y="-2105446"/>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i="0" kern="1200" dirty="0" smtClean="0">
              <a:solidFill>
                <a:srgbClr val="0A4CB6"/>
              </a:solidFill>
              <a:latin typeface="微软雅黑" pitchFamily="34" charset="-122"/>
              <a:ea typeface="微软雅黑" pitchFamily="34" charset="-122"/>
            </a:rPr>
            <a:t>发展成就、发展方向和任务</a:t>
          </a:r>
          <a:endParaRPr kumimoji="1" lang="zh-CN" altLang="en-US" sz="2800" b="0" i="0" kern="1200" dirty="0">
            <a:solidFill>
              <a:srgbClr val="0A4CB6"/>
            </a:solidFill>
            <a:latin typeface="微软雅黑" pitchFamily="34" charset="-122"/>
            <a:ea typeface="微软雅黑" pitchFamily="34" charset="-122"/>
          </a:endParaRPr>
        </a:p>
      </dsp:txBody>
      <dsp:txXfrm rot="-5400000">
        <a:off x="631127" y="839723"/>
        <a:ext cx="6390561" cy="528830"/>
      </dsp:txXfrm>
    </dsp:sp>
    <dsp:sp modelId="{46D34900-F6AF-4D82-BC83-5A724DE95DF7}">
      <dsp:nvSpPr>
        <dsp:cNvPr id="0" name=""/>
        <dsp:cNvSpPr/>
      </dsp:nvSpPr>
      <dsp:spPr>
        <a:xfrm rot="5400000">
          <a:off x="-135241" y="1750759"/>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三</a:t>
          </a:r>
          <a:endParaRPr lang="zh-CN" altLang="en-US" sz="1800" kern="1200" dirty="0"/>
        </a:p>
      </dsp:txBody>
      <dsp:txXfrm rot="-5400000">
        <a:off x="1" y="1931080"/>
        <a:ext cx="631126" cy="270483"/>
      </dsp:txXfrm>
    </dsp:sp>
    <dsp:sp modelId="{5BBD4241-A1CD-46F9-B160-25DC91772883}">
      <dsp:nvSpPr>
        <dsp:cNvPr id="0" name=""/>
        <dsp:cNvSpPr/>
      </dsp:nvSpPr>
      <dsp:spPr>
        <a:xfrm rot="5400000">
          <a:off x="3547688" y="-130104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工程造价管理改革形势分析</a:t>
          </a:r>
          <a:endParaRPr kumimoji="1" lang="zh-CN" altLang="en-US" sz="2800" b="0" kern="1200" dirty="0">
            <a:solidFill>
              <a:srgbClr val="0A4CB6"/>
            </a:solidFill>
            <a:latin typeface="微软雅黑" pitchFamily="34" charset="-122"/>
            <a:ea typeface="微软雅黑" pitchFamily="34" charset="-122"/>
          </a:endParaRPr>
        </a:p>
      </dsp:txBody>
      <dsp:txXfrm rot="-5400000">
        <a:off x="631127" y="1644126"/>
        <a:ext cx="6390561" cy="528830"/>
      </dsp:txXfrm>
    </dsp:sp>
    <dsp:sp modelId="{57392667-D52D-412B-BFED-6F4F6B272BC3}">
      <dsp:nvSpPr>
        <dsp:cNvPr id="0" name=""/>
        <dsp:cNvSpPr/>
      </dsp:nvSpPr>
      <dsp:spPr>
        <a:xfrm rot="5400000">
          <a:off x="-135241" y="255516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四</a:t>
          </a:r>
          <a:r>
            <a:rPr lang="en-US" altLang="zh-CN" sz="2800" kern="1200" dirty="0" smtClean="0"/>
            <a:t> </a:t>
          </a:r>
          <a:endParaRPr lang="zh-CN" altLang="en-US" sz="2800" kern="1200" dirty="0"/>
        </a:p>
      </dsp:txBody>
      <dsp:txXfrm rot="-5400000">
        <a:off x="1" y="2735483"/>
        <a:ext cx="631126" cy="270483"/>
      </dsp:txXfrm>
    </dsp:sp>
    <dsp:sp modelId="{665FF8AE-E273-44DC-9739-E054064F8046}">
      <dsp:nvSpPr>
        <dsp:cNvPr id="0" name=""/>
        <dsp:cNvSpPr/>
      </dsp:nvSpPr>
      <dsp:spPr>
        <a:xfrm rot="5400000">
          <a:off x="3547688" y="-496640"/>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zh-CN" altLang="en-US" sz="2800" b="0" kern="1200" dirty="0" smtClean="0">
              <a:solidFill>
                <a:srgbClr val="0A4CB6"/>
              </a:solidFill>
              <a:latin typeface="微软雅黑" pitchFamily="34" charset="-122"/>
              <a:ea typeface="微软雅黑" pitchFamily="34" charset="-122"/>
            </a:rPr>
            <a:t>工程造价管理体系介绍</a:t>
          </a:r>
          <a:endParaRPr kumimoji="1" lang="zh-CN" altLang="en-US" sz="2800" b="0" kern="1200" dirty="0">
            <a:solidFill>
              <a:srgbClr val="0A4CB6"/>
            </a:solidFill>
            <a:latin typeface="微软雅黑" pitchFamily="34" charset="-122"/>
            <a:ea typeface="微软雅黑" pitchFamily="34" charset="-122"/>
          </a:endParaRPr>
        </a:p>
      </dsp:txBody>
      <dsp:txXfrm rot="-5400000">
        <a:off x="631127" y="2448529"/>
        <a:ext cx="6390561" cy="528830"/>
      </dsp:txXfrm>
    </dsp:sp>
    <dsp:sp modelId="{FD452F66-88D4-4F3C-93D3-04791CCFA1F8}">
      <dsp:nvSpPr>
        <dsp:cNvPr id="0" name=""/>
        <dsp:cNvSpPr/>
      </dsp:nvSpPr>
      <dsp:spPr>
        <a:xfrm rot="5400000">
          <a:off x="-135241" y="3359566"/>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五</a:t>
          </a:r>
          <a:r>
            <a:rPr lang="en-US" altLang="zh-CN" sz="1800" kern="1200" dirty="0" smtClean="0"/>
            <a:t> </a:t>
          </a:r>
          <a:endParaRPr lang="zh-CN" altLang="en-US" sz="1800" kern="1200" dirty="0"/>
        </a:p>
      </dsp:txBody>
      <dsp:txXfrm rot="-5400000">
        <a:off x="1" y="3539887"/>
        <a:ext cx="631126" cy="270483"/>
      </dsp:txXfrm>
    </dsp:sp>
    <dsp:sp modelId="{E6C6F910-9FB9-469C-8A16-05863609B80B}">
      <dsp:nvSpPr>
        <dsp:cNvPr id="0" name=""/>
        <dsp:cNvSpPr/>
      </dsp:nvSpPr>
      <dsp:spPr>
        <a:xfrm rot="5400000">
          <a:off x="3547688" y="307763"/>
          <a:ext cx="586046"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a:t>
          </a:r>
          <a:r>
            <a:rPr kumimoji="1" lang="zh-CN" altLang="en-US" sz="2800" b="0" kern="1200" dirty="0" smtClean="0">
              <a:solidFill>
                <a:srgbClr val="0A4CB6"/>
              </a:solidFill>
              <a:latin typeface="微软雅黑" pitchFamily="34" charset="-122"/>
              <a:ea typeface="微软雅黑" pitchFamily="34" charset="-122"/>
            </a:rPr>
            <a:t>工程造价信息化的发展趋势  </a:t>
          </a:r>
          <a:endParaRPr lang="zh-CN" altLang="en-US" b="0" kern="1200" dirty="0"/>
        </a:p>
      </dsp:txBody>
      <dsp:txXfrm rot="-5400000">
        <a:off x="631127" y="3252932"/>
        <a:ext cx="6390561" cy="528830"/>
      </dsp:txXfrm>
    </dsp:sp>
    <dsp:sp modelId="{381926B5-343F-4F82-9645-53216AC89D64}">
      <dsp:nvSpPr>
        <dsp:cNvPr id="0" name=""/>
        <dsp:cNvSpPr/>
      </dsp:nvSpPr>
      <dsp:spPr>
        <a:xfrm rot="5400000">
          <a:off x="-135241" y="4195472"/>
          <a:ext cx="901609" cy="6311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六</a:t>
          </a:r>
          <a:endParaRPr lang="zh-CN" altLang="en-US" sz="1600" kern="1200" dirty="0"/>
        </a:p>
      </dsp:txBody>
      <dsp:txXfrm rot="-5400000">
        <a:off x="1" y="4375793"/>
        <a:ext cx="631126" cy="270483"/>
      </dsp:txXfrm>
    </dsp:sp>
    <dsp:sp modelId="{68FF4BC4-F2C1-4C71-A935-326F8A08A137}">
      <dsp:nvSpPr>
        <dsp:cNvPr id="0" name=""/>
        <dsp:cNvSpPr/>
      </dsp:nvSpPr>
      <dsp:spPr>
        <a:xfrm rot="5400000">
          <a:off x="3513874" y="1158455"/>
          <a:ext cx="649052" cy="641916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kumimoji="1" lang="zh-CN" altLang="en-US" sz="2800" kern="1200" dirty="0" smtClean="0">
              <a:solidFill>
                <a:srgbClr val="0A4CB6"/>
              </a:solidFill>
              <a:latin typeface="微软雅黑" pitchFamily="34" charset="-122"/>
              <a:ea typeface="微软雅黑" pitchFamily="34" charset="-122"/>
            </a:rPr>
            <a:t> </a:t>
          </a:r>
          <a:r>
            <a:rPr kumimoji="1" lang="zh-CN" altLang="en-US" sz="2800" b="1" kern="1200" dirty="0" smtClean="0">
              <a:solidFill>
                <a:srgbClr val="0A4CB6"/>
              </a:solidFill>
              <a:latin typeface="微软雅黑" pitchFamily="34" charset="-122"/>
              <a:ea typeface="微软雅黑" pitchFamily="34" charset="-122"/>
            </a:rPr>
            <a:t>造价工程师的素质与能力要求</a:t>
          </a:r>
        </a:p>
        <a:p>
          <a:pPr marL="0" marR="0" lvl="1" indent="0" algn="l" defTabSz="914400" eaLnBrk="1" fontAlgn="auto" latinLnBrk="0" hangingPunct="1">
            <a:lnSpc>
              <a:spcPct val="100000"/>
            </a:lnSpc>
            <a:spcBef>
              <a:spcPct val="0"/>
            </a:spcBef>
            <a:spcAft>
              <a:spcPts val="0"/>
            </a:spcAft>
            <a:buClrTx/>
            <a:buSzTx/>
            <a:buFontTx/>
            <a:buChar char="••"/>
            <a:tabLst/>
            <a:defRPr/>
          </a:pPr>
          <a:endParaRPr lang="zh-CN" altLang="en-US" kern="1200" dirty="0"/>
        </a:p>
      </dsp:txBody>
      <dsp:txXfrm rot="-5400000">
        <a:off x="628816" y="4075197"/>
        <a:ext cx="6387485" cy="585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2AE4-F217-4670-87DC-5B05DC8A168F}">
      <dsp:nvSpPr>
        <dsp:cNvPr id="0" name=""/>
        <dsp:cNvSpPr/>
      </dsp:nvSpPr>
      <dsp:spPr>
        <a:xfrm>
          <a:off x="4214829" y="428644"/>
          <a:ext cx="3563084" cy="400053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8F06-5DF0-4DCE-AD57-52D1D0CF5290}">
      <dsp:nvSpPr>
        <dsp:cNvPr id="0" name=""/>
        <dsp:cNvSpPr/>
      </dsp:nvSpPr>
      <dsp:spPr>
        <a:xfrm>
          <a:off x="357182" y="0"/>
          <a:ext cx="5342133" cy="3877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投资背景</a:t>
          </a:r>
          <a:r>
            <a:rPr lang="en-US" altLang="zh-CN" sz="2000" b="0" kern="1200" dirty="0" smtClean="0">
              <a:solidFill>
                <a:srgbClr val="FF0000"/>
              </a:solidFill>
              <a:latin typeface="微软雅黑" pitchFamily="34" charset="-122"/>
              <a:ea typeface="微软雅黑" pitchFamily="34" charset="-122"/>
            </a:rPr>
            <a:t>——</a:t>
          </a:r>
          <a:r>
            <a:rPr lang="zh-CN" altLang="en-US" sz="2000" b="0" kern="1200" dirty="0" smtClean="0">
              <a:latin typeface="微软雅黑" pitchFamily="34" charset="-122"/>
              <a:ea typeface="微软雅黑" pitchFamily="34" charset="-122"/>
            </a:rPr>
            <a:t>建设市场的初步建立</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投资主体多元化、投资量不断增长</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在国家宏观指导下实现了有限的市场竞争</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建设市场要素价格逐渐放开（从双轨制到价格放开）</a:t>
          </a:r>
          <a:endParaRPr lang="zh-CN" altLang="en-US" sz="2000" kern="1200" dirty="0"/>
        </a:p>
      </dsp:txBody>
      <dsp:txXfrm>
        <a:off x="546474" y="189292"/>
        <a:ext cx="4963549" cy="3499087"/>
      </dsp:txXfrm>
    </dsp:sp>
    <dsp:sp modelId="{9D03614A-91EA-4002-A98A-D2B971FE1FAA}">
      <dsp:nvSpPr>
        <dsp:cNvPr id="0" name=""/>
        <dsp:cNvSpPr/>
      </dsp:nvSpPr>
      <dsp:spPr>
        <a:xfrm>
          <a:off x="6212984" y="0"/>
          <a:ext cx="3145393" cy="20931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计价依据</a:t>
          </a:r>
          <a:r>
            <a:rPr lang="en-US" altLang="zh-CN" sz="2000" b="0" kern="1200" dirty="0" smtClean="0">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沿用统一的计价指标和定额进行工程计价</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要素价格不再完全统一</a:t>
          </a:r>
          <a:endParaRPr lang="zh-CN" altLang="en-US" sz="2000" kern="1200" dirty="0"/>
        </a:p>
      </dsp:txBody>
      <dsp:txXfrm>
        <a:off x="6315161" y="102177"/>
        <a:ext cx="2941039" cy="1888752"/>
      </dsp:txXfrm>
    </dsp:sp>
    <dsp:sp modelId="{1F6E661F-3776-4B0F-BBD7-5EFF027A1457}">
      <dsp:nvSpPr>
        <dsp:cNvPr id="0" name=""/>
        <dsp:cNvSpPr/>
      </dsp:nvSpPr>
      <dsp:spPr>
        <a:xfrm>
          <a:off x="428622" y="3929082"/>
          <a:ext cx="5364727" cy="3928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zh-CN" altLang="en-US" sz="1200" b="0" kern="1200" dirty="0">
            <a:latin typeface="微软雅黑" pitchFamily="34" charset="-122"/>
            <a:ea typeface="微软雅黑" pitchFamily="34" charset="-122"/>
          </a:endParaRPr>
        </a:p>
      </dsp:txBody>
      <dsp:txXfrm>
        <a:off x="447801" y="3948261"/>
        <a:ext cx="5326369" cy="354523"/>
      </dsp:txXfrm>
    </dsp:sp>
    <dsp:sp modelId="{69670FA3-1C61-47A6-B4A1-2E0413A770BB}">
      <dsp:nvSpPr>
        <dsp:cNvPr id="0" name=""/>
        <dsp:cNvSpPr/>
      </dsp:nvSpPr>
      <dsp:spPr>
        <a:xfrm>
          <a:off x="6243669" y="2643201"/>
          <a:ext cx="3114708" cy="1885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计价原则</a:t>
          </a:r>
          <a:r>
            <a:rPr lang="en-US" altLang="zh-CN" sz="2000" b="0" kern="1200" dirty="0" smtClean="0">
              <a:latin typeface="微软雅黑" pitchFamily="34" charset="-122"/>
              <a:ea typeface="微软雅黑" pitchFamily="34" charset="-122"/>
            </a:rPr>
            <a:t>——</a:t>
          </a:r>
          <a:r>
            <a:rPr lang="zh-CN" altLang="en-US" sz="2000" b="0" kern="1200" dirty="0" smtClean="0">
              <a:latin typeface="微软雅黑" pitchFamily="34" charset="-122"/>
              <a:ea typeface="微软雅黑" pitchFamily="34" charset="-122"/>
            </a:rPr>
            <a:t>量价分离；</a:t>
          </a:r>
          <a:r>
            <a:rPr lang="zh-CN" altLang="en-US" sz="2000" b="0" kern="1200" dirty="0" smtClean="0">
              <a:solidFill>
                <a:srgbClr val="FF0000"/>
              </a:solidFill>
              <a:latin typeface="微软雅黑" pitchFamily="34" charset="-122"/>
              <a:ea typeface="微软雅黑" pitchFamily="34" charset="-122"/>
            </a:rPr>
            <a:t>固定（统一）量、指导价、竞争费            </a:t>
          </a:r>
          <a:endParaRPr lang="zh-CN" altLang="en-US" sz="2000" kern="1200" dirty="0">
            <a:solidFill>
              <a:srgbClr val="FF0000"/>
            </a:solidFill>
          </a:endParaRPr>
        </a:p>
      </dsp:txBody>
      <dsp:txXfrm>
        <a:off x="6335734" y="2735266"/>
        <a:ext cx="2930578" cy="170182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7096F-91E5-49CD-83CD-B4BEB0FDF4E1}">
      <dsp:nvSpPr>
        <dsp:cNvPr id="0" name=""/>
        <dsp:cNvSpPr/>
      </dsp:nvSpPr>
      <dsp:spPr>
        <a:xfrm>
          <a:off x="393601" y="1271"/>
          <a:ext cx="1558614" cy="472902"/>
        </a:xfrm>
        <a:prstGeom prst="roundRect">
          <a:avLst>
            <a:gd name="adj" fmla="val 10000"/>
          </a:avLst>
        </a:prstGeom>
        <a:solidFill>
          <a:srgbClr val="66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融资策划</a:t>
          </a:r>
          <a:endParaRPr lang="zh-CN" altLang="en-US" sz="1800" b="1" kern="1200" dirty="0"/>
        </a:p>
      </dsp:txBody>
      <dsp:txXfrm>
        <a:off x="407452" y="15122"/>
        <a:ext cx="1530912" cy="445200"/>
      </dsp:txXfrm>
    </dsp:sp>
    <dsp:sp modelId="{149833E8-55D0-4C8C-AD47-23FF3A8C06E0}">
      <dsp:nvSpPr>
        <dsp:cNvPr id="0" name=""/>
        <dsp:cNvSpPr/>
      </dsp:nvSpPr>
      <dsp:spPr>
        <a:xfrm rot="5310209">
          <a:off x="1093475" y="485995"/>
          <a:ext cx="177398" cy="212805"/>
        </a:xfrm>
        <a:prstGeom prst="mathPlus">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rot="-5400000">
        <a:off x="1117638" y="503708"/>
        <a:ext cx="127683" cy="124179"/>
      </dsp:txXfrm>
    </dsp:sp>
    <dsp:sp modelId="{9F2FC5DB-26B1-46B8-8D6B-749699BAA406}">
      <dsp:nvSpPr>
        <dsp:cNvPr id="0" name=""/>
        <dsp:cNvSpPr/>
      </dsp:nvSpPr>
      <dsp:spPr>
        <a:xfrm>
          <a:off x="412133" y="710624"/>
          <a:ext cx="1558614" cy="47290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可行性研究</a:t>
          </a:r>
          <a:endParaRPr lang="zh-CN" altLang="en-US" sz="1800" b="1" kern="1200" dirty="0"/>
        </a:p>
      </dsp:txBody>
      <dsp:txXfrm>
        <a:off x="425984" y="724475"/>
        <a:ext cx="1530912" cy="445200"/>
      </dsp:txXfrm>
    </dsp:sp>
    <dsp:sp modelId="{7D274E75-00C5-417D-A100-6BD6BE37BDAD}">
      <dsp:nvSpPr>
        <dsp:cNvPr id="0" name=""/>
        <dsp:cNvSpPr/>
      </dsp:nvSpPr>
      <dsp:spPr>
        <a:xfrm rot="5489791">
          <a:off x="1104733" y="1211932"/>
          <a:ext cx="177398" cy="212805"/>
        </a:xfrm>
        <a:prstGeom prst="mathPlus">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rot="-5400000">
        <a:off x="1130285" y="1229645"/>
        <a:ext cx="127683" cy="124179"/>
      </dsp:txXfrm>
    </dsp:sp>
    <dsp:sp modelId="{EB514AEB-2CB0-4F6E-9AB3-32C432A75F5F}">
      <dsp:nvSpPr>
        <dsp:cNvPr id="0" name=""/>
        <dsp:cNvSpPr/>
      </dsp:nvSpPr>
      <dsp:spPr>
        <a:xfrm>
          <a:off x="393601" y="1419977"/>
          <a:ext cx="1558614" cy="472902"/>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建设方案比选</a:t>
          </a:r>
          <a:endParaRPr lang="zh-CN" altLang="en-US" sz="1800" b="1" kern="1200" dirty="0"/>
        </a:p>
      </dsp:txBody>
      <dsp:txXfrm>
        <a:off x="407452" y="1433828"/>
        <a:ext cx="1530912" cy="445200"/>
      </dsp:txXfrm>
    </dsp:sp>
    <dsp:sp modelId="{5EDB6897-B495-48F6-8A21-8D7BA2C2D0B4}">
      <dsp:nvSpPr>
        <dsp:cNvPr id="0" name=""/>
        <dsp:cNvSpPr/>
      </dsp:nvSpPr>
      <dsp:spPr>
        <a:xfrm rot="5400000">
          <a:off x="1084239" y="1904702"/>
          <a:ext cx="177338" cy="212805"/>
        </a:xfrm>
        <a:prstGeom prst="mathPlus">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rot="-5400000">
        <a:off x="1109067" y="1922436"/>
        <a:ext cx="127683" cy="124137"/>
      </dsp:txXfrm>
    </dsp:sp>
    <dsp:sp modelId="{A63D8022-1702-4B8A-AF98-26B054FAF9FC}">
      <dsp:nvSpPr>
        <dsp:cNvPr id="0" name=""/>
        <dsp:cNvSpPr/>
      </dsp:nvSpPr>
      <dsp:spPr>
        <a:xfrm>
          <a:off x="393601" y="2129330"/>
          <a:ext cx="1558614" cy="47290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设计优化</a:t>
          </a:r>
          <a:endParaRPr lang="zh-CN" altLang="en-US" sz="1800" b="1" kern="1200" dirty="0"/>
        </a:p>
      </dsp:txBody>
      <dsp:txXfrm>
        <a:off x="407452" y="2143181"/>
        <a:ext cx="1530912" cy="44520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CA5D1-4B7B-4964-8001-2EBE8A745544}">
      <dsp:nvSpPr>
        <dsp:cNvPr id="0" name=""/>
        <dsp:cNvSpPr/>
      </dsp:nvSpPr>
      <dsp:spPr>
        <a:xfrm>
          <a:off x="819153" y="762226"/>
          <a:ext cx="1766904" cy="1766904"/>
        </a:xfrm>
        <a:prstGeom prst="ellipse">
          <a:avLst/>
        </a:prstGeom>
        <a:solidFill>
          <a:srgbClr val="6699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项目管理</a:t>
          </a:r>
          <a:endParaRPr lang="en-US" altLang="zh-CN" sz="1800" kern="1200" dirty="0" smtClean="0">
            <a:latin typeface="+mn-ea"/>
            <a:ea typeface="+mn-ea"/>
          </a:endParaRPr>
        </a:p>
        <a:p>
          <a:pPr lvl="0" algn="ctr" defTabSz="800100">
            <a:lnSpc>
              <a:spcPct val="90000"/>
            </a:lnSpc>
            <a:spcBef>
              <a:spcPct val="0"/>
            </a:spcBef>
            <a:spcAft>
              <a:spcPct val="35000"/>
            </a:spcAft>
          </a:pPr>
          <a:r>
            <a:rPr lang="en-US" altLang="zh-CN" sz="1800" kern="1200" dirty="0" smtClean="0">
              <a:latin typeface="+mn-ea"/>
              <a:ea typeface="+mn-ea"/>
            </a:rPr>
            <a:t>  </a:t>
          </a:r>
          <a:r>
            <a:rPr lang="zh-CN" altLang="en-US" sz="1800" kern="1200" dirty="0" smtClean="0">
              <a:latin typeface="+mn-ea"/>
              <a:ea typeface="+mn-ea"/>
            </a:rPr>
            <a:t>核心：</a:t>
          </a:r>
          <a:endParaRPr lang="en-US" altLang="zh-CN" sz="1800" kern="1200" dirty="0" smtClean="0">
            <a:latin typeface="+mn-ea"/>
            <a:ea typeface="+mn-ea"/>
          </a:endParaRPr>
        </a:p>
        <a:p>
          <a:pPr lvl="0" algn="ctr" defTabSz="800100">
            <a:lnSpc>
              <a:spcPct val="90000"/>
            </a:lnSpc>
            <a:spcBef>
              <a:spcPct val="0"/>
            </a:spcBef>
            <a:spcAft>
              <a:spcPct val="35000"/>
            </a:spcAft>
          </a:pPr>
          <a:r>
            <a:rPr lang="zh-CN" altLang="en-US" sz="1800" b="1" kern="1200" dirty="0" smtClean="0">
              <a:solidFill>
                <a:srgbClr val="C00000"/>
              </a:solidFill>
              <a:latin typeface="+mn-ea"/>
              <a:ea typeface="+mn-ea"/>
            </a:rPr>
            <a:t>造价管理</a:t>
          </a:r>
          <a:endParaRPr lang="zh-CN" altLang="en-US" sz="1800" b="1" kern="1200" dirty="0">
            <a:solidFill>
              <a:srgbClr val="C00000"/>
            </a:solidFill>
            <a:latin typeface="+mn-ea"/>
            <a:ea typeface="+mn-ea"/>
          </a:endParaRPr>
        </a:p>
      </dsp:txBody>
      <dsp:txXfrm>
        <a:off x="1077910" y="1020983"/>
        <a:ext cx="1249390" cy="1249390"/>
      </dsp:txXfrm>
    </dsp:sp>
    <dsp:sp modelId="{B5DD15AC-94F3-4C23-9EA4-0B245ABE0691}">
      <dsp:nvSpPr>
        <dsp:cNvPr id="0" name=""/>
        <dsp:cNvSpPr/>
      </dsp:nvSpPr>
      <dsp:spPr>
        <a:xfrm>
          <a:off x="1260879" y="54513"/>
          <a:ext cx="883452" cy="883452"/>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质量</a:t>
          </a:r>
          <a:endParaRPr lang="zh-CN" altLang="en-US" sz="1800" kern="1200" dirty="0">
            <a:latin typeface="+mn-ea"/>
            <a:ea typeface="+mn-ea"/>
          </a:endParaRPr>
        </a:p>
      </dsp:txBody>
      <dsp:txXfrm>
        <a:off x="1390258" y="183892"/>
        <a:ext cx="624694" cy="624694"/>
      </dsp:txXfrm>
    </dsp:sp>
    <dsp:sp modelId="{07CA7DCF-4F31-4AAB-8B3B-B05340A31B62}">
      <dsp:nvSpPr>
        <dsp:cNvPr id="0" name=""/>
        <dsp:cNvSpPr/>
      </dsp:nvSpPr>
      <dsp:spPr>
        <a:xfrm>
          <a:off x="2354061" y="848756"/>
          <a:ext cx="883452" cy="883452"/>
        </a:xfrm>
        <a:prstGeom prst="ellipse">
          <a:avLst/>
        </a:prstGeom>
        <a:solidFill>
          <a:srgbClr val="FF66CC">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工期</a:t>
          </a:r>
          <a:endParaRPr lang="zh-CN" altLang="en-US" sz="1800" kern="1200" dirty="0">
            <a:latin typeface="+mn-ea"/>
            <a:ea typeface="+mn-ea"/>
          </a:endParaRPr>
        </a:p>
      </dsp:txBody>
      <dsp:txXfrm>
        <a:off x="2483440" y="978135"/>
        <a:ext cx="624694" cy="624694"/>
      </dsp:txXfrm>
    </dsp:sp>
    <dsp:sp modelId="{3AE5318F-D051-477F-9B0C-6560047A500F}">
      <dsp:nvSpPr>
        <dsp:cNvPr id="0" name=""/>
        <dsp:cNvSpPr/>
      </dsp:nvSpPr>
      <dsp:spPr>
        <a:xfrm>
          <a:off x="1936502" y="2133868"/>
          <a:ext cx="883452" cy="883452"/>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其他</a:t>
          </a:r>
          <a:endParaRPr lang="zh-CN" altLang="en-US" sz="1800" kern="1200" dirty="0">
            <a:latin typeface="+mn-ea"/>
            <a:ea typeface="+mn-ea"/>
          </a:endParaRPr>
        </a:p>
      </dsp:txBody>
      <dsp:txXfrm>
        <a:off x="2065881" y="2263247"/>
        <a:ext cx="624694" cy="624694"/>
      </dsp:txXfrm>
    </dsp:sp>
    <dsp:sp modelId="{1FFB1457-9550-46BE-9851-67FB059B0F84}">
      <dsp:nvSpPr>
        <dsp:cNvPr id="0" name=""/>
        <dsp:cNvSpPr/>
      </dsp:nvSpPr>
      <dsp:spPr>
        <a:xfrm>
          <a:off x="585255" y="2133868"/>
          <a:ext cx="883452" cy="88345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环境</a:t>
          </a:r>
          <a:endParaRPr lang="zh-CN" altLang="en-US" sz="1800" kern="1200" dirty="0">
            <a:latin typeface="+mn-ea"/>
            <a:ea typeface="+mn-ea"/>
          </a:endParaRPr>
        </a:p>
      </dsp:txBody>
      <dsp:txXfrm>
        <a:off x="714634" y="2263247"/>
        <a:ext cx="624694" cy="624694"/>
      </dsp:txXfrm>
    </dsp:sp>
    <dsp:sp modelId="{5F996C46-372E-4481-86F5-12F7266D5709}">
      <dsp:nvSpPr>
        <dsp:cNvPr id="0" name=""/>
        <dsp:cNvSpPr/>
      </dsp:nvSpPr>
      <dsp:spPr>
        <a:xfrm>
          <a:off x="167697" y="848756"/>
          <a:ext cx="883452" cy="88345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mn-ea"/>
              <a:ea typeface="+mn-ea"/>
            </a:rPr>
            <a:t>安全</a:t>
          </a:r>
          <a:endParaRPr lang="zh-CN" altLang="en-US" sz="1800" kern="1200" dirty="0">
            <a:latin typeface="+mn-ea"/>
            <a:ea typeface="+mn-ea"/>
          </a:endParaRPr>
        </a:p>
      </dsp:txBody>
      <dsp:txXfrm>
        <a:off x="297076" y="978135"/>
        <a:ext cx="624694" cy="62469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C7FF6-3365-4C04-9591-AD57540CAA53}">
      <dsp:nvSpPr>
        <dsp:cNvPr id="0" name=""/>
        <dsp:cNvSpPr/>
      </dsp:nvSpPr>
      <dsp:spPr>
        <a:xfrm>
          <a:off x="241697" y="0"/>
          <a:ext cx="2665192" cy="1571636"/>
        </a:xfrm>
        <a:prstGeom prst="swooshArrow">
          <a:avLst>
            <a:gd name="adj1" fmla="val 25000"/>
            <a:gd name="adj2" fmla="val 25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195A4452-80FE-4D5F-B1D4-4ABBCA361CAE}">
      <dsp:nvSpPr>
        <dsp:cNvPr id="0" name=""/>
        <dsp:cNvSpPr/>
      </dsp:nvSpPr>
      <dsp:spPr>
        <a:xfrm>
          <a:off x="615595" y="1168668"/>
          <a:ext cx="57836" cy="57836"/>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FFF9D-5BC1-4EEB-9ED7-CACCC6BD9B6E}">
      <dsp:nvSpPr>
        <dsp:cNvPr id="0" name=""/>
        <dsp:cNvSpPr/>
      </dsp:nvSpPr>
      <dsp:spPr>
        <a:xfrm>
          <a:off x="577459" y="1197586"/>
          <a:ext cx="429999" cy="3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6" tIns="0" rIns="0" bIns="0" numCol="1" spcCol="1270" anchor="t" anchorCtr="0">
          <a:noAutofit/>
        </a:bodyPr>
        <a:lstStyle/>
        <a:p>
          <a:pPr lvl="0" algn="l" defTabSz="666750">
            <a:lnSpc>
              <a:spcPct val="90000"/>
            </a:lnSpc>
            <a:spcBef>
              <a:spcPct val="0"/>
            </a:spcBef>
            <a:spcAft>
              <a:spcPct val="35000"/>
            </a:spcAft>
          </a:pPr>
          <a:r>
            <a:rPr lang="zh-CN" altLang="en-US" sz="1500" kern="1200" dirty="0" smtClean="0"/>
            <a:t>业主</a:t>
          </a:r>
          <a:endParaRPr lang="zh-CN" altLang="en-US" sz="1500" kern="1200" dirty="0"/>
        </a:p>
      </dsp:txBody>
      <dsp:txXfrm>
        <a:off x="577459" y="1197586"/>
        <a:ext cx="429999" cy="374049"/>
      </dsp:txXfrm>
    </dsp:sp>
    <dsp:sp modelId="{BDD840A3-E59C-485C-91AB-0D6703587366}">
      <dsp:nvSpPr>
        <dsp:cNvPr id="0" name=""/>
        <dsp:cNvSpPr/>
      </dsp:nvSpPr>
      <dsp:spPr>
        <a:xfrm>
          <a:off x="1024220" y="803105"/>
          <a:ext cx="100584" cy="100584"/>
        </a:xfrm>
        <a:prstGeom prst="ellipse">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B0BD1-F894-4580-8856-377BF1DE616E}">
      <dsp:nvSpPr>
        <dsp:cNvPr id="0" name=""/>
        <dsp:cNvSpPr/>
      </dsp:nvSpPr>
      <dsp:spPr>
        <a:xfrm>
          <a:off x="1043130" y="931341"/>
          <a:ext cx="528069" cy="329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98" tIns="0" rIns="0" bIns="0" numCol="1" spcCol="1270" anchor="t" anchorCtr="0">
          <a:noAutofit/>
        </a:bodyPr>
        <a:lstStyle/>
        <a:p>
          <a:pPr lvl="0" algn="l" defTabSz="666750">
            <a:lnSpc>
              <a:spcPct val="90000"/>
            </a:lnSpc>
            <a:spcBef>
              <a:spcPct val="0"/>
            </a:spcBef>
            <a:spcAft>
              <a:spcPct val="35000"/>
            </a:spcAft>
          </a:pPr>
          <a:r>
            <a:rPr lang="zh-CN" altLang="en-US" sz="1500" kern="1200" dirty="0" smtClean="0"/>
            <a:t>设计</a:t>
          </a:r>
          <a:endParaRPr lang="zh-CN" altLang="en-US" sz="1500" kern="1200" dirty="0"/>
        </a:p>
      </dsp:txBody>
      <dsp:txXfrm>
        <a:off x="1043130" y="931341"/>
        <a:ext cx="528069" cy="329513"/>
      </dsp:txXfrm>
    </dsp:sp>
    <dsp:sp modelId="{58972E7F-8563-4005-BB13-D845BEE8F089}">
      <dsp:nvSpPr>
        <dsp:cNvPr id="0" name=""/>
        <dsp:cNvSpPr/>
      </dsp:nvSpPr>
      <dsp:spPr>
        <a:xfrm>
          <a:off x="1546004" y="533727"/>
          <a:ext cx="133274" cy="133274"/>
        </a:xfrm>
        <a:prstGeom prst="ellipse">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40312-3A58-4CDE-B642-0F315DFACFAE}">
      <dsp:nvSpPr>
        <dsp:cNvPr id="0" name=""/>
        <dsp:cNvSpPr/>
      </dsp:nvSpPr>
      <dsp:spPr>
        <a:xfrm rot="10800000" flipV="1">
          <a:off x="1567008" y="756715"/>
          <a:ext cx="661254" cy="54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620" tIns="0" rIns="0" bIns="0" numCol="1" spcCol="1270" anchor="t" anchorCtr="0">
          <a:noAutofit/>
        </a:bodyPr>
        <a:lstStyle/>
        <a:p>
          <a:pPr lvl="0" algn="l" defTabSz="666750">
            <a:lnSpc>
              <a:spcPct val="90000"/>
            </a:lnSpc>
            <a:spcBef>
              <a:spcPct val="0"/>
            </a:spcBef>
            <a:spcAft>
              <a:spcPct val="35000"/>
            </a:spcAft>
          </a:pPr>
          <a:r>
            <a:rPr lang="zh-CN" altLang="en-US" sz="1500" kern="1200" dirty="0" smtClean="0"/>
            <a:t>监理</a:t>
          </a:r>
          <a:endParaRPr lang="zh-CN" altLang="en-US" sz="1500" kern="1200" dirty="0"/>
        </a:p>
      </dsp:txBody>
      <dsp:txXfrm rot="-10800000">
        <a:off x="1567008" y="756715"/>
        <a:ext cx="661254" cy="542153"/>
      </dsp:txXfrm>
    </dsp:sp>
    <dsp:sp modelId="{982AEDE1-F937-4C2C-AE68-B542BB9CB699}">
      <dsp:nvSpPr>
        <dsp:cNvPr id="0" name=""/>
        <dsp:cNvSpPr/>
      </dsp:nvSpPr>
      <dsp:spPr>
        <a:xfrm>
          <a:off x="2114307" y="355504"/>
          <a:ext cx="178537" cy="178537"/>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FC789-6B2F-49A6-9B03-BE17DCDC7A14}">
      <dsp:nvSpPr>
        <dsp:cNvPr id="0" name=""/>
        <dsp:cNvSpPr/>
      </dsp:nvSpPr>
      <dsp:spPr>
        <a:xfrm>
          <a:off x="2032677" y="661192"/>
          <a:ext cx="528069" cy="38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04" tIns="0" rIns="0" bIns="0" numCol="1" spcCol="1270" anchor="t" anchorCtr="0">
          <a:noAutofit/>
        </a:bodyPr>
        <a:lstStyle/>
        <a:p>
          <a:pPr lvl="0" algn="l" defTabSz="666750">
            <a:lnSpc>
              <a:spcPct val="90000"/>
            </a:lnSpc>
            <a:spcBef>
              <a:spcPct val="0"/>
            </a:spcBef>
            <a:spcAft>
              <a:spcPct val="35000"/>
            </a:spcAft>
          </a:pPr>
          <a:r>
            <a:rPr lang="zh-CN" altLang="en-US" sz="1500" kern="1200" dirty="0" smtClean="0"/>
            <a:t>施工</a:t>
          </a:r>
          <a:endParaRPr lang="zh-CN" altLang="en-US" sz="1500" kern="1200" dirty="0"/>
        </a:p>
      </dsp:txBody>
      <dsp:txXfrm>
        <a:off x="2032677" y="661192"/>
        <a:ext cx="528069" cy="38657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5B09B-8672-4EF4-B8A5-D82A4CE04D47}">
      <dsp:nvSpPr>
        <dsp:cNvPr id="0" name=""/>
        <dsp:cNvSpPr/>
      </dsp:nvSpPr>
      <dsp:spPr>
        <a:xfrm>
          <a:off x="0" y="629335"/>
          <a:ext cx="2074069" cy="2074069"/>
        </a:xfrm>
        <a:prstGeom prst="ellipse">
          <a:avLst/>
        </a:prstGeom>
        <a:solidFill>
          <a:srgbClr val="33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28DFF-827D-407A-B7F1-DE03F568DCAA}">
      <dsp:nvSpPr>
        <dsp:cNvPr id="0" name=""/>
        <dsp:cNvSpPr/>
      </dsp:nvSpPr>
      <dsp:spPr>
        <a:xfrm>
          <a:off x="230394" y="859730"/>
          <a:ext cx="1613280" cy="1613280"/>
        </a:xfrm>
        <a:prstGeom prst="ellipse">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393A2-4B07-49FE-9765-A0F8BFE08965}">
      <dsp:nvSpPr>
        <dsp:cNvPr id="0" name=""/>
        <dsp:cNvSpPr/>
      </dsp:nvSpPr>
      <dsp:spPr>
        <a:xfrm>
          <a:off x="460789" y="1090124"/>
          <a:ext cx="1152491" cy="1152491"/>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DF93F-8A49-48E6-8F0E-402B89ADFAFC}">
      <dsp:nvSpPr>
        <dsp:cNvPr id="0" name=""/>
        <dsp:cNvSpPr/>
      </dsp:nvSpPr>
      <dsp:spPr>
        <a:xfrm>
          <a:off x="691356" y="1320691"/>
          <a:ext cx="691356" cy="69135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D23D3-8867-4704-AD70-2D4BAB4B660C}">
      <dsp:nvSpPr>
        <dsp:cNvPr id="0" name=""/>
        <dsp:cNvSpPr/>
      </dsp:nvSpPr>
      <dsp:spPr>
        <a:xfrm>
          <a:off x="921750" y="1551086"/>
          <a:ext cx="230567" cy="23056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A0596-65D2-4B2C-94E9-D2C985EBA786}">
      <dsp:nvSpPr>
        <dsp:cNvPr id="0" name=""/>
        <dsp:cNvSpPr/>
      </dsp:nvSpPr>
      <dsp:spPr>
        <a:xfrm>
          <a:off x="2419747" y="114413"/>
          <a:ext cx="1037034" cy="3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CN" altLang="en-US" sz="2100" kern="1200" dirty="0" smtClean="0"/>
            <a:t>预测</a:t>
          </a:r>
          <a:endParaRPr lang="zh-CN" altLang="en-US" sz="2100" kern="1200" dirty="0"/>
        </a:p>
      </dsp:txBody>
      <dsp:txXfrm>
        <a:off x="2419747" y="114413"/>
        <a:ext cx="1037034" cy="366142"/>
      </dsp:txXfrm>
    </dsp:sp>
    <dsp:sp modelId="{C13E26DB-B400-49D8-8A2C-63455B9FE9EA}">
      <dsp:nvSpPr>
        <dsp:cNvPr id="0" name=""/>
        <dsp:cNvSpPr/>
      </dsp:nvSpPr>
      <dsp:spPr>
        <a:xfrm>
          <a:off x="2160488" y="297484"/>
          <a:ext cx="259258"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98630-48C8-4B05-A494-1373A7300666}">
      <dsp:nvSpPr>
        <dsp:cNvPr id="0" name=""/>
        <dsp:cNvSpPr/>
      </dsp:nvSpPr>
      <dsp:spPr>
        <a:xfrm rot="5400000">
          <a:off x="913454" y="421064"/>
          <a:ext cx="1368885" cy="1121725"/>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FA44C-9AF0-475F-9914-95000436ED13}">
      <dsp:nvSpPr>
        <dsp:cNvPr id="0" name=""/>
        <dsp:cNvSpPr/>
      </dsp:nvSpPr>
      <dsp:spPr>
        <a:xfrm>
          <a:off x="2419747" y="501572"/>
          <a:ext cx="1037034" cy="3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CN" altLang="en-US" sz="2100" kern="1200" dirty="0" smtClean="0"/>
            <a:t>计划</a:t>
          </a:r>
          <a:endParaRPr lang="zh-CN" altLang="en-US" sz="2100" kern="1200" dirty="0"/>
        </a:p>
      </dsp:txBody>
      <dsp:txXfrm>
        <a:off x="2419747" y="501572"/>
        <a:ext cx="1037034" cy="366142"/>
      </dsp:txXfrm>
    </dsp:sp>
    <dsp:sp modelId="{AC99A94F-D56C-4CFE-9B09-19E80420AFB5}">
      <dsp:nvSpPr>
        <dsp:cNvPr id="0" name=""/>
        <dsp:cNvSpPr/>
      </dsp:nvSpPr>
      <dsp:spPr>
        <a:xfrm>
          <a:off x="2160488" y="684644"/>
          <a:ext cx="259258"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9F70E-3860-499C-B0A6-019F17FF04EB}">
      <dsp:nvSpPr>
        <dsp:cNvPr id="0" name=""/>
        <dsp:cNvSpPr/>
      </dsp:nvSpPr>
      <dsp:spPr>
        <a:xfrm rot="5400000">
          <a:off x="1114604" y="778806"/>
          <a:ext cx="1139770" cy="950615"/>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54BAFA-5931-4921-92E1-73EDA7EFF82A}">
      <dsp:nvSpPr>
        <dsp:cNvPr id="0" name=""/>
        <dsp:cNvSpPr/>
      </dsp:nvSpPr>
      <dsp:spPr>
        <a:xfrm>
          <a:off x="2419747" y="888732"/>
          <a:ext cx="1037034" cy="3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CN" altLang="en-US" sz="2100" kern="1200" dirty="0" smtClean="0"/>
            <a:t>确定</a:t>
          </a:r>
          <a:endParaRPr lang="zh-CN" altLang="en-US" sz="2100" kern="1200" dirty="0"/>
        </a:p>
      </dsp:txBody>
      <dsp:txXfrm>
        <a:off x="2419747" y="888732"/>
        <a:ext cx="1037034" cy="366142"/>
      </dsp:txXfrm>
    </dsp:sp>
    <dsp:sp modelId="{417BC27B-5E63-467E-9072-5D4C6BCEDABF}">
      <dsp:nvSpPr>
        <dsp:cNvPr id="0" name=""/>
        <dsp:cNvSpPr/>
      </dsp:nvSpPr>
      <dsp:spPr>
        <a:xfrm>
          <a:off x="2160488" y="1071803"/>
          <a:ext cx="259258"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F9EDD-8BB4-4710-BF8A-D5F5ED930508}">
      <dsp:nvSpPr>
        <dsp:cNvPr id="0" name=""/>
        <dsp:cNvSpPr/>
      </dsp:nvSpPr>
      <dsp:spPr>
        <a:xfrm rot="5400000">
          <a:off x="1311848" y="1121926"/>
          <a:ext cx="898763" cy="798516"/>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C561A-D2FD-4FD8-9EFA-81F5EDF9A08D}">
      <dsp:nvSpPr>
        <dsp:cNvPr id="0" name=""/>
        <dsp:cNvSpPr/>
      </dsp:nvSpPr>
      <dsp:spPr>
        <a:xfrm>
          <a:off x="2419747" y="1267595"/>
          <a:ext cx="1037034" cy="3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CN" altLang="en-US" sz="2100" kern="1200" dirty="0" smtClean="0"/>
            <a:t>控制</a:t>
          </a:r>
          <a:endParaRPr lang="zh-CN" altLang="en-US" sz="2100" kern="1200" dirty="0"/>
        </a:p>
      </dsp:txBody>
      <dsp:txXfrm>
        <a:off x="2419747" y="1267595"/>
        <a:ext cx="1037034" cy="366142"/>
      </dsp:txXfrm>
    </dsp:sp>
    <dsp:sp modelId="{11E6D9EF-C07D-40E9-9552-B093B50B18F0}">
      <dsp:nvSpPr>
        <dsp:cNvPr id="0" name=""/>
        <dsp:cNvSpPr/>
      </dsp:nvSpPr>
      <dsp:spPr>
        <a:xfrm>
          <a:off x="2160488" y="1450666"/>
          <a:ext cx="259258"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CBDD7-51A1-4BB9-821F-DC35E8B1ADB2}">
      <dsp:nvSpPr>
        <dsp:cNvPr id="0" name=""/>
        <dsp:cNvSpPr/>
      </dsp:nvSpPr>
      <dsp:spPr>
        <a:xfrm rot="5400000">
          <a:off x="1508193" y="1484197"/>
          <a:ext cx="685825" cy="618763"/>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779B6-3C52-48D3-A13F-70F3A12F117E}">
      <dsp:nvSpPr>
        <dsp:cNvPr id="0" name=""/>
        <dsp:cNvSpPr/>
      </dsp:nvSpPr>
      <dsp:spPr>
        <a:xfrm>
          <a:off x="2419747" y="1635397"/>
          <a:ext cx="1037034" cy="36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zh-CN" altLang="en-US" sz="2100" kern="1200" dirty="0" smtClean="0"/>
            <a:t>评估</a:t>
          </a:r>
          <a:endParaRPr lang="zh-CN" altLang="en-US" sz="2100" kern="1200" dirty="0"/>
        </a:p>
      </dsp:txBody>
      <dsp:txXfrm>
        <a:off x="2419747" y="1635397"/>
        <a:ext cx="1037034" cy="366142"/>
      </dsp:txXfrm>
    </dsp:sp>
    <dsp:sp modelId="{A81112A1-9917-484E-BB82-AE33986DD76C}">
      <dsp:nvSpPr>
        <dsp:cNvPr id="0" name=""/>
        <dsp:cNvSpPr/>
      </dsp:nvSpPr>
      <dsp:spPr>
        <a:xfrm>
          <a:off x="2160488" y="1818468"/>
          <a:ext cx="259258"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B8A24-FD8E-4993-AF88-BCC5BA91965F}">
      <dsp:nvSpPr>
        <dsp:cNvPr id="0" name=""/>
        <dsp:cNvSpPr/>
      </dsp:nvSpPr>
      <dsp:spPr>
        <a:xfrm rot="5400000">
          <a:off x="1693823" y="1835752"/>
          <a:ext cx="483949" cy="449381"/>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77300-6598-4B03-A6F6-C266FDC5302B}">
      <dsp:nvSpPr>
        <dsp:cNvPr id="0" name=""/>
        <dsp:cNvSpPr/>
      </dsp:nvSpPr>
      <dsp:spPr>
        <a:xfrm>
          <a:off x="2643206" y="0"/>
          <a:ext cx="2286016" cy="228601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latin typeface="+mn-ea"/>
              <a:ea typeface="+mn-ea"/>
            </a:rPr>
            <a:t>前提：</a:t>
          </a:r>
          <a:endParaRPr lang="en-US" altLang="zh-CN" sz="1800" b="1" kern="1200" dirty="0" smtClean="0">
            <a:solidFill>
              <a:schemeClr val="tx1"/>
            </a:solidFill>
            <a:latin typeface="+mn-ea"/>
            <a:ea typeface="+mn-ea"/>
          </a:endParaRPr>
        </a:p>
        <a:p>
          <a:pPr lvl="0" algn="ctr" defTabSz="800100">
            <a:lnSpc>
              <a:spcPct val="90000"/>
            </a:lnSpc>
            <a:spcBef>
              <a:spcPct val="0"/>
            </a:spcBef>
            <a:spcAft>
              <a:spcPct val="35000"/>
            </a:spcAft>
          </a:pPr>
          <a:r>
            <a:rPr lang="zh-CN" altLang="en-US" sz="1800" b="1" kern="1200" dirty="0" smtClean="0">
              <a:solidFill>
                <a:schemeClr val="tx1"/>
              </a:solidFill>
              <a:latin typeface="+mn-ea"/>
              <a:ea typeface="+mn-ea"/>
            </a:rPr>
            <a:t>思想素质</a:t>
          </a:r>
          <a:endParaRPr lang="en-US" altLang="zh-CN" sz="1800" b="1" kern="1200" dirty="0" smtClean="0">
            <a:solidFill>
              <a:schemeClr val="tx1"/>
            </a:solidFill>
            <a:latin typeface="+mn-ea"/>
            <a:ea typeface="+mn-ea"/>
          </a:endParaRPr>
        </a:p>
        <a:p>
          <a:pPr lvl="0" algn="ctr" defTabSz="800100">
            <a:lnSpc>
              <a:spcPct val="90000"/>
            </a:lnSpc>
            <a:spcBef>
              <a:spcPct val="0"/>
            </a:spcBef>
            <a:spcAft>
              <a:spcPct val="35000"/>
            </a:spcAft>
          </a:pPr>
          <a:endParaRPr lang="en-US" altLang="zh-CN" sz="1800" b="1" kern="1200" dirty="0" smtClean="0">
            <a:solidFill>
              <a:schemeClr val="tx1"/>
            </a:solidFill>
            <a:latin typeface="+mn-ea"/>
            <a:ea typeface="+mn-ea"/>
          </a:endParaRPr>
        </a:p>
        <a:p>
          <a:pPr lvl="0" algn="ctr" defTabSz="800100">
            <a:lnSpc>
              <a:spcPct val="90000"/>
            </a:lnSpc>
            <a:spcBef>
              <a:spcPct val="0"/>
            </a:spcBef>
            <a:spcAft>
              <a:spcPct val="35000"/>
            </a:spcAft>
          </a:pPr>
          <a:endParaRPr lang="zh-CN" altLang="en-US" sz="1800" b="1" kern="1200" dirty="0">
            <a:solidFill>
              <a:schemeClr val="tx1"/>
            </a:solidFill>
            <a:latin typeface="+mn-ea"/>
            <a:ea typeface="+mn-ea"/>
          </a:endParaRPr>
        </a:p>
      </dsp:txBody>
      <dsp:txXfrm>
        <a:off x="3214710" y="1143008"/>
        <a:ext cx="1143008" cy="1143008"/>
      </dsp:txXfrm>
    </dsp:sp>
    <dsp:sp modelId="{C06F55F3-4DC5-4EF5-8293-101DF99EE1C1}">
      <dsp:nvSpPr>
        <dsp:cNvPr id="0" name=""/>
        <dsp:cNvSpPr/>
      </dsp:nvSpPr>
      <dsp:spPr>
        <a:xfrm>
          <a:off x="1500197" y="2286016"/>
          <a:ext cx="2286016" cy="2286016"/>
        </a:xfrm>
        <a:prstGeom prst="triangl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rPr>
            <a:t>核心：</a:t>
          </a:r>
          <a:endParaRPr lang="en-US" altLang="zh-CN" sz="1800" b="1" kern="1200" dirty="0" smtClean="0">
            <a:solidFill>
              <a:schemeClr val="tx1"/>
            </a:solidFill>
          </a:endParaRPr>
        </a:p>
        <a:p>
          <a:pPr lvl="0" algn="ctr" defTabSz="800100">
            <a:lnSpc>
              <a:spcPct val="90000"/>
            </a:lnSpc>
            <a:spcBef>
              <a:spcPct val="0"/>
            </a:spcBef>
            <a:spcAft>
              <a:spcPct val="35000"/>
            </a:spcAft>
          </a:pPr>
          <a:r>
            <a:rPr lang="zh-CN" altLang="en-US" sz="1800" b="1" kern="1200" dirty="0" smtClean="0">
              <a:solidFill>
                <a:schemeClr val="tx1"/>
              </a:solidFill>
            </a:rPr>
            <a:t>业务素质</a:t>
          </a:r>
          <a:endParaRPr lang="en-US" altLang="zh-CN" sz="1800" b="1" kern="1200" dirty="0" smtClean="0">
            <a:solidFill>
              <a:schemeClr val="tx1"/>
            </a:solidFill>
          </a:endParaRPr>
        </a:p>
        <a:p>
          <a:pPr lvl="0" algn="ctr" defTabSz="800100">
            <a:lnSpc>
              <a:spcPct val="90000"/>
            </a:lnSpc>
            <a:spcBef>
              <a:spcPct val="0"/>
            </a:spcBef>
            <a:spcAft>
              <a:spcPct val="35000"/>
            </a:spcAft>
          </a:pPr>
          <a:endParaRPr lang="en-US" altLang="zh-CN" sz="1800" b="1" kern="1200" dirty="0" smtClean="0">
            <a:solidFill>
              <a:schemeClr val="tx1"/>
            </a:solidFill>
          </a:endParaRPr>
        </a:p>
        <a:p>
          <a:pPr lvl="0" algn="ctr" defTabSz="800100">
            <a:lnSpc>
              <a:spcPct val="90000"/>
            </a:lnSpc>
            <a:spcBef>
              <a:spcPct val="0"/>
            </a:spcBef>
            <a:spcAft>
              <a:spcPct val="35000"/>
            </a:spcAft>
          </a:pPr>
          <a:endParaRPr lang="zh-CN" altLang="en-US" sz="1800" b="1" kern="1200" dirty="0">
            <a:solidFill>
              <a:schemeClr val="tx1"/>
            </a:solidFill>
          </a:endParaRPr>
        </a:p>
      </dsp:txBody>
      <dsp:txXfrm>
        <a:off x="2071701" y="3429024"/>
        <a:ext cx="1143008" cy="1143008"/>
      </dsp:txXfrm>
    </dsp:sp>
    <dsp:sp modelId="{BBEED3F8-9D94-4563-9313-A2F837BCAC8D}">
      <dsp:nvSpPr>
        <dsp:cNvPr id="0" name=""/>
        <dsp:cNvSpPr/>
      </dsp:nvSpPr>
      <dsp:spPr>
        <a:xfrm rot="10800000">
          <a:off x="2643206" y="2286016"/>
          <a:ext cx="2286016" cy="2286016"/>
        </a:xfrm>
        <a:prstGeom prst="triangl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CN" sz="2800" b="1" kern="1200" dirty="0" smtClean="0">
            <a:solidFill>
              <a:schemeClr val="tx1"/>
            </a:solidFill>
          </a:endParaRPr>
        </a:p>
        <a:p>
          <a:pPr lvl="0" algn="ctr" defTabSz="1244600">
            <a:lnSpc>
              <a:spcPct val="90000"/>
            </a:lnSpc>
            <a:spcBef>
              <a:spcPct val="0"/>
            </a:spcBef>
            <a:spcAft>
              <a:spcPct val="35000"/>
            </a:spcAft>
          </a:pPr>
          <a:r>
            <a:rPr lang="zh-CN" altLang="en-US" sz="2800" b="1" kern="1200" dirty="0" smtClean="0">
              <a:solidFill>
                <a:schemeClr val="tx1"/>
              </a:solidFill>
            </a:rPr>
            <a:t>素质要求</a:t>
          </a:r>
          <a:endParaRPr lang="zh-CN" altLang="en-US" sz="2800" b="1" kern="1200" dirty="0">
            <a:solidFill>
              <a:schemeClr val="tx1"/>
            </a:solidFill>
          </a:endParaRPr>
        </a:p>
      </dsp:txBody>
      <dsp:txXfrm rot="10800000">
        <a:off x="3214710" y="2286016"/>
        <a:ext cx="1143008" cy="1143008"/>
      </dsp:txXfrm>
    </dsp:sp>
    <dsp:sp modelId="{15B97A2A-666E-4A50-B0D0-8C1D6791EC71}">
      <dsp:nvSpPr>
        <dsp:cNvPr id="0" name=""/>
        <dsp:cNvSpPr/>
      </dsp:nvSpPr>
      <dsp:spPr>
        <a:xfrm>
          <a:off x="3786214" y="2286016"/>
          <a:ext cx="2286016" cy="2286016"/>
        </a:xfrm>
        <a:prstGeom prst="triangl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tx1"/>
              </a:solidFill>
            </a:rPr>
            <a:t>基础：</a:t>
          </a:r>
          <a:endParaRPr lang="en-US" altLang="zh-CN" sz="1800" b="1" kern="1200" dirty="0" smtClean="0">
            <a:solidFill>
              <a:schemeClr val="tx1"/>
            </a:solidFill>
          </a:endParaRPr>
        </a:p>
        <a:p>
          <a:pPr lvl="0" algn="ctr" defTabSz="800100">
            <a:lnSpc>
              <a:spcPct val="90000"/>
            </a:lnSpc>
            <a:spcBef>
              <a:spcPct val="0"/>
            </a:spcBef>
            <a:spcAft>
              <a:spcPct val="35000"/>
            </a:spcAft>
          </a:pPr>
          <a:r>
            <a:rPr lang="zh-CN" altLang="en-US" sz="1800" b="1" kern="1200" dirty="0" smtClean="0">
              <a:solidFill>
                <a:schemeClr val="tx1"/>
              </a:solidFill>
            </a:rPr>
            <a:t>文化素质</a:t>
          </a:r>
          <a:endParaRPr lang="en-US" altLang="zh-CN" sz="1800" b="1" kern="1200" dirty="0" smtClean="0">
            <a:solidFill>
              <a:schemeClr val="tx1"/>
            </a:solidFill>
          </a:endParaRPr>
        </a:p>
        <a:p>
          <a:pPr lvl="0" algn="ctr" defTabSz="800100">
            <a:lnSpc>
              <a:spcPct val="90000"/>
            </a:lnSpc>
            <a:spcBef>
              <a:spcPct val="0"/>
            </a:spcBef>
            <a:spcAft>
              <a:spcPct val="35000"/>
            </a:spcAft>
          </a:pPr>
          <a:endParaRPr lang="en-US" altLang="zh-CN" sz="1800" b="1" kern="1200" dirty="0" smtClean="0">
            <a:solidFill>
              <a:schemeClr val="tx1"/>
            </a:solidFill>
          </a:endParaRPr>
        </a:p>
        <a:p>
          <a:pPr lvl="0" algn="ctr" defTabSz="800100">
            <a:lnSpc>
              <a:spcPct val="90000"/>
            </a:lnSpc>
            <a:spcBef>
              <a:spcPct val="0"/>
            </a:spcBef>
            <a:spcAft>
              <a:spcPct val="35000"/>
            </a:spcAft>
          </a:pPr>
          <a:endParaRPr lang="zh-CN" altLang="en-US" sz="1800" b="1" kern="1200" dirty="0">
            <a:solidFill>
              <a:schemeClr val="tx1"/>
            </a:solidFill>
          </a:endParaRPr>
        </a:p>
      </dsp:txBody>
      <dsp:txXfrm>
        <a:off x="4357718" y="3429024"/>
        <a:ext cx="1143008" cy="114300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2C12-CF67-4C54-B39C-C8C7A7DBCE14}">
      <dsp:nvSpPr>
        <dsp:cNvPr id="0" name=""/>
        <dsp:cNvSpPr/>
      </dsp:nvSpPr>
      <dsp:spPr>
        <a:xfrm>
          <a:off x="2146130" y="163577"/>
          <a:ext cx="2585879" cy="130264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kumimoji="0" lang="zh-CN" altLang="en-US" sz="1700" b="1" i="0" u="none" strike="noStrike" kern="1200" cap="none" normalizeH="0" baseline="0" dirty="0" smtClean="0">
              <a:ln/>
              <a:effectLst/>
              <a:latin typeface="Times New Roman" pitchFamily="18" charset="0"/>
              <a:ea typeface="宋体" charset="-122"/>
              <a:cs typeface="Times New Roman" pitchFamily="18" charset="0"/>
            </a:rPr>
            <a:t>基本能力：计算机技术、网络通讯技术、数据分析技术 </a:t>
          </a:r>
          <a:endParaRPr lang="zh-CN" altLang="en-US" sz="1700" kern="1200" dirty="0"/>
        </a:p>
      </dsp:txBody>
      <dsp:txXfrm>
        <a:off x="2184283" y="201730"/>
        <a:ext cx="2509573" cy="1226336"/>
      </dsp:txXfrm>
    </dsp:sp>
    <dsp:sp modelId="{0092FC98-C17B-485E-8CE2-6A08DE3F86EE}">
      <dsp:nvSpPr>
        <dsp:cNvPr id="0" name=""/>
        <dsp:cNvSpPr/>
      </dsp:nvSpPr>
      <dsp:spPr>
        <a:xfrm rot="3371712">
          <a:off x="4210107" y="2058483"/>
          <a:ext cx="985178" cy="401420"/>
        </a:xfrm>
        <a:prstGeom prst="lef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4330533" y="2138767"/>
        <a:ext cx="744326" cy="240852"/>
      </dsp:txXfrm>
    </dsp:sp>
    <dsp:sp modelId="{20C220A7-1874-4FBC-961E-077D4B488A13}">
      <dsp:nvSpPr>
        <dsp:cNvPr id="0" name=""/>
        <dsp:cNvSpPr/>
      </dsp:nvSpPr>
      <dsp:spPr>
        <a:xfrm>
          <a:off x="4107003" y="3062179"/>
          <a:ext cx="2493599" cy="122479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kumimoji="0" lang="zh-CN" altLang="en-US" sz="1700" b="1" i="0" u="none" strike="noStrike" kern="1200" cap="none" normalizeH="0" baseline="0" dirty="0" smtClean="0">
              <a:ln/>
              <a:effectLst/>
              <a:latin typeface="Times New Roman" pitchFamily="18" charset="0"/>
              <a:ea typeface="宋体" charset="-122"/>
              <a:cs typeface="Times New Roman" pitchFamily="18" charset="0"/>
            </a:rPr>
            <a:t>执业能力：（工具和管理）软件使用能力、信息获取能力、信息加工技术</a:t>
          </a:r>
          <a:endParaRPr lang="zh-CN" altLang="en-US" sz="1700" kern="1200" dirty="0"/>
        </a:p>
      </dsp:txBody>
      <dsp:txXfrm>
        <a:off x="4142876" y="3098052"/>
        <a:ext cx="2421853" cy="1153044"/>
      </dsp:txXfrm>
    </dsp:sp>
    <dsp:sp modelId="{05111E2F-6A05-4FE9-BBE6-A3F580E910F9}">
      <dsp:nvSpPr>
        <dsp:cNvPr id="0" name=""/>
        <dsp:cNvSpPr/>
      </dsp:nvSpPr>
      <dsp:spPr>
        <a:xfrm rot="10800000">
          <a:off x="2998677" y="3565966"/>
          <a:ext cx="985178" cy="401420"/>
        </a:xfrm>
        <a:prstGeom prst="lef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10800000">
        <a:off x="3119103" y="3646250"/>
        <a:ext cx="744326" cy="240852"/>
      </dsp:txXfrm>
    </dsp:sp>
    <dsp:sp modelId="{2AB878B8-C5FC-4708-9192-9657CF9CE310}">
      <dsp:nvSpPr>
        <dsp:cNvPr id="0" name=""/>
        <dsp:cNvSpPr/>
      </dsp:nvSpPr>
      <dsp:spPr>
        <a:xfrm>
          <a:off x="257445" y="2997017"/>
          <a:ext cx="2618085" cy="135511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kumimoji="0" lang="zh-CN" altLang="en-US" sz="1700" b="1" i="0" u="none" strike="noStrike" kern="1200" cap="none" normalizeH="0" baseline="0" dirty="0" smtClean="0">
              <a:ln/>
              <a:effectLst/>
              <a:latin typeface="Times New Roman" pitchFamily="18" charset="0"/>
              <a:ea typeface="宋体" charset="-122"/>
              <a:cs typeface="Times New Roman" pitchFamily="18" charset="0"/>
            </a:rPr>
            <a:t>发展能力：信息集成管理技术、信息再服务能力</a:t>
          </a:r>
          <a:endParaRPr lang="zh-CN" altLang="en-US" sz="1700" kern="1200" dirty="0"/>
        </a:p>
      </dsp:txBody>
      <dsp:txXfrm>
        <a:off x="297135" y="3036707"/>
        <a:ext cx="2538705" cy="1275734"/>
      </dsp:txXfrm>
    </dsp:sp>
    <dsp:sp modelId="{03D2096A-2575-4B65-BE63-4399DCB71599}">
      <dsp:nvSpPr>
        <dsp:cNvPr id="0" name=""/>
        <dsp:cNvSpPr/>
      </dsp:nvSpPr>
      <dsp:spPr>
        <a:xfrm rot="18193063">
          <a:off x="1696389" y="2030908"/>
          <a:ext cx="985178" cy="401420"/>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816815" y="2111192"/>
        <a:ext cx="744326" cy="240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2AE4-F217-4670-87DC-5B05DC8A168F}">
      <dsp:nvSpPr>
        <dsp:cNvPr id="0" name=""/>
        <dsp:cNvSpPr/>
      </dsp:nvSpPr>
      <dsp:spPr>
        <a:xfrm>
          <a:off x="898719" y="2"/>
          <a:ext cx="3563084" cy="400053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98F06-5DF0-4DCE-AD57-52D1D0CF5290}">
      <dsp:nvSpPr>
        <dsp:cNvPr id="0" name=""/>
        <dsp:cNvSpPr/>
      </dsp:nvSpPr>
      <dsp:spPr>
        <a:xfrm>
          <a:off x="0" y="-71432"/>
          <a:ext cx="2384316" cy="3877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改革目的</a:t>
          </a:r>
          <a:r>
            <a:rPr lang="en-US" altLang="zh-CN" sz="2000" b="0" kern="1200" dirty="0" smtClean="0">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使工程造价的计算结果尽量符合市场实际</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平衡工程建设参与各方的利益</a:t>
          </a:r>
          <a:endParaRPr lang="zh-CN" altLang="en-US" sz="2000" kern="1200" dirty="0"/>
        </a:p>
      </dsp:txBody>
      <dsp:txXfrm>
        <a:off x="116393" y="44961"/>
        <a:ext cx="2151530" cy="3644885"/>
      </dsp:txXfrm>
    </dsp:sp>
    <dsp:sp modelId="{9D03614A-91EA-4002-A98A-D2B971FE1FAA}">
      <dsp:nvSpPr>
        <dsp:cNvPr id="0" name=""/>
        <dsp:cNvSpPr/>
      </dsp:nvSpPr>
      <dsp:spPr>
        <a:xfrm>
          <a:off x="3092391" y="-71432"/>
          <a:ext cx="6265986" cy="38462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0" kern="1200" dirty="0" smtClean="0">
              <a:solidFill>
                <a:srgbClr val="FF0000"/>
              </a:solidFill>
              <a:latin typeface="微软雅黑" pitchFamily="34" charset="-122"/>
              <a:ea typeface="微软雅黑" pitchFamily="34" charset="-122"/>
            </a:rPr>
            <a:t>计价手段</a:t>
          </a:r>
          <a:r>
            <a:rPr lang="en-US" altLang="zh-CN" sz="2000" b="0" kern="1200" dirty="0" smtClean="0">
              <a:solidFill>
                <a:srgbClr val="FF0000"/>
              </a:solidFill>
              <a:latin typeface="微软雅黑" pitchFamily="34" charset="-122"/>
              <a:ea typeface="微软雅黑" pitchFamily="34" charset="-122"/>
            </a:rPr>
            <a:t>——</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决策和设计阶段：估算、概算、预算（控制设计）</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编制主体仍以设计院（和工程造价咨询）为主</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工程交易阶段：标底</a:t>
          </a:r>
          <a:r>
            <a:rPr lang="en-US" altLang="zh-CN" sz="2000" b="0" kern="1200" dirty="0" smtClean="0">
              <a:latin typeface="微软雅黑" pitchFamily="34" charset="-122"/>
              <a:ea typeface="微软雅黑" pitchFamily="34" charset="-122"/>
            </a:rPr>
            <a:t>+</a:t>
          </a:r>
          <a:r>
            <a:rPr lang="zh-CN" altLang="en-US" sz="2000" b="0" kern="1200" dirty="0" smtClean="0">
              <a:latin typeface="微软雅黑" pitchFamily="34" charset="-122"/>
              <a:ea typeface="微软雅黑" pitchFamily="34" charset="-122"/>
            </a:rPr>
            <a:t>报价（预算形式来表现） </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工程结算：报价加调整，各方开始重视经济利益</a:t>
          </a: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编制主体为施工单位，建设单位委托咨询企业审查</a:t>
          </a:r>
          <a:endParaRPr lang="zh-CN" altLang="en-US" sz="2000" kern="1200" dirty="0"/>
        </a:p>
      </dsp:txBody>
      <dsp:txXfrm>
        <a:off x="3280148" y="116325"/>
        <a:ext cx="5890472" cy="3470699"/>
      </dsp:txXfrm>
    </dsp:sp>
    <dsp:sp modelId="{1F6E661F-3776-4B0F-BBD7-5EFF027A1457}">
      <dsp:nvSpPr>
        <dsp:cNvPr id="0" name=""/>
        <dsp:cNvSpPr/>
      </dsp:nvSpPr>
      <dsp:spPr>
        <a:xfrm>
          <a:off x="0" y="3929089"/>
          <a:ext cx="2422017" cy="3928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zh-CN" altLang="en-US" sz="1200" b="0" kern="1200" dirty="0">
            <a:latin typeface="微软雅黑" pitchFamily="34" charset="-122"/>
            <a:ea typeface="微软雅黑" pitchFamily="34" charset="-122"/>
          </a:endParaRPr>
        </a:p>
      </dsp:txBody>
      <dsp:txXfrm>
        <a:off x="19179" y="3948268"/>
        <a:ext cx="2383659" cy="354523"/>
      </dsp:txXfrm>
    </dsp:sp>
    <dsp:sp modelId="{69670FA3-1C61-47A6-B4A1-2E0413A770BB}">
      <dsp:nvSpPr>
        <dsp:cNvPr id="0" name=""/>
        <dsp:cNvSpPr/>
      </dsp:nvSpPr>
      <dsp:spPr>
        <a:xfrm>
          <a:off x="3111250" y="3929099"/>
          <a:ext cx="6247127" cy="3850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zh-CN" altLang="en-US" sz="2000" kern="1200" dirty="0"/>
        </a:p>
      </dsp:txBody>
      <dsp:txXfrm>
        <a:off x="3130047" y="3947896"/>
        <a:ext cx="6209533" cy="347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5099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5099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5099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ea typeface="宋体" pitchFamily="2" charset="-122"/>
              </a:defRPr>
            </a:lvl1pPr>
          </a:lstStyle>
          <a:p>
            <a:pPr>
              <a:defRPr/>
            </a:pPr>
            <a:fld id="{743F6DCB-791B-4BA3-8EAF-B23FCB6E3BDE}" type="slidenum">
              <a:rPr lang="en-US" altLang="zh-CN"/>
              <a:pPr>
                <a:defRPr/>
              </a:pPr>
              <a:t>‹#›</a:t>
            </a:fld>
            <a:endParaRPr lang="en-US" altLang="zh-CN"/>
          </a:p>
        </p:txBody>
      </p:sp>
    </p:spTree>
    <p:extLst>
      <p:ext uri="{BB962C8B-B14F-4D97-AF65-F5344CB8AC3E}">
        <p14:creationId xmlns:p14="http://schemas.microsoft.com/office/powerpoint/2010/main" val="1732889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211972" name="Rectangle 4"/>
          <p:cNvSpPr>
            <a:spLocks noGrp="1" noRot="1" noChangeAspect="1" noChangeArrowheads="1" noTextEdit="1"/>
          </p:cNvSpPr>
          <p:nvPr>
            <p:ph type="sldImg" idx="2"/>
          </p:nvPr>
        </p:nvSpPr>
        <p:spPr bwMode="auto">
          <a:xfrm>
            <a:off x="954088" y="685800"/>
            <a:ext cx="4953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u="none">
                <a:solidFill>
                  <a:schemeClr val="tx1"/>
                </a:solidFill>
                <a:latin typeface="Times New Roman" pitchFamily="18" charset="0"/>
                <a:ea typeface="宋体" pitchFamily="2" charset="-122"/>
                <a:cs typeface="+mn-cs"/>
              </a:defRPr>
            </a:lvl1pPr>
          </a:lstStyle>
          <a:p>
            <a:pPr>
              <a:defRPr/>
            </a:pPr>
            <a:endParaRPr lang="en-US" altLang="zh-CN"/>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ea typeface="宋体" pitchFamily="2" charset="-122"/>
              </a:defRPr>
            </a:lvl1pPr>
          </a:lstStyle>
          <a:p>
            <a:pPr>
              <a:defRPr/>
            </a:pPr>
            <a:fld id="{8C96E35C-7EF6-465D-9FAF-2C32C8073884}" type="slidenum">
              <a:rPr lang="en-US" altLang="zh-CN"/>
              <a:pPr>
                <a:defRPr/>
              </a:pPr>
              <a:t>‹#›</a:t>
            </a:fld>
            <a:endParaRPr lang="en-US" altLang="zh-CN"/>
          </a:p>
        </p:txBody>
      </p:sp>
    </p:spTree>
    <p:extLst>
      <p:ext uri="{BB962C8B-B14F-4D97-AF65-F5344CB8AC3E}">
        <p14:creationId xmlns:p14="http://schemas.microsoft.com/office/powerpoint/2010/main" val="4272999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16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16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16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16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a:ln/>
        </p:spPr>
      </p:sp>
      <p:sp>
        <p:nvSpPr>
          <p:cNvPr id="212995"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2996" name="灯片编号占位符 3"/>
          <p:cNvSpPr>
            <a:spLocks noGrp="1"/>
          </p:cNvSpPr>
          <p:nvPr>
            <p:ph type="sldNum" sz="quarter" idx="5"/>
          </p:nvPr>
        </p:nvSpPr>
        <p:spPr>
          <a:noFill/>
        </p:spPr>
        <p:txBody>
          <a:bodyPr/>
          <a:lstStyle/>
          <a:p>
            <a:fld id="{5204FFF5-5EB9-49EC-9104-2AD55A4B1975}" type="slidenum">
              <a:rPr lang="zh-CN" altLang="en-US" smtClean="0"/>
              <a:pPr/>
              <a:t>3</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381000" indent="-381000">
              <a:defRPr/>
            </a:pPr>
            <a:r>
              <a:rPr lang="zh-CN" altLang="en-US" b="0" dirty="0" smtClean="0">
                <a:latin typeface="微软雅黑" pitchFamily="34" charset="-122"/>
                <a:ea typeface="微软雅黑" pitchFamily="34" charset="-122"/>
              </a:rPr>
              <a:t>总额控制：确保投资在投资估算和总概算内，以估算、概算作为投资控制目标，将投资控制目标分解到工程实施各阶段，并适当留有余地。</a:t>
            </a:r>
          </a:p>
          <a:p>
            <a:pPr marL="381000" indent="-381000">
              <a:defRPr/>
            </a:pPr>
            <a:r>
              <a:rPr lang="en-US" altLang="zh-CN" b="0" dirty="0" smtClean="0">
                <a:latin typeface="微软雅黑" pitchFamily="34" charset="-122"/>
                <a:ea typeface="微软雅黑" pitchFamily="34" charset="-122"/>
              </a:rPr>
              <a:t>     </a:t>
            </a:r>
            <a:r>
              <a:rPr lang="en-US" altLang="zh-CN" b="0" dirty="0" smtClean="0">
                <a:latin typeface="幼圆"/>
                <a:ea typeface="幼圆"/>
              </a:rPr>
              <a:t>●</a:t>
            </a:r>
            <a:r>
              <a:rPr lang="zh-CN" altLang="en-US" b="0" dirty="0" smtClean="0">
                <a:latin typeface="微软雅黑" pitchFamily="34" charset="-122"/>
                <a:ea typeface="微软雅黑" pitchFamily="34" charset="-122"/>
              </a:rPr>
              <a:t>事前控制：做好投资控制的事前分析工作，对可能影响项目投资的自然因素、政策因素进行研究，关注可能引起造价变化的因素，及时反馈给建设方，并做出对造价影响分析、提出相应咨询意见，降低各种因素对投资控制的影响，达到投资控制效果。</a:t>
            </a:r>
            <a:endParaRPr lang="en-US" altLang="zh-CN" b="0" dirty="0" smtClean="0">
              <a:latin typeface="微软雅黑" pitchFamily="34" charset="-122"/>
              <a:ea typeface="微软雅黑" pitchFamily="34" charset="-122"/>
            </a:endParaRPr>
          </a:p>
          <a:p>
            <a:pPr marL="381000" indent="-381000">
              <a:defRPr/>
            </a:pPr>
            <a:r>
              <a:rPr lang="en-US" altLang="zh-CN" b="0" dirty="0" smtClean="0">
                <a:latin typeface="微软雅黑" pitchFamily="34" charset="-122"/>
                <a:ea typeface="微软雅黑" pitchFamily="34" charset="-122"/>
              </a:rPr>
              <a:t>     </a:t>
            </a:r>
            <a:r>
              <a:rPr lang="en-US" altLang="zh-CN" b="0" dirty="0" smtClean="0">
                <a:latin typeface="幼圆"/>
                <a:ea typeface="幼圆"/>
              </a:rPr>
              <a:t>●</a:t>
            </a:r>
            <a:r>
              <a:rPr lang="zh-CN" altLang="en-US" b="0" dirty="0" smtClean="0">
                <a:latin typeface="微软雅黑" pitchFamily="34" charset="-122"/>
                <a:ea typeface="微软雅黑" pitchFamily="34" charset="-122"/>
              </a:rPr>
              <a:t>动态控制：将投资控制在工程实施的动态中，确立计划、投入、检查、分析、调整等环节，找出偏差产生的原因，并根据分析的结论调整各单位工程的投资。并周而复始，形成对投资控制目标的动态控制。</a:t>
            </a:r>
          </a:p>
          <a:p>
            <a:r>
              <a:rPr lang="en-US" altLang="zh-CN" b="0" dirty="0" smtClean="0">
                <a:latin typeface="幼圆"/>
                <a:ea typeface="幼圆"/>
              </a:rPr>
              <a:t>    ● </a:t>
            </a:r>
            <a:r>
              <a:rPr lang="zh-CN" altLang="en-US" b="0" dirty="0" smtClean="0">
                <a:latin typeface="微软雅黑" pitchFamily="34" charset="-122"/>
                <a:ea typeface="微软雅黑" pitchFamily="34" charset="-122"/>
              </a:rPr>
              <a:t>信息贯通：以控制目标值为核心，层层分解，贯穿始终，以总承包施工合同为投资控制基础，将投资控制贯穿于设计管理、招标管理、监理管理、采购管理、施工现场管理等环节中，确保投资控制目标的实施。按照基本建设程序，分阶段组织实施的，各阶段有不同的工作重点，同时因阶段、设计深度、要素价格的不同，在计价结果上会有差异，这个差异有主观原因或客观原因，应随时掌握这一变化，保证信息畅通，做好总额控制和调整。</a:t>
            </a:r>
            <a:endParaRPr lang="en-US" altLang="zh-CN" b="0" dirty="0" smtClean="0">
              <a:latin typeface="微软雅黑" pitchFamily="34" charset="-122"/>
              <a:ea typeface="微软雅黑" pitchFamily="34" charset="-122"/>
            </a:endParaRPr>
          </a:p>
          <a:p>
            <a:r>
              <a:rPr lang="en-US" altLang="zh-CN" b="0" dirty="0" smtClean="0">
                <a:latin typeface="幼圆" pitchFamily="49" charset="-122"/>
                <a:ea typeface="幼圆" pitchFamily="49" charset="-122"/>
              </a:rPr>
              <a:t>● </a:t>
            </a:r>
            <a:r>
              <a:rPr lang="zh-CN" altLang="en-US" b="0" dirty="0" smtClean="0">
                <a:latin typeface="微软雅黑" pitchFamily="34" charset="-122"/>
                <a:ea typeface="微软雅黑" pitchFamily="34" charset="-122"/>
              </a:rPr>
              <a:t>整体分析：发生重大变更或事件时，注重以建设项目整体为对象进行投资核定和财务评价，确定项目是否可行，并对可能引起质变因素提出预警。</a:t>
            </a:r>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48</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381000" indent="-381000">
              <a:defRPr/>
            </a:pPr>
            <a:r>
              <a:rPr lang="en-US" altLang="zh-CN" b="0" dirty="0" smtClean="0">
                <a:latin typeface="幼圆"/>
                <a:ea typeface="幼圆"/>
              </a:rPr>
              <a:t>●</a:t>
            </a:r>
            <a:r>
              <a:rPr kumimoji="0" lang="zh-CN" altLang="en-US" b="0" dirty="0" smtClean="0">
                <a:latin typeface="微软雅黑" pitchFamily="34" charset="-122"/>
                <a:ea typeface="微软雅黑" pitchFamily="34" charset="-122"/>
              </a:rPr>
              <a:t>外部组织：按照咨询合同的要求协助发包人做好工程总包和专业分包、材料和设备采购招标工作；按照合同要求做好总包、分包的工程计价、工程款支付与投资控制；通过业主协调好设计单位、监理单位参与设计方案的优化和修改，控制工程变更引起的投资风险；与监理单位共同处理工程洽商，协助监理单位进行主要材料的确定，做好主材认价工作和施工方案的优化。</a:t>
            </a:r>
          </a:p>
          <a:p>
            <a:pPr marL="381000" indent="-381000" algn="just">
              <a:defRPr/>
            </a:pPr>
            <a:r>
              <a:rPr kumimoji="0" lang="en-US" altLang="zh-CN" b="0" dirty="0" smtClean="0">
                <a:latin typeface="微软雅黑" pitchFamily="34" charset="-122"/>
                <a:ea typeface="微软雅黑" pitchFamily="34" charset="-122"/>
              </a:rPr>
              <a:t>     </a:t>
            </a:r>
            <a:r>
              <a:rPr lang="en-US" altLang="zh-CN" b="0" dirty="0" smtClean="0">
                <a:latin typeface="幼圆"/>
                <a:ea typeface="幼圆"/>
              </a:rPr>
              <a:t>●</a:t>
            </a:r>
            <a:r>
              <a:rPr kumimoji="0" lang="zh-CN" altLang="en-US" b="0" dirty="0" smtClean="0">
                <a:latin typeface="微软雅黑" pitchFamily="34" charset="-122"/>
                <a:ea typeface="微软雅黑" pitchFamily="34" charset="-122"/>
              </a:rPr>
              <a:t>内部组织：要充分考虑项目的管理方式，目前，大多咨询公司对全过程造价管理咨询采用项目部制式的管理方式。一般要明确项目经理、项目副经理、各专业负责人及工作人员、其他管理人员在项目上的职责；并要充分考虑现场管理和非现场管理的协调与配合；考虑质量管理与信息管理在项目上的体现。</a:t>
            </a:r>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49</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381000" indent="-381000" algn="just">
              <a:defRPr/>
            </a:pPr>
            <a:r>
              <a:rPr kumimoji="0" lang="zh-CN" altLang="en-US" b="0" dirty="0" smtClean="0">
                <a:latin typeface="微软雅黑" pitchFamily="34" charset="-122"/>
                <a:ea typeface="微软雅黑" pitchFamily="34" charset="-122"/>
              </a:rPr>
              <a:t>      工程合同管理是工程项目管理、全过程造价管理的工具和手段；是全过程造价管理目标实现的重要保证。</a:t>
            </a:r>
          </a:p>
          <a:p>
            <a:pPr marL="381000" indent="-381000" algn="just">
              <a:defRPr/>
            </a:pP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在全过程造价管理的合同网络关系中，业主和承包商是最重要的的合同，施工承包合同不仅要厘清与总包范围直接相关的工作质量、工期和工程造价，还要做好与分包工程的界面划分，总包服务的内容，设备与材料的供应等内容。</a:t>
            </a:r>
          </a:p>
          <a:p>
            <a:pPr marL="381000" indent="-381000" algn="just">
              <a:defRPr/>
            </a:pP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工程建设活动中有关各方之间的相互关系的基本形式是合同关系，包括直接的合同关系和间接的合同关系，即建立在法律基础上的权利义务关系。要做好项目管理特别是全过程工程造价管理工作，关键是做好合同管理工作。</a:t>
            </a:r>
            <a:endParaRPr kumimoji="0" lang="en-US" altLang="zh-CN" b="0" dirty="0" smtClean="0">
              <a:latin typeface="微软雅黑" pitchFamily="34" charset="-122"/>
              <a:ea typeface="微软雅黑" pitchFamily="34" charset="-122"/>
            </a:endParaRPr>
          </a:p>
          <a:p>
            <a:pPr marL="381000" indent="-381000" algn="just">
              <a:defRPr/>
            </a:pPr>
            <a:r>
              <a:rPr kumimoji="0" lang="en-US" altLang="zh-CN" b="0" dirty="0" smtClean="0">
                <a:latin typeface="微软雅黑" pitchFamily="34" charset="-122"/>
                <a:ea typeface="微软雅黑" pitchFamily="34" charset="-122"/>
              </a:rPr>
              <a:t>    </a:t>
            </a: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要把工程变更、工程签证、补充协议与施工合同全面地联系起来，不得违背合同签订时的实质性条款。</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50</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381000" indent="-381000" algn="just">
              <a:defRPr/>
            </a:pP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决策阶段：重点关注项目的建设规模、 建设标准 、项目建设地点、主要设计方案（生产工艺和设备）等；重点要做好投资目标的确定，建设方案的比选、目标或限额的分解，并准确估算各项费用。</a:t>
            </a:r>
          </a:p>
          <a:p>
            <a:pPr marL="381000" indent="-381000" algn="just">
              <a:defRPr/>
            </a:pP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设计阶段：重点关注概算是否超投资估算、预算（招标控制价）是否超概算，重点做好设计概算的编制和招标控制价编制，把握设计概算的工程量计算的准确性、定额套用和费率计算的准确性，对主要设备材料的选型进行优化，对施工图设计的错、漏、碰、缺、以及设计的经济性、合理性进行重点审核与评价，并对设计方案的可施工性进行分析与评价。</a:t>
            </a:r>
            <a:endParaRPr kumimoji="0" lang="en-US" altLang="zh-CN" b="0" dirty="0" smtClean="0">
              <a:latin typeface="微软雅黑" pitchFamily="34" charset="-122"/>
              <a:ea typeface="微软雅黑" pitchFamily="34" charset="-122"/>
            </a:endParaRPr>
          </a:p>
          <a:p>
            <a:pPr marL="381000" indent="-381000" algn="just">
              <a:defRPr/>
            </a:pPr>
            <a:r>
              <a:rPr kumimoji="0" lang="en-US" altLang="zh-CN" b="0" dirty="0" smtClean="0">
                <a:solidFill>
                  <a:srgbClr val="FF0000"/>
                </a:solidFill>
                <a:latin typeface="微软雅黑" pitchFamily="34" charset="-122"/>
                <a:ea typeface="微软雅黑" pitchFamily="34" charset="-122"/>
              </a:rPr>
              <a:t>     </a:t>
            </a: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招投标阶段：重点关注合同的策划与分解，标段的划分，招标文件的严谨性和合理性，工程量清单和招标控制价的准确性，充分做好招标答疑、清标等工作，提高合同的合规性和可操作性 。</a:t>
            </a:r>
            <a:endParaRPr kumimoji="0" lang="en-US" altLang="zh-CN" b="0" dirty="0" smtClean="0">
              <a:latin typeface="微软雅黑" pitchFamily="34" charset="-122"/>
              <a:ea typeface="微软雅黑" pitchFamily="34" charset="-122"/>
            </a:endParaRPr>
          </a:p>
          <a:p>
            <a:pPr marL="381000" indent="-381000" algn="just">
              <a:defRPr/>
            </a:pPr>
            <a:r>
              <a:rPr kumimoji="0" lang="en-US" altLang="zh-CN" b="0" dirty="0" smtClean="0">
                <a:latin typeface="微软雅黑" pitchFamily="34" charset="-122"/>
                <a:ea typeface="微软雅黑" pitchFamily="34" charset="-122"/>
              </a:rPr>
              <a:t>      ●</a:t>
            </a:r>
            <a:r>
              <a:rPr kumimoji="0" lang="zh-CN" altLang="en-US" b="0" dirty="0" smtClean="0">
                <a:latin typeface="微软雅黑" pitchFamily="34" charset="-122"/>
                <a:ea typeface="微软雅黑" pitchFamily="34" charset="-122"/>
              </a:rPr>
              <a:t>实施阶段：一是设备、材料、专业工程暂估价的确定，把握好招标暂估价的替换与单价的调整，防止大的突破；二是处理好工程变更、现场签证等事项， 判断施工过程中发生变更、签证是否符合招投标阶段确定的原则，分析变更事项发生对项目投资产生的影响；三是合理确定工程预付款、工程进度款，并协助建设单位按合同要求及时支付；四是处理好工程索赔和工程经济纠纷；五是做好投资偏差控制和风险管理。</a:t>
            </a:r>
            <a:endParaRPr kumimoji="0" lang="en-US" altLang="zh-CN" b="0" dirty="0" smtClean="0">
              <a:latin typeface="微软雅黑" pitchFamily="34" charset="-122"/>
              <a:ea typeface="微软雅黑" pitchFamily="34" charset="-122"/>
            </a:endParaRPr>
          </a:p>
          <a:p>
            <a:pPr marL="381000" indent="-381000" algn="just">
              <a:defRPr/>
            </a:pPr>
            <a:r>
              <a:rPr kumimoji="0" lang="zh-CN" altLang="en-US" b="0" dirty="0" smtClean="0">
                <a:latin typeface="微软雅黑" pitchFamily="34" charset="-122"/>
                <a:ea typeface="微软雅黑" pitchFamily="34" charset="-122"/>
              </a:rPr>
              <a:t>      </a:t>
            </a:r>
            <a:r>
              <a:rPr kumimoji="0" lang="en-US" altLang="zh-CN" b="0" dirty="0" smtClean="0">
                <a:latin typeface="微软雅黑" pitchFamily="34" charset="-122"/>
                <a:ea typeface="微软雅黑" pitchFamily="34" charset="-122"/>
              </a:rPr>
              <a:t>●</a:t>
            </a:r>
            <a:r>
              <a:rPr kumimoji="0" lang="zh-CN" altLang="en-US" b="0" dirty="0" smtClean="0">
                <a:latin typeface="微软雅黑" pitchFamily="34" charset="-122"/>
                <a:ea typeface="微软雅黑" pitchFamily="34" charset="-122"/>
              </a:rPr>
              <a:t>竣工阶段：按合同要求做好合同价款的调整，按时完成工程结算，做好工程结算与工程概算的对比分析。按合同要求做好工程决算。</a:t>
            </a:r>
            <a:endParaRPr kumimoji="0" lang="en-US" altLang="zh-CN" b="0" dirty="0" smtClean="0">
              <a:latin typeface="微软雅黑" pitchFamily="34" charset="-122"/>
              <a:ea typeface="微软雅黑" pitchFamily="34" charset="-122"/>
            </a:endParaRPr>
          </a:p>
          <a:p>
            <a:pPr marL="381000" indent="-381000" algn="just">
              <a:defRPr/>
            </a:pPr>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51</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zh-CN" altLang="en-US" sz="2400" b="0" dirty="0" smtClean="0">
                <a:solidFill>
                  <a:srgbClr val="FF0000"/>
                </a:solidFill>
                <a:latin typeface="微软雅黑" pitchFamily="34" charset="-122"/>
                <a:ea typeface="微软雅黑" pitchFamily="34" charset="-122"/>
              </a:rPr>
              <a:t>高度关注工程建设其他要素对工程造价的影响</a:t>
            </a:r>
            <a:endParaRPr lang="en-US" altLang="zh-CN" sz="2400" b="0" dirty="0" smtClean="0">
              <a:solidFill>
                <a:srgbClr val="FF0000"/>
              </a:solidFill>
              <a:latin typeface="微软雅黑" pitchFamily="34" charset="-122"/>
              <a:ea typeface="微软雅黑" pitchFamily="34" charset="-122"/>
            </a:endParaRPr>
          </a:p>
          <a:p>
            <a:pPr marL="358775" lvl="2" indent="90488"/>
            <a:r>
              <a:rPr lang="zh-CN" altLang="en-US" sz="2400" b="0" dirty="0" smtClean="0">
                <a:solidFill>
                  <a:srgbClr val="FF0000"/>
                </a:solidFill>
                <a:latin typeface="微软雅黑" pitchFamily="34" charset="-122"/>
                <a:ea typeface="微软雅黑" pitchFamily="34" charset="-122"/>
              </a:rPr>
              <a:t>    工作职能</a:t>
            </a:r>
            <a:r>
              <a:rPr lang="en-US" altLang="zh-CN" sz="2400" b="0" dirty="0" smtClean="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工程造价管理不只是工程计价，</a:t>
            </a:r>
            <a:r>
              <a:rPr lang="zh-CN" altLang="en-US" sz="2400" b="0" dirty="0" smtClean="0">
                <a:latin typeface="微软雅黑" pitchFamily="34" charset="-122"/>
                <a:ea typeface="微软雅黑" pitchFamily="34" charset="-122"/>
              </a:rPr>
              <a:t>要关注工程建造成本，也要关注工期、质量、安全、环境和技术进步对工程造价的影响。实施以工程造价管理核心的多目标项目管理。</a:t>
            </a:r>
            <a:endParaRPr kumimoji="0" lang="en-US" altLang="zh-CN" sz="2400" dirty="0" smtClean="0"/>
          </a:p>
          <a:p>
            <a:pPr marL="358775" lvl="2" indent="90488"/>
            <a:r>
              <a:rPr kumimoji="0" lang="zh-CN" altLang="en-US" sz="2400" dirty="0" smtClean="0">
                <a:solidFill>
                  <a:srgbClr val="FF0000"/>
                </a:solidFill>
              </a:rPr>
              <a:t>    </a:t>
            </a:r>
            <a:r>
              <a:rPr lang="zh-CN" altLang="en-US" sz="2400" b="0" dirty="0" smtClean="0">
                <a:solidFill>
                  <a:srgbClr val="FF0000"/>
                </a:solidFill>
                <a:latin typeface="微软雅黑" pitchFamily="34" charset="-122"/>
                <a:ea typeface="微软雅黑" pitchFamily="34" charset="-122"/>
              </a:rPr>
              <a:t>认识提升</a:t>
            </a:r>
            <a:r>
              <a:rPr lang="en-US" altLang="zh-CN" sz="2400" b="0" dirty="0" smtClean="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工程造价不是一个固定值，有诸多影响因素</a:t>
            </a:r>
          </a:p>
          <a:p>
            <a:pPr marL="358775" lvl="2" indent="90488"/>
            <a:r>
              <a:rPr lang="zh-CN" altLang="en-US" sz="2400" b="0" dirty="0" smtClean="0">
                <a:latin typeface="微软雅黑" pitchFamily="34" charset="-122"/>
                <a:ea typeface="微软雅黑" pitchFamily="34" charset="-122"/>
              </a:rPr>
              <a:t>    要从建设工程项目全寿命期理论为基础，特别关注各管理要素对工程造的影响，</a:t>
            </a:r>
            <a:r>
              <a:rPr lang="zh-CN" altLang="en-US" sz="2400" b="0" dirty="0" smtClean="0">
                <a:solidFill>
                  <a:srgbClr val="FF0000"/>
                </a:solidFill>
                <a:latin typeface="微软雅黑" pitchFamily="34" charset="-122"/>
                <a:ea typeface="微软雅黑" pitchFamily="34" charset="-122"/>
              </a:rPr>
              <a:t>协同各管理主体，进行项目的集成管理。</a:t>
            </a:r>
          </a:p>
          <a:p>
            <a:pPr marL="358775" lvl="2" indent="90488"/>
            <a:r>
              <a:rPr lang="zh-CN" altLang="en-US" sz="2400" b="0" dirty="0" smtClean="0">
                <a:latin typeface="微软雅黑" pitchFamily="34" charset="-122"/>
                <a:ea typeface="微软雅黑" pitchFamily="34" charset="-122"/>
              </a:rPr>
              <a:t>   造价工程师更要建议一个合理的</a:t>
            </a:r>
            <a:r>
              <a:rPr lang="zh-CN" altLang="en-US" sz="2400" b="0" dirty="0" smtClean="0">
                <a:solidFill>
                  <a:srgbClr val="FF0000"/>
                </a:solidFill>
                <a:latin typeface="微软雅黑" pitchFamily="34" charset="-122"/>
                <a:ea typeface="微软雅黑" pitchFamily="34" charset="-122"/>
              </a:rPr>
              <a:t>建设方案</a:t>
            </a:r>
            <a:r>
              <a:rPr lang="zh-CN" altLang="en-US" sz="2400" b="0" dirty="0" smtClean="0">
                <a:latin typeface="微软雅黑" pitchFamily="34" charset="-122"/>
                <a:ea typeface="微软雅黑" pitchFamily="34" charset="-122"/>
              </a:rPr>
              <a:t>，并通过</a:t>
            </a:r>
            <a:r>
              <a:rPr lang="zh-CN" altLang="en-US" sz="2400" b="0" dirty="0" smtClean="0">
                <a:solidFill>
                  <a:srgbClr val="FF0000"/>
                </a:solidFill>
                <a:latin typeface="微软雅黑" pitchFamily="34" charset="-122"/>
                <a:ea typeface="微软雅黑" pitchFamily="34" charset="-122"/>
              </a:rPr>
              <a:t>主动控制</a:t>
            </a:r>
            <a:r>
              <a:rPr lang="zh-CN" altLang="en-US" sz="2400" b="0" dirty="0" smtClean="0">
                <a:latin typeface="微软雅黑" pitchFamily="34" charset="-122"/>
                <a:ea typeface="微软雅黑" pitchFamily="34" charset="-122"/>
              </a:rPr>
              <a:t>，保证建设项目的成功，减少失误，</a:t>
            </a:r>
            <a:r>
              <a:rPr lang="zh-CN" altLang="en-US" sz="2400" b="0" dirty="0" smtClean="0">
                <a:solidFill>
                  <a:srgbClr val="FF0000"/>
                </a:solidFill>
                <a:latin typeface="微软雅黑" pitchFamily="34" charset="-122"/>
                <a:ea typeface="微软雅黑" pitchFamily="34" charset="-122"/>
              </a:rPr>
              <a:t>确定一个合理的工程造价</a:t>
            </a:r>
            <a:r>
              <a:rPr lang="zh-CN" altLang="en-US" sz="2400" b="0" dirty="0" smtClean="0">
                <a:latin typeface="微软雅黑" pitchFamily="34" charset="-122"/>
                <a:ea typeface="微软雅黑" pitchFamily="34" charset="-122"/>
              </a:rPr>
              <a:t>。</a:t>
            </a:r>
            <a:endParaRPr lang="en-US" altLang="zh-CN" sz="2400" b="0" dirty="0" smtClean="0">
              <a:latin typeface="微软雅黑" pitchFamily="34" charset="-122"/>
              <a:ea typeface="微软雅黑" pitchFamily="34" charset="-122"/>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sz="1200" b="0" dirty="0" smtClean="0">
                <a:solidFill>
                  <a:srgbClr val="FF0000"/>
                </a:solidFill>
                <a:latin typeface="微软雅黑" pitchFamily="34" charset="-122"/>
                <a:ea typeface="微软雅黑" pitchFamily="34" charset="-122"/>
              </a:rPr>
              <a:t>         积极开拓全要素造价管理：</a:t>
            </a:r>
            <a:r>
              <a:rPr lang="zh-CN" altLang="en-US" b="0" dirty="0" smtClean="0">
                <a:solidFill>
                  <a:srgbClr val="FF0000"/>
                </a:solidFill>
                <a:latin typeface="微软雅黑" pitchFamily="34" charset="-122"/>
                <a:ea typeface="微软雅黑" pitchFamily="34" charset="-122"/>
              </a:rPr>
              <a:t>工程造价不是一个固定值，有诸多影响因素；</a:t>
            </a:r>
            <a:r>
              <a:rPr lang="zh-CN" altLang="en-US" b="0" dirty="0" smtClean="0">
                <a:solidFill>
                  <a:srgbClr val="0000FF"/>
                </a:solidFill>
                <a:latin typeface="微软雅黑" pitchFamily="34" charset="-122"/>
                <a:ea typeface="微软雅黑" pitchFamily="34" charset="-122"/>
              </a:rPr>
              <a:t>要从建设工程项目全寿命期理论为基础，特别关注各管理要素对工程造的影响，</a:t>
            </a:r>
            <a:r>
              <a:rPr lang="zh-CN" altLang="en-US" b="0" dirty="0" smtClean="0">
                <a:solidFill>
                  <a:srgbClr val="FF0000"/>
                </a:solidFill>
                <a:latin typeface="微软雅黑" pitchFamily="34" charset="-122"/>
                <a:ea typeface="微软雅黑" pitchFamily="34" charset="-122"/>
              </a:rPr>
              <a:t>协同各管理主体，进行项目的集成管理；</a:t>
            </a:r>
            <a:r>
              <a:rPr lang="zh-CN" altLang="en-US" b="0" dirty="0" smtClean="0">
                <a:solidFill>
                  <a:srgbClr val="0000FF"/>
                </a:solidFill>
                <a:latin typeface="微软雅黑" pitchFamily="34" charset="-122"/>
                <a:ea typeface="微软雅黑" pitchFamily="34" charset="-122"/>
              </a:rPr>
              <a:t>造价工程师更要建议一个合理的</a:t>
            </a:r>
            <a:r>
              <a:rPr lang="zh-CN" altLang="en-US" b="0" dirty="0" smtClean="0">
                <a:solidFill>
                  <a:srgbClr val="FF0000"/>
                </a:solidFill>
                <a:latin typeface="微软雅黑" pitchFamily="34" charset="-122"/>
                <a:ea typeface="微软雅黑" pitchFamily="34" charset="-122"/>
              </a:rPr>
              <a:t>建设方案</a:t>
            </a:r>
            <a:r>
              <a:rPr lang="zh-CN" altLang="en-US" b="0" dirty="0" smtClean="0">
                <a:solidFill>
                  <a:srgbClr val="0000FF"/>
                </a:solidFill>
                <a:latin typeface="微软雅黑" pitchFamily="34" charset="-122"/>
                <a:ea typeface="微软雅黑" pitchFamily="34" charset="-122"/>
              </a:rPr>
              <a:t>，并通过</a:t>
            </a:r>
            <a:r>
              <a:rPr lang="zh-CN" altLang="en-US" b="0" dirty="0" smtClean="0">
                <a:solidFill>
                  <a:srgbClr val="FF0000"/>
                </a:solidFill>
                <a:latin typeface="微软雅黑" pitchFamily="34" charset="-122"/>
                <a:ea typeface="微软雅黑" pitchFamily="34" charset="-122"/>
              </a:rPr>
              <a:t>主动控制</a:t>
            </a:r>
            <a:r>
              <a:rPr lang="zh-CN" altLang="en-US" b="0" dirty="0" smtClean="0">
                <a:solidFill>
                  <a:srgbClr val="0000FF"/>
                </a:solidFill>
                <a:latin typeface="微软雅黑" pitchFamily="34" charset="-122"/>
                <a:ea typeface="微软雅黑" pitchFamily="34" charset="-122"/>
              </a:rPr>
              <a:t>，保证建设项目的成功，减少失误，</a:t>
            </a:r>
            <a:r>
              <a:rPr lang="zh-CN" altLang="en-US" b="0" dirty="0" smtClean="0">
                <a:solidFill>
                  <a:srgbClr val="FF0000"/>
                </a:solidFill>
                <a:latin typeface="微软雅黑" pitchFamily="34" charset="-122"/>
                <a:ea typeface="微软雅黑" pitchFamily="34" charset="-122"/>
              </a:rPr>
              <a:t>确定一个合理的工程造价</a:t>
            </a:r>
            <a:r>
              <a:rPr lang="zh-CN" altLang="en-US" b="0" dirty="0" smtClean="0">
                <a:solidFill>
                  <a:srgbClr val="0000FF"/>
                </a:solidFill>
                <a:latin typeface="微软雅黑" pitchFamily="34" charset="-122"/>
                <a:ea typeface="微软雅黑" pitchFamily="34" charset="-122"/>
              </a:rPr>
              <a:t>。</a:t>
            </a:r>
            <a:endParaRPr lang="en-US" altLang="zh-CN" b="0" dirty="0" smtClean="0">
              <a:solidFill>
                <a:srgbClr val="0000FF"/>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52</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dirty="0" smtClean="0">
                <a:latin typeface="微软雅黑" pitchFamily="34" charset="-122"/>
                <a:ea typeface="微软雅黑" pitchFamily="34" charset="-122"/>
              </a:rPr>
              <a:t>    </a:t>
            </a:r>
          </a:p>
          <a:p>
            <a:r>
              <a:rPr lang="en-US" altLang="zh-CN" sz="1200" dirty="0" smtClean="0"/>
              <a:t> </a:t>
            </a:r>
            <a:r>
              <a:rPr lang="en-US" altLang="zh-CN" sz="1200" b="0" dirty="0" smtClean="0">
                <a:solidFill>
                  <a:srgbClr val="FF0000"/>
                </a:solidFill>
                <a:latin typeface="微软雅黑" pitchFamily="34" charset="-122"/>
                <a:ea typeface="微软雅黑" pitchFamily="34" charset="-122"/>
              </a:rPr>
              <a:t>PMC</a:t>
            </a:r>
            <a:r>
              <a:rPr lang="zh-CN" altLang="zh-CN" sz="1200" b="0" dirty="0" smtClean="0">
                <a:solidFill>
                  <a:srgbClr val="FF0000"/>
                </a:solidFill>
                <a:latin typeface="微软雅黑" pitchFamily="34" charset="-122"/>
                <a:ea typeface="微软雅黑" pitchFamily="34" charset="-122"/>
              </a:rPr>
              <a:t>项目管理方式的条件和优势</a:t>
            </a:r>
            <a:r>
              <a:rPr lang="en-US" altLang="zh-CN" sz="1200" b="0" dirty="0" smtClean="0">
                <a:solidFill>
                  <a:srgbClr val="FF0000"/>
                </a:solidFill>
                <a:latin typeface="微软雅黑" pitchFamily="34" charset="-122"/>
                <a:ea typeface="微软雅黑" pitchFamily="34" charset="-122"/>
              </a:rPr>
              <a:t>:</a:t>
            </a:r>
          </a:p>
          <a:p>
            <a:r>
              <a:rPr lang="en-US" altLang="zh-CN" sz="1200" b="0" dirty="0" smtClean="0">
                <a:solidFill>
                  <a:srgbClr val="FF0000"/>
                </a:solidFill>
                <a:latin typeface="微软雅黑" pitchFamily="34" charset="-122"/>
                <a:ea typeface="微软雅黑" pitchFamily="34" charset="-122"/>
              </a:rPr>
              <a:t>(1)</a:t>
            </a:r>
            <a:r>
              <a:rPr lang="en-US" altLang="zh-CN" sz="1200" b="0" dirty="0" smtClean="0">
                <a:latin typeface="微软雅黑" pitchFamily="34" charset="-122"/>
                <a:ea typeface="微软雅黑" pitchFamily="34" charset="-122"/>
              </a:rPr>
              <a:t>PMC</a:t>
            </a:r>
            <a:r>
              <a:rPr lang="zh-CN" altLang="zh-CN" sz="1200" b="0" dirty="0" smtClean="0">
                <a:latin typeface="微软雅黑" pitchFamily="34" charset="-122"/>
                <a:ea typeface="微软雅黑" pitchFamily="34" charset="-122"/>
              </a:rPr>
              <a:t>作为一种新的项目建设方式，更完整的说法应该是</a:t>
            </a:r>
            <a:r>
              <a:rPr lang="en-US" altLang="zh-CN" sz="1200" b="0" dirty="0" smtClean="0">
                <a:latin typeface="微软雅黑" pitchFamily="34" charset="-122"/>
                <a:ea typeface="微软雅黑" pitchFamily="34" charset="-122"/>
              </a:rPr>
              <a:t>PMC+EPC</a:t>
            </a:r>
            <a:r>
              <a:rPr lang="zh-CN" altLang="en-US" sz="1200" b="0" dirty="0" smtClean="0">
                <a:latin typeface="微软雅黑" pitchFamily="34" charset="-122"/>
                <a:ea typeface="微软雅黑" pitchFamily="34" charset="-122"/>
              </a:rPr>
              <a:t>模式</a:t>
            </a:r>
            <a:r>
              <a:rPr lang="zh-CN" altLang="zh-CN" sz="1200" b="0" dirty="0" smtClean="0">
                <a:latin typeface="微软雅黑" pitchFamily="34" charset="-122"/>
                <a:ea typeface="微软雅黑" pitchFamily="34" charset="-122"/>
              </a:rPr>
              <a:t>。</a:t>
            </a:r>
            <a:r>
              <a:rPr lang="zh-CN" altLang="en-US" sz="1200" b="0" dirty="0" smtClean="0">
                <a:latin typeface="微软雅黑" pitchFamily="34" charset="-122"/>
                <a:ea typeface="微软雅黑" pitchFamily="34" charset="-122"/>
              </a:rPr>
              <a:t>由</a:t>
            </a:r>
            <a:r>
              <a:rPr lang="zh-CN" altLang="zh-CN" sz="1200" b="0" dirty="0" smtClean="0">
                <a:solidFill>
                  <a:srgbClr val="FF0000"/>
                </a:solidFill>
                <a:latin typeface="微软雅黑" pitchFamily="34" charset="-122"/>
                <a:ea typeface="微软雅黑" pitchFamily="34" charset="-122"/>
              </a:rPr>
              <a:t>管理承包商</a:t>
            </a:r>
            <a:r>
              <a:rPr lang="zh-CN" altLang="en-US" sz="1200" b="0" dirty="0" smtClean="0">
                <a:solidFill>
                  <a:srgbClr val="FF0000"/>
                </a:solidFill>
                <a:latin typeface="微软雅黑" pitchFamily="34" charset="-122"/>
                <a:ea typeface="微软雅黑" pitchFamily="34" charset="-122"/>
              </a:rPr>
              <a:t>与总承包商进行博弈</a:t>
            </a:r>
            <a:r>
              <a:rPr lang="zh-CN" altLang="en-US" sz="1200" b="0" dirty="0" smtClean="0">
                <a:latin typeface="微软雅黑" pitchFamily="34" charset="-122"/>
                <a:ea typeface="微软雅黑" pitchFamily="34" charset="-122"/>
              </a:rPr>
              <a:t>，这就要求项目管理承包商</a:t>
            </a:r>
            <a:r>
              <a:rPr lang="zh-CN" altLang="zh-CN" sz="1200" b="0" dirty="0" smtClean="0">
                <a:latin typeface="微软雅黑" pitchFamily="34" charset="-122"/>
                <a:ea typeface="微软雅黑" pitchFamily="34" charset="-122"/>
              </a:rPr>
              <a:t>具有相应的资质</a:t>
            </a:r>
            <a:r>
              <a:rPr lang="zh-CN" altLang="en-US" sz="1200" b="0" dirty="0" smtClean="0">
                <a:latin typeface="微软雅黑" pitchFamily="34" charset="-122"/>
                <a:ea typeface="微软雅黑" pitchFamily="34" charset="-122"/>
              </a:rPr>
              <a:t>、</a:t>
            </a:r>
            <a:r>
              <a:rPr lang="zh-CN" altLang="zh-CN" sz="1200" b="0" dirty="0" smtClean="0">
                <a:latin typeface="微软雅黑" pitchFamily="34" charset="-122"/>
                <a:ea typeface="微软雅黑" pitchFamily="34" charset="-122"/>
              </a:rPr>
              <a:t>人才和经验</a:t>
            </a:r>
            <a:r>
              <a:rPr lang="zh-CN" altLang="en-US" sz="1200" b="0" dirty="0" smtClean="0">
                <a:latin typeface="微软雅黑" pitchFamily="34" charset="-122"/>
                <a:ea typeface="微软雅黑" pitchFamily="34" charset="-122"/>
              </a:rPr>
              <a:t>。</a:t>
            </a:r>
            <a:r>
              <a:rPr lang="zh-CN" altLang="zh-CN" sz="1200" b="0" dirty="0" smtClean="0">
                <a:latin typeface="微软雅黑" pitchFamily="34" charset="-122"/>
                <a:ea typeface="微软雅黑" pitchFamily="34" charset="-122"/>
              </a:rPr>
              <a:t>受业主委托，作为业主的代表或业主延伸，帮助业主在项目前期策划</a:t>
            </a:r>
            <a:r>
              <a:rPr lang="zh-CN" altLang="en-US" sz="1200" b="0" dirty="0" smtClean="0">
                <a:latin typeface="微软雅黑" pitchFamily="34" charset="-122"/>
                <a:ea typeface="微软雅黑" pitchFamily="34" charset="-122"/>
              </a:rPr>
              <a:t>和</a:t>
            </a:r>
            <a:r>
              <a:rPr lang="zh-CN" altLang="zh-CN" sz="1200" b="0" dirty="0" smtClean="0">
                <a:latin typeface="微软雅黑" pitchFamily="34" charset="-122"/>
                <a:ea typeface="微软雅黑" pitchFamily="34" charset="-122"/>
              </a:rPr>
              <a:t>可行性研究</a:t>
            </a:r>
            <a:r>
              <a:rPr lang="zh-CN" altLang="en-US" sz="1200" b="0" dirty="0" smtClean="0">
                <a:latin typeface="微软雅黑" pitchFamily="34" charset="-122"/>
                <a:ea typeface="微软雅黑" pitchFamily="34" charset="-122"/>
              </a:rPr>
              <a:t>，进行</a:t>
            </a:r>
            <a:r>
              <a:rPr lang="zh-CN" altLang="zh-CN" sz="1200" b="0" dirty="0" smtClean="0">
                <a:latin typeface="微软雅黑" pitchFamily="34" charset="-122"/>
                <a:ea typeface="微软雅黑" pitchFamily="34" charset="-122"/>
              </a:rPr>
              <a:t>项目定义、计划、融资</a:t>
            </a:r>
            <a:r>
              <a:rPr lang="zh-CN" altLang="en-US" sz="1200" b="0" dirty="0" smtClean="0">
                <a:latin typeface="微软雅黑" pitchFamily="34" charset="-122"/>
                <a:ea typeface="微软雅黑" pitchFamily="34" charset="-122"/>
              </a:rPr>
              <a:t>和组织</a:t>
            </a:r>
            <a:r>
              <a:rPr lang="zh-CN" altLang="zh-CN" sz="1200" b="0" dirty="0" smtClean="0">
                <a:latin typeface="微软雅黑" pitchFamily="34" charset="-122"/>
                <a:ea typeface="微软雅黑" pitchFamily="34" charset="-122"/>
              </a:rPr>
              <a:t>，以及</a:t>
            </a:r>
            <a:r>
              <a:rPr lang="zh-CN" altLang="en-US" sz="1200" b="0" dirty="0" smtClean="0">
                <a:latin typeface="微软雅黑" pitchFamily="34" charset="-122"/>
                <a:ea typeface="微软雅黑" pitchFamily="34" charset="-122"/>
              </a:rPr>
              <a:t>在</a:t>
            </a:r>
            <a:r>
              <a:rPr lang="zh-CN" altLang="zh-CN" sz="1200" b="0" dirty="0" smtClean="0">
                <a:latin typeface="微软雅黑" pitchFamily="34" charset="-122"/>
                <a:ea typeface="微软雅黑" pitchFamily="34" charset="-122"/>
              </a:rPr>
              <a:t>设计、采购、施工、试运行等整个实施过程中有效的控制工程质量、进度和费用，保证项目的成功实施。</a:t>
            </a:r>
            <a:endParaRPr lang="en-US" altLang="zh-CN" sz="1200" b="0" dirty="0" smtClean="0">
              <a:latin typeface="微软雅黑" pitchFamily="34" charset="-122"/>
              <a:ea typeface="微软雅黑" pitchFamily="34" charset="-122"/>
            </a:endParaRPr>
          </a:p>
          <a:p>
            <a:r>
              <a:rPr lang="en-US" altLang="zh-CN" sz="1200" b="0" dirty="0" smtClean="0">
                <a:latin typeface="微软雅黑" pitchFamily="34" charset="-122"/>
                <a:ea typeface="微软雅黑" pitchFamily="34" charset="-122"/>
              </a:rPr>
              <a:t>(2) PMC</a:t>
            </a:r>
            <a:r>
              <a:rPr lang="zh-CN" altLang="zh-CN" sz="1200" b="0" dirty="0" smtClean="0">
                <a:latin typeface="微软雅黑" pitchFamily="34" charset="-122"/>
                <a:ea typeface="微软雅黑" pitchFamily="34" charset="-122"/>
              </a:rPr>
              <a:t>作为一种新的项目管理方式，并没有取代原有</a:t>
            </a:r>
            <a:r>
              <a:rPr lang="zh-CN" altLang="en-US" sz="1200" b="0" dirty="0" smtClean="0">
                <a:latin typeface="微软雅黑" pitchFamily="34" charset="-122"/>
                <a:ea typeface="微软雅黑" pitchFamily="34" charset="-122"/>
              </a:rPr>
              <a:t>项目管理工作，不过是一种高效的、专业的集成管理</a:t>
            </a:r>
            <a:r>
              <a:rPr lang="zh-CN" altLang="zh-CN" sz="1200" b="0" dirty="0" smtClean="0">
                <a:latin typeface="微软雅黑" pitchFamily="34" charset="-122"/>
                <a:ea typeface="微软雅黑" pitchFamily="34" charset="-122"/>
              </a:rPr>
              <a:t>，因此就其使用的管理理念、管理原则、管理程序、管理方法与以往的项目管理相比并没有什么不同。</a:t>
            </a:r>
          </a:p>
          <a:p>
            <a:r>
              <a:rPr lang="en-US" altLang="zh-CN" sz="1200" dirty="0" smtClean="0"/>
              <a:t>        </a:t>
            </a:r>
            <a:r>
              <a:rPr lang="zh-CN" altLang="en-US" sz="1200" b="0" dirty="0" smtClean="0">
                <a:latin typeface="微软雅黑" pitchFamily="34" charset="-122"/>
                <a:ea typeface="微软雅黑" pitchFamily="34" charset="-122"/>
              </a:rPr>
              <a:t>但是，国际大型工程建设项目，在项目实施中，多引入融资管理，更关注</a:t>
            </a:r>
            <a:r>
              <a:rPr lang="zh-CN" altLang="zh-CN" sz="1200" b="0" dirty="0" smtClean="0">
                <a:latin typeface="微软雅黑" pitchFamily="34" charset="-122"/>
                <a:ea typeface="微软雅黑" pitchFamily="34" charset="-122"/>
              </a:rPr>
              <a:t>报酬系统设计、项目融资、项目风险分散等方面。</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69</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b="0" dirty="0" smtClean="0">
                <a:solidFill>
                  <a:srgbClr val="0000FF"/>
                </a:solidFill>
                <a:latin typeface="微软雅黑" pitchFamily="34" charset="-122"/>
                <a:ea typeface="微软雅黑" pitchFamily="34" charset="-122"/>
              </a:rPr>
              <a:t>工程造价管理的法律、法规体系尚不够健全，上行法律缺失。</a:t>
            </a:r>
            <a:endParaRPr lang="en-US" altLang="zh-CN" b="0" dirty="0" smtClean="0">
              <a:solidFill>
                <a:srgbClr val="0000FF"/>
              </a:solidFill>
              <a:latin typeface="微软雅黑" pitchFamily="34" charset="-122"/>
              <a:ea typeface="微软雅黑" pitchFamily="34" charset="-122"/>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b="0" dirty="0" smtClean="0">
                <a:solidFill>
                  <a:srgbClr val="0000FF"/>
                </a:solidFill>
                <a:latin typeface="微软雅黑" pitchFamily="34" charset="-122"/>
                <a:ea typeface="微软雅黑" pitchFamily="34" charset="-122"/>
              </a:rPr>
              <a:t>造价管理体制陈旧，不完善</a:t>
            </a:r>
            <a:endParaRPr lang="en-US" altLang="zh-CN" b="0" dirty="0" smtClean="0">
              <a:solidFill>
                <a:srgbClr val="0000FF"/>
              </a:solidFill>
              <a:latin typeface="微软雅黑" pitchFamily="34" charset="-122"/>
              <a:ea typeface="微软雅黑" pitchFamily="34" charset="-122"/>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b="0" dirty="0" smtClean="0">
                <a:solidFill>
                  <a:srgbClr val="0000FF"/>
                </a:solidFill>
                <a:latin typeface="微软雅黑" pitchFamily="34" charset="-122"/>
                <a:ea typeface="微软雅黑" pitchFamily="34" charset="-122"/>
              </a:rPr>
              <a:t>工程计价依据体系尚不完善，修订不够及时，工程造价信息数据的标准化、时效性、准确性有待提高。</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b="0" dirty="0" smtClean="0">
                <a:solidFill>
                  <a:srgbClr val="0000FF"/>
                </a:solidFill>
                <a:latin typeface="微软雅黑" pitchFamily="34" charset="-122"/>
                <a:ea typeface="微软雅黑" pitchFamily="34" charset="-122"/>
              </a:rPr>
              <a:t>工程造价咨询企业整体实力有待提升，工程造价咨询业的规范管理和诚信建设有待加强。</a:t>
            </a:r>
            <a:endParaRPr lang="en-US" altLang="zh-CN" b="0" dirty="0" smtClean="0">
              <a:solidFill>
                <a:srgbClr val="0000FF"/>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75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76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77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78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a:ln/>
        </p:spPr>
      </p:sp>
      <p:sp>
        <p:nvSpPr>
          <p:cNvPr id="212995"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2996" name="灯片编号占位符 3"/>
          <p:cNvSpPr>
            <a:spLocks noGrp="1"/>
          </p:cNvSpPr>
          <p:nvPr>
            <p:ph type="sldNum" sz="quarter" idx="5"/>
          </p:nvPr>
        </p:nvSpPr>
        <p:spPr>
          <a:noFill/>
        </p:spPr>
        <p:txBody>
          <a:bodyPr/>
          <a:lstStyle/>
          <a:p>
            <a:fld id="{5204FFF5-5EB9-49EC-9104-2AD55A4B1975}" type="slidenum">
              <a:rPr lang="zh-CN" altLang="en-US" smtClean="0"/>
              <a:pPr/>
              <a:t>4</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79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幻灯片图像占位符 1"/>
          <p:cNvSpPr>
            <a:spLocks noGrp="1" noRot="1" noChangeAspect="1" noTextEdit="1"/>
          </p:cNvSpPr>
          <p:nvPr>
            <p:ph type="sldImg"/>
          </p:nvPr>
        </p:nvSpPr>
        <p:spPr>
          <a:ln/>
        </p:spPr>
      </p:sp>
      <p:sp>
        <p:nvSpPr>
          <p:cNvPr id="214019"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4020" name="灯片编号占位符 3"/>
          <p:cNvSpPr>
            <a:spLocks noGrp="1"/>
          </p:cNvSpPr>
          <p:nvPr>
            <p:ph type="sldNum" sz="quarter" idx="5"/>
          </p:nvPr>
        </p:nvSpPr>
        <p:spPr>
          <a:noFill/>
        </p:spPr>
        <p:txBody>
          <a:bodyPr/>
          <a:lstStyle/>
          <a:p>
            <a:fld id="{96A1DFD5-A75A-4710-BA9E-2033F5A53D70}" type="slidenum">
              <a:rPr lang="zh-CN" altLang="en-US" smtClean="0"/>
              <a:pPr/>
              <a:t>5</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89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91</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latin typeface="微软雅黑" pitchFamily="34" charset="-122"/>
                <a:ea typeface="微软雅黑" pitchFamily="34" charset="-122"/>
              </a:rPr>
              <a:t>20</a:t>
            </a:r>
            <a:r>
              <a:rPr lang="zh-CN" altLang="en-US" sz="1200" b="0" dirty="0" smtClean="0">
                <a:latin typeface="微软雅黑" pitchFamily="34" charset="-122"/>
                <a:ea typeface="微软雅黑" pitchFamily="34" charset="-122"/>
              </a:rPr>
              <a:t>年来</a:t>
            </a:r>
            <a:r>
              <a:rPr lang="zh-CN" altLang="zh-CN" sz="1200" b="0" dirty="0" smtClean="0">
                <a:latin typeface="微软雅黑" pitchFamily="34" charset="-122"/>
                <a:ea typeface="微软雅黑" pitchFamily="34" charset="-122"/>
              </a:rPr>
              <a:t>中国的工程造价行业取得了突出的发展成就</a:t>
            </a:r>
            <a:r>
              <a:rPr lang="zh-CN" altLang="en-US" sz="1200" b="0" dirty="0" smtClean="0">
                <a:latin typeface="微软雅黑" pitchFamily="34" charset="-122"/>
                <a:ea typeface="微软雅黑" pitchFamily="34" charset="-122"/>
              </a:rPr>
              <a:t>。但与市场经济的发展要求仍不完全适应，</a:t>
            </a:r>
            <a:r>
              <a:rPr lang="zh-CN" altLang="zh-CN" sz="1200" b="0" dirty="0" smtClean="0">
                <a:latin typeface="微软雅黑" pitchFamily="34" charset="-122"/>
                <a:ea typeface="微软雅黑" pitchFamily="34" charset="-122"/>
              </a:rPr>
              <a:t>本</a:t>
            </a:r>
            <a:r>
              <a:rPr lang="zh-CN" altLang="en-US" sz="1200" b="0" dirty="0" smtClean="0">
                <a:latin typeface="微软雅黑" pitchFamily="34" charset="-122"/>
                <a:ea typeface="微软雅黑" pitchFamily="34" charset="-122"/>
              </a:rPr>
              <a:t>节将</a:t>
            </a:r>
            <a:r>
              <a:rPr lang="zh-CN" altLang="zh-CN" sz="1200" b="0" dirty="0" smtClean="0">
                <a:latin typeface="微软雅黑" pitchFamily="34" charset="-122"/>
                <a:ea typeface="微软雅黑" pitchFamily="34" charset="-122"/>
              </a:rPr>
              <a:t>通过我</a:t>
            </a:r>
            <a:r>
              <a:rPr lang="zh-CN" altLang="en-US" sz="1200" b="0" dirty="0" smtClean="0">
                <a:latin typeface="微软雅黑" pitchFamily="34" charset="-122"/>
                <a:ea typeface="微软雅黑" pitchFamily="34" charset="-122"/>
              </a:rPr>
              <a:t>对</a:t>
            </a:r>
            <a:r>
              <a:rPr lang="zh-CN" altLang="zh-CN" sz="1200" b="0" dirty="0" smtClean="0">
                <a:latin typeface="微软雅黑" pitchFamily="34" charset="-122"/>
                <a:ea typeface="微软雅黑" pitchFamily="34" charset="-122"/>
              </a:rPr>
              <a:t>国工程造价的改革和发展研究，提出了我国工程造价管理的体系建设思路</a:t>
            </a:r>
            <a:r>
              <a:rPr lang="zh-CN" altLang="en-US" sz="1200" b="0" dirty="0" smtClean="0">
                <a:latin typeface="微软雅黑" pitchFamily="34" charset="-122"/>
                <a:ea typeface="微软雅黑" pitchFamily="34" charset="-122"/>
              </a:rPr>
              <a:t>是</a:t>
            </a:r>
            <a:r>
              <a:rPr lang="zh-CN" altLang="zh-CN" sz="1200" b="0" dirty="0" smtClean="0">
                <a:latin typeface="微软雅黑" pitchFamily="34" charset="-122"/>
                <a:ea typeface="微软雅黑" pitchFamily="34" charset="-122"/>
              </a:rPr>
              <a:t>应围绕工程造价管理法律法规、工程造价管理标准、工程计价定额和工程计价信息四大体系的基本框架。</a:t>
            </a:r>
            <a:endParaRPr lang="en-US" altLang="zh-CN" sz="1200" b="0" dirty="0" smtClean="0">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98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zh-CN" sz="1200" kern="1200" dirty="0" smtClean="0">
                <a:solidFill>
                  <a:schemeClr val="tx1"/>
                </a:solidFill>
                <a:effectLst/>
                <a:latin typeface="Times New Roman" pitchFamily="18" charset="0"/>
                <a:ea typeface="宋体" pitchFamily="2" charset="-122"/>
                <a:cs typeface="宋体" charset="0"/>
              </a:rPr>
              <a:t>在国家层面上应在全国人大制定的《中华人民共和国建筑法》、《中华人民共和国合同法》、《中华人民共和国招标投标法》、《中华人民共和国价格法》制订和修订中涵盖工程造价管理的主要内容、管理原则，完善相关制度。其中建筑法确定的是工程造价（工程价格）管理的基本制度；合同法明确的是合同管理的基本原则，以及建设工程合同管理的原则要求和内容等；招标投标法确立的是发承包制度和价格形成机制；价格法明确的是价格管理原则和属性。</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幻灯片图像占位符 1"/>
          <p:cNvSpPr>
            <a:spLocks noGrp="1" noRot="1" noChangeAspect="1" noTextEdit="1"/>
          </p:cNvSpPr>
          <p:nvPr>
            <p:ph type="sldImg"/>
          </p:nvPr>
        </p:nvSpPr>
        <p:spPr>
          <a:ln/>
        </p:spPr>
      </p:sp>
      <p:sp>
        <p:nvSpPr>
          <p:cNvPr id="215043"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5044" name="灯片编号占位符 3"/>
          <p:cNvSpPr>
            <a:spLocks noGrp="1"/>
          </p:cNvSpPr>
          <p:nvPr>
            <p:ph type="sldNum" sz="quarter" idx="5"/>
          </p:nvPr>
        </p:nvSpPr>
        <p:spPr>
          <a:noFill/>
        </p:spPr>
        <p:txBody>
          <a:bodyPr/>
          <a:lstStyle/>
          <a:p>
            <a:fld id="{C7A473E4-C21C-44D4-935F-0AE84D77515F}" type="slidenum">
              <a:rPr lang="zh-CN" altLang="en-US" smtClean="0"/>
              <a:pPr/>
              <a:t>6</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zh-CN" sz="1200" kern="1200" dirty="0" smtClean="0">
                <a:solidFill>
                  <a:schemeClr val="tx1"/>
                </a:solidFill>
                <a:effectLst/>
                <a:latin typeface="Times New Roman" pitchFamily="18" charset="0"/>
                <a:ea typeface="宋体" pitchFamily="2" charset="-122"/>
                <a:cs typeface="宋体" charset="0"/>
              </a:rPr>
              <a:t>国务院制定的《招标投标管理条例》、《建设工程市场管理条例》（制定中）等相关法规的是根据《中华人民共和国建筑法》、《中华人民共和国合同法》、《中华人民共和国招标投标法》、《中华人民共和国价格法》等上位法，进一步明确工程管理的内容和有关制度。完善的经济立法是市场经济健康发展的基本要求，从工程造价在工程管理的作用看，工程造价是工程建设各方关注的焦点，对工程建设的各要素发挥着重大的制约作用，因此，从立法规划上，有必要单独制定与《建设工程质量管理条例》、《建设工程安全管理条例》具有同样地位的《建设工程造价管理条例》，明确工程造价管理的原则、内容和相关制度。</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104</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kern="1200" dirty="0" smtClean="0">
                <a:solidFill>
                  <a:schemeClr val="tx1"/>
                </a:solidFill>
                <a:effectLst/>
                <a:latin typeface="Times New Roman" pitchFamily="18" charset="0"/>
                <a:ea typeface="宋体" pitchFamily="2" charset="-122"/>
                <a:cs typeface="宋体" charset="0"/>
              </a:rPr>
              <a:t>住房和城乡建设部作为国务院建设行政主管部门肩负着工程造价管理的部门立法职责，应依据有关上行法律法规的原则要求，完善行业规章。目前，我们已经制订了《建筑工程施工承发包计价管理办法》、《建设工程结算管理办法》、《工程造价咨询资质管理办法》、《造价工程师注册管理办法》、《建筑安装工程项目费用组成》等规范性文件，进一步明确了工程造价管理的职责、任务、工程造价咨询的业务范围，这些规范性文件通过完善或推进工程量清单计价、国有投资项目招标控制价、工程结算审查和备案、工程经济纠纷调解等制度设计，为工程造价咨询业的稳定和拓宽服务范围营造了法律依据。</a:t>
            </a:r>
          </a:p>
          <a:p>
            <a:r>
              <a:rPr kumimoji="1" lang="zh-CN" altLang="zh-CN" sz="1200" kern="1200" dirty="0" smtClean="0">
                <a:solidFill>
                  <a:schemeClr val="tx1"/>
                </a:solidFill>
                <a:effectLst/>
                <a:latin typeface="Times New Roman" pitchFamily="18" charset="0"/>
                <a:ea typeface="宋体" pitchFamily="2" charset="-122"/>
                <a:cs typeface="宋体" charset="0"/>
              </a:rPr>
              <a:t>铁道、交通、电力、水利等国务院相关专业工程建设部门亦应依据国家的法律法规和建设行政主管部门的行业规章，完善自身业务管理范围内的行业规章。编制相应的建设工程造价管理办法。</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105</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kern="1200" dirty="0" smtClean="0">
                <a:solidFill>
                  <a:schemeClr val="tx1"/>
                </a:solidFill>
                <a:effectLst/>
                <a:latin typeface="Times New Roman" pitchFamily="18" charset="0"/>
                <a:ea typeface="宋体" pitchFamily="2" charset="-122"/>
                <a:cs typeface="宋体" charset="0"/>
              </a:rPr>
              <a:t>地方通过省、自治区、直辖市人民代表大会及其常务委员会或人民政府的立法形式来颁布的工程造价管理有关规章。目前各地依据国家的法律法规和建设行政主管部门的行业规章已有</a:t>
            </a:r>
            <a:r>
              <a:rPr kumimoji="1" lang="en-US" altLang="zh-CN" sz="1200" kern="1200" dirty="0" smtClean="0">
                <a:solidFill>
                  <a:schemeClr val="tx1"/>
                </a:solidFill>
                <a:effectLst/>
                <a:latin typeface="Times New Roman" pitchFamily="18" charset="0"/>
                <a:ea typeface="宋体" pitchFamily="2" charset="-122"/>
                <a:cs typeface="宋体" charset="0"/>
              </a:rPr>
              <a:t>23</a:t>
            </a:r>
            <a:r>
              <a:rPr kumimoji="1" lang="zh-CN" altLang="zh-CN" sz="1200" kern="1200" dirty="0" smtClean="0">
                <a:solidFill>
                  <a:schemeClr val="tx1"/>
                </a:solidFill>
                <a:effectLst/>
                <a:latin typeface="Times New Roman" pitchFamily="18" charset="0"/>
                <a:ea typeface="宋体" pitchFamily="2" charset="-122"/>
                <a:cs typeface="宋体" charset="0"/>
              </a:rPr>
              <a:t>各省级单位颁布了制订相应的建设工程造价管理条例或建设工程造价管理办法等专门规章，完善了其行政区域内的地方法规和规章，这是对国家有关法律的落实与完善。 </a:t>
            </a:r>
          </a:p>
          <a:p>
            <a:r>
              <a:rPr kumimoji="1" lang="zh-CN" altLang="zh-CN" sz="1200" kern="1200" dirty="0" smtClean="0">
                <a:solidFill>
                  <a:schemeClr val="tx1"/>
                </a:solidFill>
                <a:effectLst/>
                <a:latin typeface="Times New Roman" pitchFamily="18" charset="0"/>
                <a:ea typeface="宋体" pitchFamily="2" charset="-122"/>
                <a:cs typeface="宋体" charset="0"/>
              </a:rPr>
              <a:t>工程造价管理法规体系是工程造价管理的政策和制度依据，在市场经济体制下完善的经济立法是维护市场秩序和实现工程造价科学管理的前提，只有通过立法和制度完善，才能最终构建一个“法律规范秩序、健全交易规则、竞争形成价格、监管有据可依”的中国特色的工程造价管理体制。</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106</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工程造价术语标准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《工程造价术语标准》</a:t>
            </a:r>
            <a:r>
              <a:rPr kumimoji="1" lang="en-US" altLang="zh-CN" sz="1200" b="1" kern="1200" dirty="0" smtClean="0">
                <a:solidFill>
                  <a:schemeClr val="tx1"/>
                </a:solidFill>
                <a:effectLst/>
                <a:latin typeface="Times New Roman" pitchFamily="18" charset="0"/>
                <a:ea typeface="宋体" pitchFamily="2" charset="-122"/>
                <a:cs typeface="宋体" charset="0"/>
              </a:rPr>
              <a:t>(</a:t>
            </a:r>
            <a:r>
              <a:rPr kumimoji="1" lang="en-US" altLang="zh-CN" sz="1200" kern="1200" dirty="0" smtClean="0">
                <a:solidFill>
                  <a:schemeClr val="tx1"/>
                </a:solidFill>
                <a:effectLst/>
                <a:latin typeface="Times New Roman" pitchFamily="18" charset="0"/>
                <a:ea typeface="宋体" pitchFamily="2" charset="-122"/>
                <a:cs typeface="宋体" charset="0"/>
              </a:rPr>
              <a:t>GB/T50875)</a:t>
            </a:r>
            <a:r>
              <a:rPr kumimoji="1" lang="zh-CN" altLang="zh-CN" sz="1200" kern="1200" dirty="0" smtClean="0">
                <a:solidFill>
                  <a:schemeClr val="tx1"/>
                </a:solidFill>
                <a:effectLst/>
                <a:latin typeface="Times New Roman" pitchFamily="18" charset="0"/>
                <a:ea typeface="宋体" pitchFamily="2" charset="-122"/>
                <a:cs typeface="宋体" charset="0"/>
              </a:rPr>
              <a:t>为工程造价管理的基础，应依据有关管理规定、文件等编制统一的工程造价术语，规范工程造价管理基础。该规范已于</a:t>
            </a:r>
            <a:r>
              <a:rPr kumimoji="1" lang="en-US" altLang="zh-CN" sz="1200" kern="1200" dirty="0" smtClean="0">
                <a:solidFill>
                  <a:schemeClr val="tx1"/>
                </a:solidFill>
                <a:effectLst/>
                <a:latin typeface="Times New Roman" pitchFamily="18" charset="0"/>
                <a:ea typeface="宋体" pitchFamily="2" charset="-122"/>
                <a:cs typeface="宋体" charset="0"/>
              </a:rPr>
              <a:t>2009</a:t>
            </a:r>
            <a:r>
              <a:rPr kumimoji="1" lang="zh-CN" altLang="zh-CN" sz="1200" kern="1200" dirty="0" smtClean="0">
                <a:solidFill>
                  <a:schemeClr val="tx1"/>
                </a:solidFill>
                <a:effectLst/>
                <a:latin typeface="Times New Roman" pitchFamily="18" charset="0"/>
                <a:ea typeface="宋体" pitchFamily="2" charset="-122"/>
                <a:cs typeface="宋体" charset="0"/>
              </a:rPr>
              <a:t>年取得工程建设标准管理部门的立项，现已经正式颁布。</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建设工程计价设备材料划分标准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《建设工程计价设备材料划分标准》</a:t>
            </a:r>
            <a:r>
              <a:rPr kumimoji="1" lang="en-US" altLang="zh-CN" sz="1200" kern="1200" dirty="0" smtClean="0">
                <a:solidFill>
                  <a:schemeClr val="tx1"/>
                </a:solidFill>
                <a:effectLst/>
                <a:latin typeface="Times New Roman" pitchFamily="18" charset="0"/>
                <a:ea typeface="宋体" pitchFamily="2" charset="-122"/>
                <a:cs typeface="宋体" charset="0"/>
              </a:rPr>
              <a:t>(GB/T50531)</a:t>
            </a:r>
            <a:r>
              <a:rPr kumimoji="1" lang="zh-CN" altLang="zh-CN" sz="1200" kern="1200" dirty="0" smtClean="0">
                <a:solidFill>
                  <a:schemeClr val="tx1"/>
                </a:solidFill>
                <a:effectLst/>
                <a:latin typeface="Times New Roman" pitchFamily="18" charset="0"/>
                <a:ea typeface="宋体" pitchFamily="2" charset="-122"/>
                <a:cs typeface="宋体" charset="0"/>
              </a:rPr>
              <a:t>是针对工程计价中设备材料的划分而制订，以确定设备费、建筑安装工程费的科学分类，同时为工程造价文件编制时计算税金提供参考或依据。该标准已于</a:t>
            </a:r>
            <a:r>
              <a:rPr kumimoji="1" lang="en-US" altLang="zh-CN" sz="1200" kern="1200" dirty="0" smtClean="0">
                <a:solidFill>
                  <a:schemeClr val="tx1"/>
                </a:solidFill>
                <a:effectLst/>
                <a:latin typeface="Times New Roman" pitchFamily="18" charset="0"/>
                <a:ea typeface="宋体" pitchFamily="2" charset="-122"/>
                <a:cs typeface="宋体" charset="0"/>
              </a:rPr>
              <a:t>2009</a:t>
            </a:r>
            <a:r>
              <a:rPr kumimoji="1" lang="zh-CN" altLang="zh-CN" sz="1200" kern="1200" dirty="0" smtClean="0">
                <a:solidFill>
                  <a:schemeClr val="tx1"/>
                </a:solidFill>
                <a:effectLst/>
                <a:latin typeface="Times New Roman" pitchFamily="18" charset="0"/>
                <a:ea typeface="宋体" pitchFamily="2" charset="-122"/>
                <a:cs typeface="宋体" charset="0"/>
              </a:rPr>
              <a:t>年已颁布实施。</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建设工程造价费用构成通则</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建设工程的费用构成和分类是工程计价的最重要基础工作，编制《建设工程造价费用构成通则》目的是拟以标准的形式规范工程造价中各类费用的构成和含义。目前，我国建筑安装工程费用组成沿用《建筑安装工程费用项目组成》，形成了社会比较认同的建筑安装工程费用，但有必要对此加以补充，并以通则的形式对各类工程费用构成加以明确和规定，形成完善清晰的工程造价构成项目划分和费用内容。</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107</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108</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109</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建设工程计价规范</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现行的《建设工程工程量清单计价规范》（</a:t>
            </a:r>
            <a:r>
              <a:rPr kumimoji="1" lang="en-US" altLang="zh-CN" sz="1200" kern="1200" dirty="0" smtClean="0">
                <a:solidFill>
                  <a:schemeClr val="tx1"/>
                </a:solidFill>
                <a:effectLst/>
                <a:latin typeface="Times New Roman" pitchFamily="18" charset="0"/>
                <a:ea typeface="宋体" pitchFamily="2" charset="-122"/>
                <a:cs typeface="宋体" charset="0"/>
              </a:rPr>
              <a:t>GB50500</a:t>
            </a:r>
            <a:r>
              <a:rPr kumimoji="1" lang="zh-CN" altLang="zh-CN" sz="1200" kern="1200" dirty="0" smtClean="0">
                <a:solidFill>
                  <a:schemeClr val="tx1"/>
                </a:solidFill>
                <a:effectLst/>
                <a:latin typeface="Times New Roman" pitchFamily="18" charset="0"/>
                <a:ea typeface="宋体" pitchFamily="2" charset="-122"/>
                <a:cs typeface="宋体" charset="0"/>
              </a:rPr>
              <a:t>）已经不再是单一的工程量清单计价规范。其涵盖了工程计价的主要内容，应在其基础上综合为工程计价的母规范，以统一工程计价的管理。</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建设工程工程量清单计价规范</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应针对工程量清单计价编制，改进现行的《建设工程工程量清单计价规范》（</a:t>
            </a:r>
            <a:r>
              <a:rPr kumimoji="1" lang="en-US" altLang="zh-CN" sz="1200" kern="1200" dirty="0" smtClean="0">
                <a:solidFill>
                  <a:schemeClr val="tx1"/>
                </a:solidFill>
                <a:effectLst/>
                <a:latin typeface="Times New Roman" pitchFamily="18" charset="0"/>
                <a:ea typeface="宋体" pitchFamily="2" charset="-122"/>
                <a:cs typeface="宋体" charset="0"/>
              </a:rPr>
              <a:t>GB50500</a:t>
            </a:r>
            <a:r>
              <a:rPr kumimoji="1" lang="zh-CN" altLang="zh-CN" sz="1200" kern="1200" dirty="0" smtClean="0">
                <a:solidFill>
                  <a:schemeClr val="tx1"/>
                </a:solidFill>
                <a:effectLst/>
                <a:latin typeface="Times New Roman" pitchFamily="18" charset="0"/>
                <a:ea typeface="宋体" pitchFamily="2" charset="-122"/>
                <a:cs typeface="宋体" charset="0"/>
              </a:rPr>
              <a:t>），仅对工程量清单编制和使用的内容加以规范，避免涉及的其他内容过多，超出规范名称。</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建设工程造价咨询规范</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针对规范工程造价咨询业务要求，制订规范建设工程造价咨询管理的母规范，统一工程造价咨询管理的原则要求，以及工程造价咨询活动的内容、项目管理和组织要求，各类成果文件的深度要求、表现形式等内容。目前，该标准已经完善，上半年将颁布实施。</a:t>
            </a:r>
          </a:p>
          <a:p>
            <a:r>
              <a:rPr kumimoji="1" lang="zh-CN" altLang="zh-CN" sz="1200" b="1" kern="1200" dirty="0" smtClean="0">
                <a:solidFill>
                  <a:schemeClr val="tx1"/>
                </a:solidFill>
                <a:effectLst/>
                <a:latin typeface="Times New Roman" pitchFamily="18" charset="0"/>
                <a:ea typeface="宋体" pitchFamily="2" charset="-122"/>
                <a:cs typeface="宋体" charset="0"/>
              </a:rPr>
              <a:t>建筑工程建筑面积计算规范</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《建筑工程建筑面积计算规范》（</a:t>
            </a:r>
            <a:r>
              <a:rPr kumimoji="1" lang="en-US" altLang="zh-CN" sz="1200" kern="1200" dirty="0" smtClean="0">
                <a:solidFill>
                  <a:schemeClr val="tx1"/>
                </a:solidFill>
                <a:effectLst/>
                <a:latin typeface="Times New Roman" pitchFamily="18" charset="0"/>
                <a:ea typeface="宋体" pitchFamily="2" charset="-122"/>
                <a:cs typeface="宋体" charset="0"/>
              </a:rPr>
              <a:t>GB/T 50353</a:t>
            </a:r>
            <a:r>
              <a:rPr kumimoji="1" lang="zh-CN" altLang="zh-CN" sz="1200" kern="1200" dirty="0" smtClean="0">
                <a:solidFill>
                  <a:schemeClr val="tx1"/>
                </a:solidFill>
                <a:effectLst/>
                <a:latin typeface="Times New Roman" pitchFamily="18" charset="0"/>
                <a:ea typeface="宋体" pitchFamily="2" charset="-122"/>
                <a:cs typeface="宋体" charset="0"/>
              </a:rPr>
              <a:t>）是第一部以国家标准的形式来表现的工程造价管理标准，于</a:t>
            </a:r>
            <a:r>
              <a:rPr kumimoji="1" lang="en-US" altLang="zh-CN" sz="1200" kern="1200" dirty="0" smtClean="0">
                <a:solidFill>
                  <a:schemeClr val="tx1"/>
                </a:solidFill>
                <a:effectLst/>
                <a:latin typeface="Times New Roman" pitchFamily="18" charset="0"/>
                <a:ea typeface="宋体" pitchFamily="2" charset="-122"/>
                <a:cs typeface="宋体" charset="0"/>
              </a:rPr>
              <a:t>2005</a:t>
            </a:r>
            <a:r>
              <a:rPr kumimoji="1" lang="zh-CN" altLang="zh-CN" sz="1200" kern="1200" dirty="0" smtClean="0">
                <a:solidFill>
                  <a:schemeClr val="tx1"/>
                </a:solidFill>
                <a:effectLst/>
                <a:latin typeface="Times New Roman" pitchFamily="18" charset="0"/>
                <a:ea typeface="宋体" pitchFamily="2" charset="-122"/>
                <a:cs typeface="宋体" charset="0"/>
              </a:rPr>
              <a:t>年批准发布，是对</a:t>
            </a:r>
            <a:r>
              <a:rPr kumimoji="1" lang="en-US" altLang="zh-CN" sz="1200" kern="1200" dirty="0" smtClean="0">
                <a:solidFill>
                  <a:schemeClr val="tx1"/>
                </a:solidFill>
                <a:effectLst/>
                <a:latin typeface="Times New Roman" pitchFamily="18" charset="0"/>
                <a:ea typeface="宋体" pitchFamily="2" charset="-122"/>
                <a:cs typeface="宋体" charset="0"/>
              </a:rPr>
              <a:t>1982</a:t>
            </a:r>
            <a:r>
              <a:rPr kumimoji="1" lang="zh-CN" altLang="zh-CN" sz="1200" kern="1200" dirty="0" smtClean="0">
                <a:solidFill>
                  <a:schemeClr val="tx1"/>
                </a:solidFill>
                <a:effectLst/>
                <a:latin typeface="Times New Roman" pitchFamily="18" charset="0"/>
                <a:ea typeface="宋体" pitchFamily="2" charset="-122"/>
                <a:cs typeface="宋体" charset="0"/>
              </a:rPr>
              <a:t>年修订的</a:t>
            </a:r>
            <a:r>
              <a:rPr kumimoji="1" lang="en-US" altLang="zh-CN" sz="1200" kern="1200" dirty="0" smtClean="0">
                <a:solidFill>
                  <a:schemeClr val="tx1"/>
                </a:solidFill>
                <a:effectLst/>
                <a:latin typeface="Times New Roman" pitchFamily="18" charset="0"/>
                <a:ea typeface="宋体" pitchFamily="2" charset="-122"/>
                <a:cs typeface="宋体" charset="0"/>
              </a:rPr>
              <a:t>70</a:t>
            </a:r>
            <a:r>
              <a:rPr kumimoji="1" lang="zh-CN" altLang="zh-CN" sz="1200" kern="1200" dirty="0" smtClean="0">
                <a:solidFill>
                  <a:schemeClr val="tx1"/>
                </a:solidFill>
                <a:effectLst/>
                <a:latin typeface="Times New Roman" pitchFamily="18" charset="0"/>
                <a:ea typeface="宋体" pitchFamily="2" charset="-122"/>
                <a:cs typeface="宋体" charset="0"/>
              </a:rPr>
              <a:t>年代《建筑面积计算规则》的再次修订。该规范也属于工程量计算规则的一部分，本规范可以纳入全国统一的工程量计算规则，亦可以考虑其特殊性和历史原因，单独保留。</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建设工程工程量清单计价项目划分规范（若干册）</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建设工程的项目划分应针对不同的项目特点和设计阶段，在工程计价中采用不同的项目划分，可以是单项工程或单位工程，也可以是扩大的分部分项工程，还可以是详细的分项工程。应依据建设项目的特点，针对各类工程编制分层次的建设工程工程量清单项目划分，以适应工程量清单计价或不同设计阶段计价的需要。</a:t>
            </a:r>
          </a:p>
          <a:p>
            <a:r>
              <a:rPr kumimoji="1" lang="en-US" altLang="zh-CN" sz="1200" b="1" kern="1200" dirty="0" smtClean="0">
                <a:solidFill>
                  <a:schemeClr val="tx1"/>
                </a:solidFill>
                <a:effectLst/>
                <a:latin typeface="Times New Roman" pitchFamily="18" charset="0"/>
                <a:ea typeface="宋体" pitchFamily="2" charset="-122"/>
                <a:cs typeface="宋体" charset="0"/>
              </a:rPr>
              <a:t> </a:t>
            </a:r>
            <a:r>
              <a:rPr kumimoji="1" lang="zh-CN" altLang="zh-CN" sz="1200" b="1" kern="1200" dirty="0" smtClean="0">
                <a:solidFill>
                  <a:schemeClr val="tx1"/>
                </a:solidFill>
                <a:effectLst/>
                <a:latin typeface="Times New Roman" pitchFamily="18" charset="0"/>
                <a:ea typeface="宋体" pitchFamily="2" charset="-122"/>
                <a:cs typeface="宋体" charset="0"/>
              </a:rPr>
              <a:t>建设工程工程量清单计价工程量计算规则（若干册）</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针对</a:t>
            </a:r>
            <a:r>
              <a:rPr kumimoji="1" lang="en-US" altLang="zh-CN" sz="1200" kern="1200" dirty="0" smtClean="0">
                <a:solidFill>
                  <a:schemeClr val="tx1"/>
                </a:solidFill>
                <a:effectLst/>
                <a:latin typeface="Times New Roman" pitchFamily="18" charset="0"/>
                <a:ea typeface="宋体" pitchFamily="2" charset="-122"/>
                <a:cs typeface="宋体" charset="0"/>
              </a:rPr>
              <a:t>4.2.5</a:t>
            </a:r>
            <a:r>
              <a:rPr kumimoji="1" lang="zh-CN" altLang="zh-CN" sz="1200" kern="1200" dirty="0" smtClean="0">
                <a:solidFill>
                  <a:schemeClr val="tx1"/>
                </a:solidFill>
                <a:effectLst/>
                <a:latin typeface="Times New Roman" pitchFamily="18" charset="0"/>
                <a:ea typeface="宋体" pitchFamily="2" charset="-122"/>
                <a:cs typeface="宋体" charset="0"/>
              </a:rPr>
              <a:t>不同的项目划分，应制定统一工程量计算规则，规范工程计量。该项规范与</a:t>
            </a:r>
            <a:r>
              <a:rPr kumimoji="1" lang="en-US" altLang="zh-CN" sz="1200" kern="1200" dirty="0" smtClean="0">
                <a:solidFill>
                  <a:schemeClr val="tx1"/>
                </a:solidFill>
                <a:effectLst/>
                <a:latin typeface="Times New Roman" pitchFamily="18" charset="0"/>
                <a:ea typeface="宋体" pitchFamily="2" charset="-122"/>
                <a:cs typeface="宋体" charset="0"/>
              </a:rPr>
              <a:t>4.2.5</a:t>
            </a:r>
            <a:r>
              <a:rPr kumimoji="1" lang="zh-CN" altLang="zh-CN" sz="1200" kern="1200" dirty="0" smtClean="0">
                <a:solidFill>
                  <a:schemeClr val="tx1"/>
                </a:solidFill>
                <a:effectLst/>
                <a:latin typeface="Times New Roman" pitchFamily="18" charset="0"/>
                <a:ea typeface="宋体" pitchFamily="2" charset="-122"/>
                <a:cs typeface="宋体" charset="0"/>
              </a:rPr>
              <a:t>的规范相对应，均是工程量清单计价的基础要求，可以统一在</a:t>
            </a:r>
            <a:r>
              <a:rPr kumimoji="1" lang="en-US" altLang="zh-CN" sz="1200" kern="1200" dirty="0" smtClean="0">
                <a:solidFill>
                  <a:schemeClr val="tx1"/>
                </a:solidFill>
                <a:effectLst/>
                <a:latin typeface="Times New Roman" pitchFamily="18" charset="0"/>
                <a:ea typeface="宋体" pitchFamily="2" charset="-122"/>
                <a:cs typeface="宋体" charset="0"/>
              </a:rPr>
              <a:t>4.2.5</a:t>
            </a:r>
            <a:r>
              <a:rPr kumimoji="1" lang="zh-CN" altLang="zh-CN" sz="1200" kern="1200" dirty="0" smtClean="0">
                <a:solidFill>
                  <a:schemeClr val="tx1"/>
                </a:solidFill>
                <a:effectLst/>
                <a:latin typeface="Times New Roman" pitchFamily="18" charset="0"/>
                <a:ea typeface="宋体" pitchFamily="2" charset="-122"/>
                <a:cs typeface="宋体" charset="0"/>
              </a:rPr>
              <a:t>中规范（分册），也可以单独成册。</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建设工程工程量清单计价项目特征描述规则（若干册）</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针对建设工程工程量清单项目划分，应相应编制项目特征的描述规范，规范工程量清单的描述要求，为工程量清单计价提供必要的基础依据。</a:t>
            </a:r>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110</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《建设项目投资估算编审规程》</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用于规范建设项目投资估算的成果文件编制和审查要求，该规程已于</a:t>
            </a:r>
            <a:r>
              <a:rPr kumimoji="1" lang="en-US" altLang="zh-CN" sz="1200" kern="1200" dirty="0" smtClean="0">
                <a:solidFill>
                  <a:schemeClr val="tx1"/>
                </a:solidFill>
                <a:effectLst/>
                <a:latin typeface="Times New Roman" pitchFamily="18" charset="0"/>
                <a:ea typeface="宋体" pitchFamily="2" charset="-122"/>
                <a:cs typeface="宋体" charset="0"/>
              </a:rPr>
              <a:t>2007</a:t>
            </a:r>
            <a:r>
              <a:rPr kumimoji="1" lang="zh-CN" altLang="zh-CN" sz="1200" kern="1200" dirty="0" smtClean="0">
                <a:solidFill>
                  <a:schemeClr val="tx1"/>
                </a:solidFill>
                <a:effectLst/>
                <a:latin typeface="Times New Roman" pitchFamily="18" charset="0"/>
                <a:ea typeface="宋体" pitchFamily="2" charset="-122"/>
                <a:cs typeface="宋体" charset="0"/>
              </a:rPr>
              <a:t>年以中国建设工程造价管理协会标准（</a:t>
            </a:r>
            <a:r>
              <a:rPr kumimoji="1" lang="en-US" altLang="zh-CN" sz="1200" kern="1200" dirty="0" smtClean="0">
                <a:solidFill>
                  <a:schemeClr val="tx1"/>
                </a:solidFill>
                <a:effectLst/>
                <a:latin typeface="Times New Roman" pitchFamily="18" charset="0"/>
                <a:ea typeface="宋体" pitchFamily="2" charset="-122"/>
                <a:cs typeface="宋体" charset="0"/>
              </a:rPr>
              <a:t>CECA/GC-1</a:t>
            </a:r>
            <a:r>
              <a:rPr kumimoji="1" lang="zh-CN" altLang="zh-CN" sz="1200" kern="1200" dirty="0" smtClean="0">
                <a:solidFill>
                  <a:schemeClr val="tx1"/>
                </a:solidFill>
                <a:effectLst/>
                <a:latin typeface="Times New Roman" pitchFamily="18" charset="0"/>
                <a:ea typeface="宋体" pitchFamily="2" charset="-122"/>
                <a:cs typeface="宋体" charset="0"/>
              </a:rPr>
              <a:t>）的形式试行。</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111</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工程造价咨询成果质量标准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对工程造价咨询成果文件和过程文件的组成、表现形式、质量管理要素、成果质量标准提出具体要求</a:t>
            </a:r>
            <a:r>
              <a:rPr kumimoji="1" lang="en-US" altLang="zh-CN" sz="1200" kern="1200" dirty="0" smtClean="0">
                <a:solidFill>
                  <a:schemeClr val="tx1"/>
                </a:solidFill>
                <a:effectLst/>
                <a:latin typeface="Times New Roman" pitchFamily="18" charset="0"/>
                <a:ea typeface="宋体" pitchFamily="2" charset="-122"/>
                <a:cs typeface="宋体" charset="0"/>
              </a:rPr>
              <a:t>,</a:t>
            </a:r>
            <a:r>
              <a:rPr kumimoji="1" lang="zh-CN" altLang="zh-CN" sz="1200" kern="1200" dirty="0" smtClean="0">
                <a:solidFill>
                  <a:schemeClr val="tx1"/>
                </a:solidFill>
                <a:effectLst/>
                <a:latin typeface="Times New Roman" pitchFamily="18" charset="0"/>
                <a:ea typeface="宋体" pitchFamily="2" charset="-122"/>
                <a:cs typeface="宋体" charset="0"/>
              </a:rPr>
              <a:t>规范工程造价咨询成果质量。该规程已于</a:t>
            </a:r>
            <a:r>
              <a:rPr kumimoji="1" lang="en-US" altLang="zh-CN" sz="1200" kern="1200" dirty="0" smtClean="0">
                <a:solidFill>
                  <a:schemeClr val="tx1"/>
                </a:solidFill>
                <a:effectLst/>
                <a:latin typeface="Times New Roman" pitchFamily="18" charset="0"/>
                <a:ea typeface="宋体" pitchFamily="2" charset="-122"/>
                <a:cs typeface="宋体" charset="0"/>
              </a:rPr>
              <a:t>2013</a:t>
            </a:r>
            <a:r>
              <a:rPr kumimoji="1" lang="zh-CN" altLang="zh-CN" sz="1200" kern="1200" dirty="0" smtClean="0">
                <a:solidFill>
                  <a:schemeClr val="tx1"/>
                </a:solidFill>
                <a:effectLst/>
                <a:latin typeface="Times New Roman" pitchFamily="18" charset="0"/>
                <a:ea typeface="宋体" pitchFamily="2" charset="-122"/>
                <a:cs typeface="宋体" charset="0"/>
              </a:rPr>
              <a:t>年以中国建设工程造价管理协会标准（</a:t>
            </a:r>
            <a:r>
              <a:rPr kumimoji="1" lang="en-US" altLang="zh-CN" sz="1200" kern="1200" dirty="0" smtClean="0">
                <a:solidFill>
                  <a:schemeClr val="tx1"/>
                </a:solidFill>
                <a:effectLst/>
                <a:latin typeface="Times New Roman" pitchFamily="18" charset="0"/>
                <a:ea typeface="宋体" pitchFamily="2" charset="-122"/>
                <a:cs typeface="宋体" charset="0"/>
              </a:rPr>
              <a:t>CECA/GC-7</a:t>
            </a:r>
            <a:r>
              <a:rPr kumimoji="1" lang="zh-CN" altLang="zh-CN" sz="1200" kern="1200" dirty="0" smtClean="0">
                <a:solidFill>
                  <a:schemeClr val="tx1"/>
                </a:solidFill>
                <a:effectLst/>
                <a:latin typeface="Times New Roman" pitchFamily="18" charset="0"/>
                <a:ea typeface="宋体" pitchFamily="2" charset="-122"/>
                <a:cs typeface="宋体" charset="0"/>
              </a:rPr>
              <a:t>）的形式试行。</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112</a:t>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建设工程工程量清单计价数据接口标准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为方便工程量清单计价的成果文件的统一要求和信息交换，应制订本标准，也便于工程计价软件表现形式的统一。</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建设工程材料编码标准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为了便于信息检索和信息积累，统一建筑安装工程材料的分类，应制订建设工程建筑安装材料编码标准。</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建设工程设备编码标准</a:t>
            </a:r>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为了便于信息检索和信息积累，统一建设工程设备分类，应制订建设工程设备编码标准。</a:t>
            </a:r>
          </a:p>
          <a:p>
            <a:r>
              <a:rPr kumimoji="1" lang="zh-CN" altLang="zh-CN" sz="1200" kern="1200" dirty="0" smtClean="0">
                <a:solidFill>
                  <a:schemeClr val="tx1"/>
                </a:solidFill>
                <a:effectLst/>
                <a:latin typeface="Times New Roman" pitchFamily="18" charset="0"/>
                <a:ea typeface="宋体" pitchFamily="2" charset="-122"/>
                <a:cs typeface="宋体" charset="0"/>
              </a:rPr>
              <a:t>根据《中华人民共和国标准化法》，我国的标准包括国家标准、行业标准和地方标准，以及企业标准。工程造价管理体系研究的标准主要是国家或行业标准，该行业指建设行政主管部门，从标准的类别看，工程造价管理的相关标准均是工程建设标准，上述体系内的标准应以国家标准的形式表现，也可以以住房和城乡建设部发布行业标准形式表现，亦可以以中国建设工程造价管理协会作为行业自律标准的形式试行。</a:t>
            </a:r>
          </a:p>
          <a:p>
            <a:r>
              <a:rPr kumimoji="1" lang="zh-CN" altLang="zh-CN" sz="1200" kern="1200" dirty="0" smtClean="0">
                <a:solidFill>
                  <a:schemeClr val="tx1"/>
                </a:solidFill>
                <a:effectLst/>
                <a:latin typeface="Times New Roman" pitchFamily="18" charset="0"/>
                <a:ea typeface="宋体" pitchFamily="2" charset="-122"/>
                <a:cs typeface="宋体" charset="0"/>
              </a:rPr>
              <a:t>工程建设标准体系是市场经济体制下工程造价管理的核心内容，政府部门要改变签发“红头文件”的做法，凡是不宜以法律、法规规范管理的技术内容，均应以国家标准、行业（协会）标准的形式来发布，共大家共同遵守。中国的工程量计算规则比较全面，但需要加以系统管理，并逐步完善和改进，需要强制的应该以国家强制性标准的形式发布，需要统一的技术要求</a:t>
            </a:r>
            <a:r>
              <a:rPr kumimoji="1" lang="en-US" altLang="zh-CN" sz="1200" kern="1200" dirty="0" smtClean="0">
                <a:solidFill>
                  <a:schemeClr val="tx1"/>
                </a:solidFill>
                <a:effectLst/>
                <a:latin typeface="Times New Roman" pitchFamily="18" charset="0"/>
                <a:ea typeface="宋体" pitchFamily="2" charset="-122"/>
                <a:cs typeface="宋体" charset="0"/>
              </a:rPr>
              <a:t>,</a:t>
            </a:r>
            <a:r>
              <a:rPr kumimoji="1" lang="zh-CN" altLang="zh-CN" sz="1200" kern="1200" dirty="0" smtClean="0">
                <a:solidFill>
                  <a:schemeClr val="tx1"/>
                </a:solidFill>
                <a:effectLst/>
                <a:latin typeface="Times New Roman" pitchFamily="18" charset="0"/>
                <a:ea typeface="宋体" pitchFamily="2" charset="-122"/>
                <a:cs typeface="宋体" charset="0"/>
              </a:rPr>
              <a:t>如术语、项目划分、计算规则等应以推荐性标准形式发布，其他的规范工程造价咨询成果文件、数据格式等技术要求可以国家推荐性标准或协会标准形式发布，最终</a:t>
            </a:r>
            <a:r>
              <a:rPr kumimoji="1" lang="en-US" altLang="zh-CN" sz="1200" kern="1200" dirty="0" smtClean="0">
                <a:solidFill>
                  <a:schemeClr val="tx1"/>
                </a:solidFill>
                <a:effectLst/>
                <a:latin typeface="Times New Roman" pitchFamily="18" charset="0"/>
                <a:ea typeface="宋体" pitchFamily="2" charset="-122"/>
                <a:cs typeface="宋体" charset="0"/>
              </a:rPr>
              <a:t>40</a:t>
            </a:r>
            <a:r>
              <a:rPr kumimoji="1" lang="zh-CN" altLang="zh-CN" sz="1200" kern="1200" dirty="0" smtClean="0">
                <a:solidFill>
                  <a:schemeClr val="tx1"/>
                </a:solidFill>
                <a:effectLst/>
                <a:latin typeface="Times New Roman" pitchFamily="18" charset="0"/>
                <a:ea typeface="宋体" pitchFamily="2" charset="-122"/>
                <a:cs typeface="宋体" charset="0"/>
              </a:rPr>
              <a:t>册左右的国家和行业标准系统地形成完善的工程造价管理标准体系。</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113</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幻灯片图像占位符 1"/>
          <p:cNvSpPr>
            <a:spLocks noGrp="1" noRot="1" noChangeAspect="1" noTextEdit="1"/>
          </p:cNvSpPr>
          <p:nvPr>
            <p:ph type="sldImg"/>
          </p:nvPr>
        </p:nvSpPr>
        <p:spPr>
          <a:ln/>
        </p:spPr>
      </p:sp>
      <p:sp>
        <p:nvSpPr>
          <p:cNvPr id="216067"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6068" name="灯片编号占位符 3"/>
          <p:cNvSpPr>
            <a:spLocks noGrp="1"/>
          </p:cNvSpPr>
          <p:nvPr>
            <p:ph type="sldNum" sz="quarter" idx="5"/>
          </p:nvPr>
        </p:nvSpPr>
        <p:spPr>
          <a:noFill/>
        </p:spPr>
        <p:txBody>
          <a:bodyPr/>
          <a:lstStyle/>
          <a:p>
            <a:fld id="{6F87762E-399F-494C-BA0A-125A7A7E07CA}" type="slidenum">
              <a:rPr lang="zh-CN" altLang="en-US" smtClean="0"/>
              <a:pPr/>
              <a:t>7</a:t>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114</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115</a:t>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116</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117</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118</a:t>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kern="1200" dirty="0" smtClean="0">
                <a:solidFill>
                  <a:schemeClr val="tx1"/>
                </a:solidFill>
                <a:effectLst/>
                <a:latin typeface="Times New Roman" pitchFamily="18" charset="0"/>
                <a:ea typeface="宋体" pitchFamily="2" charset="-122"/>
                <a:cs typeface="宋体" charset="0"/>
              </a:rPr>
              <a:t>概算定额体系</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概算定额，是在预算定额基础上，确定完成合格的单位综合（或扩大）分部分项工程所需消耗的人工、材料和机械台班的数量标准。它与预算定额的不同在于其计量单位，该计量单位扩大到一个分部分项工程或综合数个分项工程。因此概算定额是预算定额的合并与扩大。它将预算定额中有联系的若干个分项工程项目的综合为一个概算定额项目。概算定额主要用于编制工程设计概算。它是确定和判断初步设计或扩大初步设计是否经济合理，进行初步设计优化的重要手段。</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概算指标是概算定额的扩大与合并，它以综合的分部分项工程或一个单位工程为对象作为基础进行编制，并且它多以综合单价的形式来体现。它一般是在概算定额和预算定额的基础上编制，比概算定额更加综合扩大。一方面它可以快速完成工程概算的编制，便于初步设计方案的比选，另一方面也可以补充因采用新技术、新材料、新工艺等因素造成概算定额项目不足而便于工程概算编制。</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119</a:t>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kern="1200" dirty="0" smtClean="0">
                <a:solidFill>
                  <a:schemeClr val="tx1"/>
                </a:solidFill>
                <a:effectLst/>
                <a:latin typeface="Times New Roman" pitchFamily="18" charset="0"/>
                <a:ea typeface="宋体" pitchFamily="2" charset="-122"/>
                <a:cs typeface="宋体" charset="0"/>
              </a:rPr>
              <a:t>概算定额体系</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概算定额，是在预算定额基础上，确定完成合格的单位综合（或扩大）分部分项工程所需消耗的人工、材料和机械台班的数量标准。它与预算定额的不同在于其计量单位，该计量单位扩大到一个分部分项工程或综合数个分项工程。因此概算定额是预算定额的合并与扩大。它将预算定额中有联系的若干个分项工程项目的综合为一个概算定额项目。概算定额主要用于编制工程设计概算。它是确定和判断初步设计或扩大初步设计是否经济合理，进行初步设计优化的重要手段。</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en-US"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概算指标是概算定额的扩大与合并，它以综合的分部分项工程或一个单位工程为对象作为基础进行编制，并且它多以综合单价的形式来体现。它一般是在概算定额和预算定额的基础上编制，比概算定额更加综合扩大。一方面它可以快速完成工程概算的编制，便于初步设计方案的比选，另一方面也可以补充因采用新技术、新材料、新工艺等因素造成概算定额项目不足而便于工程概算编制。</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120</a:t>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kern="1200" dirty="0" smtClean="0">
                <a:solidFill>
                  <a:schemeClr val="tx1"/>
                </a:solidFill>
                <a:effectLst/>
                <a:latin typeface="Times New Roman" pitchFamily="18" charset="0"/>
                <a:ea typeface="宋体" pitchFamily="2" charset="-122"/>
                <a:cs typeface="宋体" charset="0"/>
              </a:rPr>
              <a:t>预算定额体系</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预算定额是工程建设中的一项重要的技术经济文件，它强调完成规定计量单位并符合设计标准和施工及验收规范要求的分项工程人工、材料、机械台班的消耗量标准。该消耗量受一定的技术进步和经济发展的制约，在一定时期内是相对稳定的。预算定额以消耗量为核心，反应合理的施工组织设计、正常施工条件下、生产一个规定计量单位合格产品所需的人工、材料和机械台班的社会平均消耗量标准，该计量单位一般以一个分项工程或一个分部工程为对象。预算定额的消耗量与构成预算定额的人工、材料、机械台班的价格构成预算定额单价，为了管理和计价方便，在预算定额发布同时，编制人工、材料、机械台班的预算单价，构成预算定额单价。</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预算定额是编制施工图预算的基础。施工图预算不仅是判断设计是否合理、进行优化设计和工程造价控制的重要方法；同时也是确定建筑安装工程承发包价格重要依据，也是进行工程分包、编制施工组织设计、处理工程经济纠纷、进行工程结算的重要依据。</a:t>
            </a:r>
            <a:endParaRPr kumimoji="1" lang="en-US" altLang="zh-CN" sz="1200" kern="1200" dirty="0" smtClean="0">
              <a:solidFill>
                <a:schemeClr val="tx1"/>
              </a:solidFill>
              <a:effectLst/>
              <a:latin typeface="Times New Roman" pitchFamily="18" charset="0"/>
              <a:ea typeface="宋体" pitchFamily="2" charset="-122"/>
              <a:cs typeface="宋体" charset="0"/>
            </a:endParaRPr>
          </a:p>
          <a:p>
            <a:endParaRPr kumimoji="1" lang="zh-CN" altLang="zh-CN" sz="1200" kern="1200" dirty="0" smtClean="0">
              <a:solidFill>
                <a:schemeClr val="tx1"/>
              </a:solidFill>
              <a:effectLst/>
              <a:latin typeface="Times New Roman" pitchFamily="18" charset="0"/>
              <a:ea typeface="宋体" pitchFamily="2" charset="-122"/>
              <a:cs typeface="宋体" charset="0"/>
            </a:endParaRPr>
          </a:p>
          <a:p>
            <a:r>
              <a:rPr kumimoji="1" lang="zh-CN" altLang="zh-CN" sz="1200" kern="1200" dirty="0" smtClean="0">
                <a:solidFill>
                  <a:schemeClr val="tx1"/>
                </a:solidFill>
                <a:effectLst/>
                <a:latin typeface="Times New Roman" pitchFamily="18" charset="0"/>
                <a:ea typeface="宋体" pitchFamily="2" charset="-122"/>
                <a:cs typeface="宋体" charset="0"/>
              </a:rPr>
              <a:t>工程计价定额已经成为独具中国特色的中国工程计价依据的核心内容，庞大工程计价定额体系是我国工程管理的宝贵财富，工程计价定额是科学计价的最基础资料。当前，共计编制发布了与清单计价配套的建筑、装饰、市政等全国统一计价定额共计</a:t>
            </a:r>
            <a:r>
              <a:rPr kumimoji="1" lang="en-US" altLang="zh-CN" sz="1200" kern="1200" dirty="0" smtClean="0">
                <a:solidFill>
                  <a:schemeClr val="tx1"/>
                </a:solidFill>
                <a:effectLst/>
                <a:latin typeface="Times New Roman" pitchFamily="18" charset="0"/>
                <a:ea typeface="宋体" pitchFamily="2" charset="-122"/>
                <a:cs typeface="宋体" charset="0"/>
              </a:rPr>
              <a:t>95</a:t>
            </a:r>
            <a:r>
              <a:rPr kumimoji="1" lang="zh-CN" altLang="zh-CN" sz="1200" kern="1200" dirty="0" smtClean="0">
                <a:solidFill>
                  <a:schemeClr val="tx1"/>
                </a:solidFill>
                <a:effectLst/>
                <a:latin typeface="Times New Roman" pitchFamily="18" charset="0"/>
                <a:ea typeface="宋体" pitchFamily="2" charset="-122"/>
                <a:cs typeface="宋体" charset="0"/>
              </a:rPr>
              <a:t>册。还编制了建筑工程、设备安装工程、城市轨道交通、市政工程等各类工程计价定额。截止</a:t>
            </a:r>
            <a:r>
              <a:rPr kumimoji="1" lang="en-US" altLang="zh-CN" sz="1200" kern="1200" dirty="0" smtClean="0">
                <a:solidFill>
                  <a:schemeClr val="tx1"/>
                </a:solidFill>
                <a:effectLst/>
                <a:latin typeface="Times New Roman" pitchFamily="18" charset="0"/>
                <a:ea typeface="宋体" pitchFamily="2" charset="-122"/>
                <a:cs typeface="宋体" charset="0"/>
              </a:rPr>
              <a:t>2012</a:t>
            </a:r>
            <a:r>
              <a:rPr kumimoji="1" lang="zh-CN" altLang="zh-CN" sz="1200" kern="1200" dirty="0" smtClean="0">
                <a:solidFill>
                  <a:schemeClr val="tx1"/>
                </a:solidFill>
                <a:effectLst/>
                <a:latin typeface="Times New Roman" pitchFamily="18" charset="0"/>
                <a:ea typeface="宋体" pitchFamily="2" charset="-122"/>
                <a:cs typeface="宋体" charset="0"/>
              </a:rPr>
              <a:t>年底，各地区、各行业编制和发布了专业计价定额约</a:t>
            </a:r>
            <a:r>
              <a:rPr kumimoji="1" lang="en-US" altLang="zh-CN" sz="1200" kern="1200" dirty="0" smtClean="0">
                <a:solidFill>
                  <a:schemeClr val="tx1"/>
                </a:solidFill>
                <a:effectLst/>
                <a:latin typeface="Times New Roman" pitchFamily="18" charset="0"/>
                <a:ea typeface="宋体" pitchFamily="2" charset="-122"/>
                <a:cs typeface="宋体" charset="0"/>
              </a:rPr>
              <a:t>495</a:t>
            </a:r>
            <a:r>
              <a:rPr kumimoji="1" lang="zh-CN" altLang="zh-CN" sz="1200" kern="1200" dirty="0" smtClean="0">
                <a:solidFill>
                  <a:schemeClr val="tx1"/>
                </a:solidFill>
                <a:effectLst/>
                <a:latin typeface="Times New Roman" pitchFamily="18" charset="0"/>
                <a:ea typeface="宋体" pitchFamily="2" charset="-122"/>
                <a:cs typeface="宋体" charset="0"/>
              </a:rPr>
              <a:t>册、地方计价定额约</a:t>
            </a:r>
            <a:r>
              <a:rPr kumimoji="1" lang="en-US" altLang="zh-CN" sz="1200" kern="1200" dirty="0" smtClean="0">
                <a:solidFill>
                  <a:schemeClr val="tx1"/>
                </a:solidFill>
                <a:effectLst/>
                <a:latin typeface="Times New Roman" pitchFamily="18" charset="0"/>
                <a:ea typeface="宋体" pitchFamily="2" charset="-122"/>
                <a:cs typeface="宋体" charset="0"/>
              </a:rPr>
              <a:t>1038</a:t>
            </a:r>
            <a:r>
              <a:rPr kumimoji="1" lang="zh-CN" altLang="zh-CN" sz="1200" kern="1200" dirty="0" smtClean="0">
                <a:solidFill>
                  <a:schemeClr val="tx1"/>
                </a:solidFill>
                <a:effectLst/>
                <a:latin typeface="Times New Roman" pitchFamily="18" charset="0"/>
                <a:ea typeface="宋体" pitchFamily="2" charset="-122"/>
                <a:cs typeface="宋体" charset="0"/>
              </a:rPr>
              <a:t>册，满足了各类建设工程计价的需要。我国工程计价定额体系虽然比较系统完善，但在市场经济体制下，应厘清其定位和作用，要清晰地明确其作用已经从政府指导性过渡到了市场参考性，工程计价定额在我国还将进一步完善和发展，但他将作为公共服务的产品提供给社会参考和使用，满足多方主体对其的依赖于要求。</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121</a:t>
            </a:fld>
            <a:endParaRPr lang="en-US"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zh-CN" sz="1200" b="1" kern="1200" dirty="0" smtClean="0">
                <a:solidFill>
                  <a:schemeClr val="tx1"/>
                </a:solidFill>
                <a:effectLst/>
                <a:latin typeface="Times New Roman" pitchFamily="18" charset="0"/>
                <a:ea typeface="宋体" pitchFamily="2" charset="-122"/>
                <a:cs typeface="宋体" charset="0"/>
              </a:rPr>
              <a:t>建设工程造价指数</a:t>
            </a:r>
          </a:p>
          <a:p>
            <a:r>
              <a:rPr kumimoji="1" lang="zh-CN" altLang="zh-CN" sz="1200" kern="1200" dirty="0" smtClean="0">
                <a:solidFill>
                  <a:schemeClr val="tx1"/>
                </a:solidFill>
                <a:effectLst/>
                <a:latin typeface="Times New Roman" pitchFamily="18" charset="0"/>
                <a:ea typeface="宋体" pitchFamily="2" charset="-122"/>
                <a:cs typeface="宋体" charset="0"/>
              </a:rPr>
              <a:t>建设工程造价指数包括：国家或地方的房屋建筑工程、市政工程造价指数，以及各行业的各专业工程造价指数。</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建设工程要素价格信息</a:t>
            </a:r>
          </a:p>
          <a:p>
            <a:r>
              <a:rPr kumimoji="1" lang="zh-CN" altLang="zh-CN" sz="1200" kern="1200" dirty="0" smtClean="0">
                <a:solidFill>
                  <a:schemeClr val="tx1"/>
                </a:solidFill>
                <a:effectLst/>
                <a:latin typeface="Times New Roman" pitchFamily="18" charset="0"/>
                <a:ea typeface="宋体" pitchFamily="2" charset="-122"/>
                <a:cs typeface="宋体" charset="0"/>
              </a:rPr>
              <a:t>建设工程要素价格信息包括：建筑安装工程人工价格信息、材料价格信息、施工机械租赁价格信息，建设工程设备价格信息等。</a:t>
            </a:r>
          </a:p>
          <a:p>
            <a:r>
              <a:rPr kumimoji="1" lang="zh-CN" altLang="zh-CN" sz="1200" b="1" kern="1200" dirty="0" smtClean="0">
                <a:solidFill>
                  <a:schemeClr val="tx1"/>
                </a:solidFill>
                <a:effectLst/>
                <a:latin typeface="Times New Roman" pitchFamily="18" charset="0"/>
                <a:ea typeface="宋体" pitchFamily="2" charset="-122"/>
                <a:cs typeface="宋体" charset="0"/>
              </a:rPr>
              <a:t>建设工程综合指标信息</a:t>
            </a:r>
          </a:p>
          <a:p>
            <a:r>
              <a:rPr kumimoji="1" lang="zh-CN" altLang="zh-CN" sz="1200" kern="1200" dirty="0" smtClean="0">
                <a:solidFill>
                  <a:schemeClr val="tx1"/>
                </a:solidFill>
                <a:effectLst/>
                <a:latin typeface="Times New Roman" pitchFamily="18" charset="0"/>
                <a:ea typeface="宋体" pitchFamily="2" charset="-122"/>
                <a:cs typeface="宋体" charset="0"/>
              </a:rPr>
              <a:t>建设工程综合指标信息包括：建设项目的综合造价指标、单项工程的综合指标、单位工程的指标、扩大分部分项工程指标和分部分项工程指标。</a:t>
            </a:r>
          </a:p>
          <a:p>
            <a:r>
              <a:rPr kumimoji="1" lang="zh-CN" altLang="zh-CN" sz="1200" kern="1200" dirty="0" smtClean="0">
                <a:solidFill>
                  <a:schemeClr val="tx1"/>
                </a:solidFill>
                <a:effectLst/>
                <a:latin typeface="Times New Roman" pitchFamily="18" charset="0"/>
                <a:ea typeface="宋体" pitchFamily="2" charset="-122"/>
                <a:cs typeface="宋体" charset="0"/>
              </a:rPr>
              <a:t>及时、准确的工程计价信息是所有造价工程师的执业基础，随着信息化技术的发展，信息的服务呈网络化和大数据化。信息技术的发展有助于建设工程要素价格、典型工程数据信息的收集与共享，使工程计价更准确、快捷，实现工程造价的有效控制、动态管理，促进项目的科学决策。政府应加强数据标准建设，引导多方规范提供和建立信息服务平台和网络，促进数据的交流、共享与商业服务。</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122</a:t>
            </a:fld>
            <a:endParaRPr lang="en-US"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123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幻灯片图像占位符 1"/>
          <p:cNvSpPr>
            <a:spLocks noGrp="1" noRot="1" noChangeAspect="1" noTextEdit="1"/>
          </p:cNvSpPr>
          <p:nvPr>
            <p:ph type="sldImg"/>
          </p:nvPr>
        </p:nvSpPr>
        <p:spPr>
          <a:ln/>
        </p:spPr>
      </p:sp>
      <p:sp>
        <p:nvSpPr>
          <p:cNvPr id="217091"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7092" name="灯片编号占位符 3"/>
          <p:cNvSpPr>
            <a:spLocks noGrp="1"/>
          </p:cNvSpPr>
          <p:nvPr>
            <p:ph type="sldNum" sz="quarter" idx="5"/>
          </p:nvPr>
        </p:nvSpPr>
        <p:spPr>
          <a:noFill/>
        </p:spPr>
        <p:txBody>
          <a:bodyPr/>
          <a:lstStyle/>
          <a:p>
            <a:fld id="{388CA32C-17C0-440E-9FF2-FA739F182A01}" type="slidenum">
              <a:rPr lang="zh-CN" altLang="en-US" smtClean="0"/>
              <a:pPr/>
              <a:t>8</a:t>
            </a:fld>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126</a:t>
            </a:fld>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127</a:t>
            </a:fld>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128</a:t>
            </a:fld>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129</a:t>
            </a:fld>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130</a:t>
            </a:fld>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131</a:t>
            </a:fld>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132</a:t>
            </a:fld>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幻灯片图像占位符 1"/>
          <p:cNvSpPr>
            <a:spLocks noGrp="1" noRot="1" noChangeAspect="1" noTextEdit="1"/>
          </p:cNvSpPr>
          <p:nvPr>
            <p:ph type="sldImg"/>
          </p:nvPr>
        </p:nvSpPr>
        <p:spPr>
          <a:ln/>
        </p:spPr>
      </p:sp>
      <p:sp>
        <p:nvSpPr>
          <p:cNvPr id="219139" name="备注占位符 2"/>
          <p:cNvSpPr>
            <a:spLocks noGrp="1"/>
          </p:cNvSpPr>
          <p:nvPr>
            <p:ph type="body" idx="1"/>
          </p:nvPr>
        </p:nvSpPr>
        <p:spPr>
          <a:noFill/>
          <a:ln/>
        </p:spPr>
        <p:txBody>
          <a:bodyPr/>
          <a:lstStyle/>
          <a:p>
            <a:endParaRPr lang="zh-CN" altLang="en-US" smtClean="0"/>
          </a:p>
        </p:txBody>
      </p:sp>
      <p:sp>
        <p:nvSpPr>
          <p:cNvPr id="219140" name="灯片编号占位符 3"/>
          <p:cNvSpPr>
            <a:spLocks noGrp="1"/>
          </p:cNvSpPr>
          <p:nvPr>
            <p:ph type="sldNum" sz="quarter" idx="5"/>
          </p:nvPr>
        </p:nvSpPr>
        <p:spPr>
          <a:noFill/>
        </p:spPr>
        <p:txBody>
          <a:bodyPr/>
          <a:lstStyle/>
          <a:p>
            <a:fld id="{D222EE48-6253-4BBB-A225-58CA710386B2}" type="slidenum">
              <a:rPr lang="zh-CN" altLang="en-US" smtClean="0"/>
              <a:pPr/>
              <a:t>133</a:t>
            </a:fld>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EDB103-1178-45AB-9CA6-45C199C60EAA}" type="slidenum">
              <a:rPr lang="zh-CN" altLang="en-US" smtClean="0"/>
              <a:pPr/>
              <a:t>141</a:t>
            </a:fld>
            <a:endParaRPr lang="zh-CN" altLang="en-US"/>
          </a:p>
        </p:txBody>
      </p:sp>
    </p:spTree>
    <p:extLst>
      <p:ext uri="{BB962C8B-B14F-4D97-AF65-F5344CB8AC3E}">
        <p14:creationId xmlns:p14="http://schemas.microsoft.com/office/powerpoint/2010/main" val="1734747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EDB103-1178-45AB-9CA6-45C199C60EAA}" type="slidenum">
              <a:rPr lang="zh-CN" altLang="en-US" smtClean="0"/>
              <a:pPr/>
              <a:t>146</a:t>
            </a:fld>
            <a:endParaRPr lang="zh-CN" altLang="en-US"/>
          </a:p>
        </p:txBody>
      </p:sp>
    </p:spTree>
    <p:extLst>
      <p:ext uri="{BB962C8B-B14F-4D97-AF65-F5344CB8AC3E}">
        <p14:creationId xmlns:p14="http://schemas.microsoft.com/office/powerpoint/2010/main" val="158087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a:ln/>
        </p:spPr>
      </p:sp>
      <p:sp>
        <p:nvSpPr>
          <p:cNvPr id="218115" name="备注占位符 2"/>
          <p:cNvSpPr>
            <a:spLocks noGrp="1"/>
          </p:cNvSpPr>
          <p:nvPr>
            <p:ph type="body" idx="1"/>
          </p:nvPr>
        </p:nvSpPr>
        <p:spPr>
          <a:noFill/>
          <a:ln/>
        </p:spPr>
        <p:txBody>
          <a:bodyPr/>
          <a:lstStyle/>
          <a:p>
            <a:endParaRPr lang="zh-CN" altLang="en-US" smtClean="0"/>
          </a:p>
        </p:txBody>
      </p:sp>
      <p:sp>
        <p:nvSpPr>
          <p:cNvPr id="218116" name="灯片编号占位符 3"/>
          <p:cNvSpPr>
            <a:spLocks noGrp="1"/>
          </p:cNvSpPr>
          <p:nvPr>
            <p:ph type="sldNum" sz="quarter" idx="5"/>
          </p:nvPr>
        </p:nvSpPr>
        <p:spPr>
          <a:noFill/>
        </p:spPr>
        <p:txBody>
          <a:bodyPr/>
          <a:lstStyle/>
          <a:p>
            <a:fld id="{04C494A1-8882-409A-8A2F-D8A6B3D5964B}" type="slidenum">
              <a:rPr lang="en-US" altLang="zh-CN" smtClean="0"/>
              <a:pPr/>
              <a:t>12</a:t>
            </a:fld>
            <a:endParaRPr lang="en-US" altLang="zh-CN"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536575">
              <a:lnSpc>
                <a:spcPct val="150000"/>
              </a:lnSpc>
              <a:defRPr/>
            </a:pPr>
            <a:r>
              <a:rPr lang="zh-CN" altLang="en-US" sz="1200" b="0" dirty="0" smtClean="0">
                <a:solidFill>
                  <a:srgbClr val="1D8AC8"/>
                </a:solidFill>
                <a:latin typeface="微软雅黑" pitchFamily="34" charset="-122"/>
                <a:ea typeface="微软雅黑" pitchFamily="34" charset="-122"/>
              </a:rPr>
              <a:t>工具库的建设将工程造价管理的一项重要工作，软件公司和咨询企业将开发出各类工程造价软件产品服务于建设项目、工程咨询企业自身业务工作和承包商的成本管理。</a:t>
            </a:r>
            <a:endParaRPr lang="en-US" altLang="zh-CN" sz="1200" b="0" dirty="0" smtClean="0">
              <a:solidFill>
                <a:srgbClr val="1D8AC8"/>
              </a:solidFill>
              <a:latin typeface="微软雅黑" pitchFamily="34" charset="-122"/>
              <a:ea typeface="微软雅黑" pitchFamily="34" charset="-122"/>
            </a:endParaRPr>
          </a:p>
          <a:p>
            <a:pPr indent="536575">
              <a:lnSpc>
                <a:spcPct val="150000"/>
              </a:lnSpc>
              <a:defRPr/>
            </a:pPr>
            <a:r>
              <a:rPr lang="zh-CN" altLang="en-US" sz="1200" b="0" dirty="0" smtClean="0">
                <a:solidFill>
                  <a:srgbClr val="1D8AC8"/>
                </a:solidFill>
                <a:latin typeface="微软雅黑" pitchFamily="34" charset="-122"/>
                <a:ea typeface="微软雅黑" pitchFamily="34" charset="-122"/>
              </a:rPr>
              <a:t>造价工程师除需要传统的技能外，也将是一个熟悉各类工具软件、管理软件、能够便捷获取信息、能够进行信息的加工与处理的专业人士。</a:t>
            </a:r>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153</a:t>
            </a:fld>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EDB103-1178-45AB-9CA6-45C199C60EAA}" type="slidenum">
              <a:rPr lang="zh-CN" altLang="en-US" smtClean="0"/>
              <a:pPr/>
              <a:t>155</a:t>
            </a:fld>
            <a:endParaRPr lang="zh-CN" altLang="en-US"/>
          </a:p>
        </p:txBody>
      </p:sp>
    </p:spTree>
    <p:extLst>
      <p:ext uri="{BB962C8B-B14F-4D97-AF65-F5344CB8AC3E}">
        <p14:creationId xmlns:p14="http://schemas.microsoft.com/office/powerpoint/2010/main" val="1036333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EDB103-1178-45AB-9CA6-45C199C60EAA}" type="slidenum">
              <a:rPr lang="zh-CN" altLang="en-US" smtClean="0"/>
              <a:pPr/>
              <a:t>157</a:t>
            </a:fld>
            <a:endParaRPr lang="zh-CN" altLang="en-US"/>
          </a:p>
        </p:txBody>
      </p:sp>
    </p:spTree>
    <p:extLst>
      <p:ext uri="{BB962C8B-B14F-4D97-AF65-F5344CB8AC3E}">
        <p14:creationId xmlns:p14="http://schemas.microsoft.com/office/powerpoint/2010/main" val="20812235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noFill/>
        </p:spPr>
        <p:txBody>
          <a:bodyPr/>
          <a:lstStyle/>
          <a:p>
            <a:pPr eaLnBrk="1" hangingPunct="1"/>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noFill/>
        </p:spPr>
        <p:txBody>
          <a:bodyPr/>
          <a:lstStyle/>
          <a:p>
            <a:pPr eaLnBrk="1" hangingPunct="1"/>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p:spPr>
        <p:txBody>
          <a:bodyPr/>
          <a:lstStyle/>
          <a:p>
            <a:pPr eaLnBrk="1" hangingPunct="1"/>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p:spPr>
        <p:txBody>
          <a:bodyPr/>
          <a:lstStyle/>
          <a:p>
            <a:pPr eaLnBrk="1" hangingPunct="1"/>
            <a:r>
              <a:rPr lang="zh-CN" altLang="en-US" smtClean="0"/>
              <a:t>在四年中，通过基础课程、专业基础课程的学习，以及专业实习、竞赛等磨练，使学生实现从基础技能、专业技能、专业综合到创新能力的升级。</a:t>
            </a:r>
          </a:p>
        </p:txBody>
      </p:sp>
    </p:spTree>
  </p:cSld>
  <p:clrMapOvr>
    <a:overrideClrMapping bg1="lt1" tx1="dk1" bg2="lt2" tx2="dk2" accent1="accent1" accent2="accent2" accent3="accent3" accent4="accent4" accent5="accent5" accent6="accent6" hlink="hlink" folHlink="folHlink"/>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a:ln/>
        </p:spPr>
      </p:sp>
      <p:sp>
        <p:nvSpPr>
          <p:cNvPr id="212995"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2996" name="灯片编号占位符 3"/>
          <p:cNvSpPr>
            <a:spLocks noGrp="1"/>
          </p:cNvSpPr>
          <p:nvPr>
            <p:ph type="sldNum" sz="quarter" idx="5"/>
          </p:nvPr>
        </p:nvSpPr>
        <p:spPr>
          <a:noFill/>
        </p:spPr>
        <p:txBody>
          <a:bodyPr/>
          <a:lstStyle/>
          <a:p>
            <a:fld id="{5204FFF5-5EB9-49EC-9104-2AD55A4B1975}" type="slidenum">
              <a:rPr lang="zh-CN" altLang="en-US" smtClean="0"/>
              <a:pPr/>
              <a:t>170</a:t>
            </a:fld>
            <a:endParaRPr lang="zh-CN"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a:ln/>
        </p:spPr>
      </p:sp>
      <p:sp>
        <p:nvSpPr>
          <p:cNvPr id="212995" name="备注占位符 2"/>
          <p:cNvSpPr>
            <a:spLocks noGrp="1"/>
          </p:cNvSpPr>
          <p:nvPr>
            <p:ph type="body" idx="1"/>
          </p:nvPr>
        </p:nvSpPr>
        <p:spPr>
          <a:noFill/>
          <a:ln/>
        </p:spPr>
        <p:txBody>
          <a:bodyPr/>
          <a:lstStyle/>
          <a:p>
            <a:pPr eaLnBrk="1" hangingPunct="1">
              <a:spcBef>
                <a:spcPct val="0"/>
              </a:spcBef>
            </a:pPr>
            <a:r>
              <a:rPr lang="en-US" altLang="zh-CN" smtClean="0">
                <a:solidFill>
                  <a:srgbClr val="FF0000"/>
                </a:solidFill>
                <a:latin typeface="微软雅黑" pitchFamily="34" charset="-122"/>
                <a:ea typeface="微软雅黑" pitchFamily="34" charset="-122"/>
              </a:rPr>
              <a:t>【</a:t>
            </a:r>
            <a:r>
              <a:rPr lang="zh-CN" altLang="en-US" smtClean="0">
                <a:solidFill>
                  <a:srgbClr val="FF0000"/>
                </a:solidFill>
                <a:latin typeface="微软雅黑" pitchFamily="34" charset="-122"/>
                <a:ea typeface="微软雅黑" pitchFamily="34" charset="-122"/>
              </a:rPr>
              <a:t>解析</a:t>
            </a:r>
            <a:r>
              <a:rPr lang="en-US" altLang="zh-CN" smtClean="0">
                <a:solidFill>
                  <a:srgbClr val="FF0000"/>
                </a:solidFill>
                <a:latin typeface="微软雅黑" pitchFamily="34" charset="-122"/>
                <a:ea typeface="微软雅黑" pitchFamily="34" charset="-122"/>
              </a:rPr>
              <a:t>】</a:t>
            </a:r>
            <a:r>
              <a:rPr lang="zh-CN" altLang="en-US" smtClean="0">
                <a:latin typeface="微软雅黑" pitchFamily="34" charset="-122"/>
                <a:ea typeface="微软雅黑" pitchFamily="34" charset="-122"/>
              </a:rPr>
              <a:t>从“工程量清单”的作用方面再进行细化，强调该清单随招标文件发布供投标报价所用。</a:t>
            </a:r>
            <a:endParaRPr lang="en-US" altLang="zh-CN" smtClean="0">
              <a:latin typeface="微软雅黑" pitchFamily="34" charset="-122"/>
              <a:ea typeface="微软雅黑" pitchFamily="34" charset="-122"/>
            </a:endParaRPr>
          </a:p>
          <a:p>
            <a:endParaRPr lang="zh-CN" altLang="en-US" smtClean="0"/>
          </a:p>
        </p:txBody>
      </p:sp>
      <p:sp>
        <p:nvSpPr>
          <p:cNvPr id="212996" name="灯片编号占位符 3"/>
          <p:cNvSpPr>
            <a:spLocks noGrp="1"/>
          </p:cNvSpPr>
          <p:nvPr>
            <p:ph type="sldNum" sz="quarter" idx="5"/>
          </p:nvPr>
        </p:nvSpPr>
        <p:spPr>
          <a:noFill/>
        </p:spPr>
        <p:txBody>
          <a:bodyPr/>
          <a:lstStyle/>
          <a:p>
            <a:fld id="{5204FFF5-5EB9-49EC-9104-2AD55A4B1975}" type="slidenum">
              <a:rPr lang="zh-CN" altLang="en-US" smtClean="0"/>
              <a:pPr/>
              <a:t>171</a:t>
            </a:fld>
            <a:endParaRPr lang="zh-CN"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最基础的业务是计量与计价，是对于造价员而言的。从造价员发展为造价师，业务范围不断扩大，包括前期的融资策划与建设方案必选、可行性研究，设计优化（发包方式、标段划分、合同管理）、价值工程、可施工性分析。中期依据国家的法律、法规、技术标准，以合同管理为前提，以准确的计量、计价为基础、通过方案优化、风险控制等辅助手段，进行建设工程的费用控制。最后还有，工程鉴定专业，造价信息服务等</a:t>
            </a:r>
          </a:p>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fld id="{8B8C1E4A-9BD5-4CD7-B1EB-A815F84CE9CD}" type="slidenum">
              <a:rPr lang="zh-CN" altLang="en-US" smtClean="0"/>
              <a:pPr eaLnBrk="1" hangingPunct="1"/>
              <a:t>172</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38</a:t>
            </a:fld>
            <a:endParaRPr lang="en-US"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工程造价专业是以造价管理为核心的全面项目管理，所谓的核心也就是重点，要围绕其去工作。</a:t>
            </a:r>
            <a:endParaRPr lang="en-US" altLang="zh-CN" smtClean="0"/>
          </a:p>
          <a:p>
            <a:pPr eaLnBrk="1" hangingPunct="1">
              <a:spcBef>
                <a:spcPct val="0"/>
              </a:spcBef>
            </a:pPr>
            <a:r>
              <a:rPr lang="zh-CN" altLang="en-US" smtClean="0"/>
              <a:t>要处理好质量、安全、工期、环境等其他要求与造价的关系。</a:t>
            </a:r>
            <a:endParaRPr lang="en-US" altLang="zh-CN" smtClean="0"/>
          </a:p>
          <a:p>
            <a:pPr eaLnBrk="1" hangingPunct="1">
              <a:spcBef>
                <a:spcPct val="0"/>
              </a:spcBef>
            </a:pPr>
            <a:r>
              <a:rPr lang="zh-CN" altLang="en-US" smtClean="0"/>
              <a:t>用经济的手段调动工程建设各方（业主、设计、监理、施工）的积极性，做好组织协调工作，对造价的预测、计划、确定、控制、评估进行系统的管理。</a:t>
            </a:r>
          </a:p>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fld id="{ED941CE0-A10E-4BAD-9527-421ACE3C3FDA}" type="slidenum">
              <a:rPr lang="zh-CN" altLang="en-US" smtClean="0"/>
              <a:pPr eaLnBrk="1" hangingPunct="1"/>
              <a:t>173</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zh-CN" altLang="en-US" dirty="0" smtClean="0"/>
              <a:t>全过程造价咨询工作贯穿可行性研究阶段、初设设计阶段、招投标阶段、施工阶段、竣工阶段；工作内容包括估、概、预、结算编制，成本控制和合约管理</a:t>
            </a:r>
          </a:p>
          <a:p>
            <a:r>
              <a:rPr lang="en-US" altLang="zh-CN" dirty="0" smtClean="0"/>
              <a:t>2. </a:t>
            </a:r>
            <a:r>
              <a:rPr lang="zh-CN" altLang="en-US" dirty="0" smtClean="0"/>
              <a:t>以工程造价相关合同管理为前提，以事前控制为重点，以准确工程计量与计价为基础，以优化设计和风险控制为辅助，来实现工程造价控制的整体目标</a:t>
            </a:r>
          </a:p>
          <a:p>
            <a:r>
              <a:rPr lang="en-US" altLang="zh-CN" dirty="0" smtClean="0"/>
              <a:t>3.</a:t>
            </a:r>
            <a:r>
              <a:rPr lang="zh-CN" altLang="en-US" dirty="0" smtClean="0"/>
              <a:t>工作原则：</a:t>
            </a:r>
          </a:p>
          <a:p>
            <a:r>
              <a:rPr lang="zh-CN" altLang="en-US" dirty="0" smtClean="0"/>
              <a:t>总额控制：确保投资在投资估算和总概算内，将投资控制目标分解到工程实施各阶段，并适当留有余地。</a:t>
            </a:r>
          </a:p>
          <a:p>
            <a:r>
              <a:rPr lang="zh-CN" altLang="en-US" dirty="0" smtClean="0"/>
              <a:t>事前控制：做好投资控制的事前分析工作，对可能影响项目投资的因素进行研究，关注可能引起造价变化的因素，及时反馈给建设方，并做出对造价影响分析、提出相应咨询意见，降低各种因素对投资控制的影响，达到投资控制效果。</a:t>
            </a:r>
          </a:p>
          <a:p>
            <a:r>
              <a:rPr lang="zh-CN" altLang="en-US" dirty="0" smtClean="0"/>
              <a:t>动态控制：将投资控制在工程实施的动态中，找出偏差产生的原因，并根据分析的结论调整各单位工程的投资。</a:t>
            </a:r>
          </a:p>
          <a:p>
            <a:r>
              <a:rPr lang="zh-CN" altLang="en-US" dirty="0" smtClean="0"/>
              <a:t>信息贯通：以控制目标值为核心，层层分解，贯穿始终，保证信息畅通，做好总额控制和调整。</a:t>
            </a:r>
          </a:p>
          <a:p>
            <a:r>
              <a:rPr lang="zh-CN" altLang="en-US" dirty="0" smtClean="0"/>
              <a:t>整体分析：发生重大变更或事件时，注重以建设项目整体为对象进行投资核定和财务评价，确定项目是否可行，并对可能引起质变因素提出预警。</a:t>
            </a:r>
          </a:p>
          <a:p>
            <a:r>
              <a:rPr lang="en-US" altLang="zh-CN" dirty="0" smtClean="0"/>
              <a:t>5.</a:t>
            </a:r>
            <a:r>
              <a:rPr lang="zh-CN" altLang="en-US" dirty="0" smtClean="0"/>
              <a:t>加强组织管理</a:t>
            </a:r>
          </a:p>
          <a:p>
            <a:r>
              <a:rPr lang="zh-CN" altLang="en-US" dirty="0" smtClean="0"/>
              <a:t>外部组织：按照咨询合同的要求协助发包人做好工程总包和专业分包、材料和设备采购招标工作；按照合同要求做好总包、分包的工程计价、工程款支付与投资控制；通过业主协调好设计单位、监理单位参与设计方案的优化和修改，控制工程变更引起的投资风险；与监理单位共同处理工程洽商，协助监理单位进行主要材料的确定，做好主材认价工作和施工方案的优化。</a:t>
            </a:r>
          </a:p>
          <a:p>
            <a:r>
              <a:rPr lang="zh-CN" altLang="en-US" dirty="0" smtClean="0"/>
              <a:t>内部组织：要充分考虑项目的管理方式，明确项目经理、项目副经理、各专业负责人及工作人员、其他管理人员在项目上的职责；并要充分考虑现场管理和非现场管理的协调与配合；考虑质量管理与信息管理在项目上的体现。</a:t>
            </a:r>
          </a:p>
          <a:p>
            <a:r>
              <a:rPr lang="en-US" altLang="zh-CN" dirty="0" smtClean="0"/>
              <a:t>6.</a:t>
            </a:r>
            <a:r>
              <a:rPr lang="zh-CN" altLang="en-US" dirty="0" smtClean="0"/>
              <a:t>把握各阶段的工作重点，强化界面管理</a:t>
            </a:r>
          </a:p>
          <a:p>
            <a:r>
              <a:rPr lang="zh-CN" altLang="en-US" dirty="0" smtClean="0"/>
              <a:t>决策阶段：重点关注项目的建设规模、 建设标准 、项目建设地点、主要设计方案（生产工艺和设备）等；重点要做好投资目标的确定，建设方案的比选、目标或限额的分解，并准确估算各项费用。</a:t>
            </a:r>
          </a:p>
          <a:p>
            <a:r>
              <a:rPr lang="zh-CN" altLang="en-US" dirty="0" smtClean="0"/>
              <a:t>设计阶段：重点关注概算是否超投资估算、预算（招标控制价）是否超概算，重点做好设计概算的编制和招标控制价编制，把握设计概算的工程量计算的准确性、定额套用和费率计算的准确性，对主要设备材料的选型进行优化，对施工图设计的错、漏、碰、缺、以及设计的经济性、合理性进行重点审核与评价，并对设计方案的可施工性进行分析与评价。</a:t>
            </a:r>
          </a:p>
          <a:p>
            <a:r>
              <a:rPr lang="zh-CN" altLang="en-US" dirty="0" smtClean="0"/>
              <a:t>招投标阶段：重点关注合同的策划与分解，标段的划分，招标文件的严谨性和合理性，工程量清单和招标控制价、的准确性，充分做好招标答疑、清标等工作，提高合同的合规性和可操作性 。</a:t>
            </a:r>
          </a:p>
          <a:p>
            <a:r>
              <a:rPr lang="zh-CN" altLang="en-US" dirty="0" smtClean="0"/>
              <a:t>实施阶段：一是设备、材料、专业工程暂估价的确定，把握好招标暂估价的替换与单价的调整，防止大的突破；二是处理好工程变更、现场签证等事项， 判断施工过程中发生变更、签证是否符合招投标阶段确定的原则，分析变更事项发生对项目投资产生的影响；三是合理确定工程预付款、工程进度款，并协助建设单位按合同要求及时支付；四是处理好工程索赔和工程经济纠纷；五是做好投资偏差控制和风险管理。</a:t>
            </a:r>
          </a:p>
          <a:p>
            <a:r>
              <a:rPr lang="zh-CN" altLang="en-US" dirty="0" smtClean="0"/>
              <a:t>竣工阶段：按合同要求做好合同价款的调整，按时完成工程结算，做好工程结算与工程概算的对比分析。按合同要求做好工程决算。</a:t>
            </a:r>
          </a:p>
          <a:p>
            <a:endParaRPr lang="zh-CN" altLang="en-US" dirty="0" smtClean="0"/>
          </a:p>
          <a:p>
            <a:endParaRPr lang="zh-CN" altLang="en-US" dirty="0" smtClean="0"/>
          </a:p>
          <a:p>
            <a:pPr marL="0" indent="0" eaLnBrk="1" hangingPunct="1">
              <a:buFont typeface="Wingdings" panose="05000000000000000000" pitchFamily="2" charset="2"/>
              <a:buNone/>
            </a:pPr>
            <a:r>
              <a:rPr lang="en-US" altLang="zh-CN" dirty="0" smtClean="0"/>
              <a:t>1.</a:t>
            </a:r>
            <a:r>
              <a:rPr lang="zh-CN" altLang="en-US" dirty="0" smtClean="0"/>
              <a:t>全过程造价咨询工作贯穿可行性研究阶段、初设设计阶段、招投标阶段、施工阶段、竣工阶段；工作内容包括估、概、预、结算编制，成本控制和合约管理</a:t>
            </a:r>
            <a:endParaRPr lang="en-US" altLang="zh-CN" dirty="0" smtClean="0"/>
          </a:p>
          <a:p>
            <a:pPr marL="0" indent="0" eaLnBrk="1" hangingPunct="1">
              <a:buFont typeface="Wingdings" panose="05000000000000000000" pitchFamily="2" charset="2"/>
              <a:buNone/>
            </a:pPr>
            <a:r>
              <a:rPr lang="en-US" altLang="zh-CN" dirty="0" smtClean="0"/>
              <a:t>2.</a:t>
            </a:r>
            <a:r>
              <a:rPr lang="zh-CN" altLang="en-US" b="0" dirty="0" smtClean="0">
                <a:latin typeface="微软雅黑" pitchFamily="34" charset="-122"/>
                <a:ea typeface="微软雅黑" pitchFamily="34" charset="-122"/>
              </a:rPr>
              <a:t> 以工程造价相关合同管理为前提，以事前控制为重点，以准确工程计量与计价为基础，以优化设计和风险控制为辅助，来实现工程造价控制的整体目标</a:t>
            </a:r>
            <a:endParaRPr lang="en-US" altLang="zh-CN" b="0" dirty="0" smtClean="0">
              <a:latin typeface="微软雅黑" pitchFamily="34" charset="-122"/>
              <a:ea typeface="微软雅黑" pitchFamily="34" charset="-122"/>
            </a:endParaRPr>
          </a:p>
          <a:p>
            <a:pPr marL="0" indent="0" eaLnBrk="1" hangingPunct="1">
              <a:buFont typeface="Wingdings" panose="05000000000000000000" pitchFamily="2" charset="2"/>
              <a:buNone/>
            </a:pPr>
            <a:r>
              <a:rPr lang="en-US" altLang="zh-CN" b="0" dirty="0" smtClean="0">
                <a:latin typeface="微软雅黑" pitchFamily="34" charset="-122"/>
                <a:ea typeface="微软雅黑" pitchFamily="34" charset="-122"/>
              </a:rPr>
              <a:t>3.</a:t>
            </a:r>
            <a:r>
              <a:rPr lang="zh-CN" altLang="en-US" b="0" dirty="0" smtClean="0">
                <a:latin typeface="微软雅黑" pitchFamily="34" charset="-122"/>
                <a:ea typeface="微软雅黑" pitchFamily="34" charset="-122"/>
              </a:rPr>
              <a:t>工作原则：</a:t>
            </a:r>
            <a:endParaRPr lang="en-US" altLang="zh-CN" b="0" dirty="0" smtClean="0">
              <a:latin typeface="微软雅黑" pitchFamily="34" charset="-122"/>
              <a:ea typeface="微软雅黑" pitchFamily="34" charset="-12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b="0" dirty="0" smtClean="0">
                <a:latin typeface="微软雅黑" pitchFamily="34" charset="-122"/>
                <a:ea typeface="微软雅黑" pitchFamily="34" charset="-122"/>
              </a:rPr>
              <a:t>总额控制：确保投资在投资估算和总概算内，将投资控制目标分解到工程实施各阶段，并适当留有余地。</a:t>
            </a:r>
            <a:endParaRPr lang="en-US" altLang="zh-CN" b="0" dirty="0" smtClean="0">
              <a:latin typeface="微软雅黑" pitchFamily="34" charset="-122"/>
              <a:ea typeface="微软雅黑" pitchFamily="34" charset="-12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b="0" dirty="0" smtClean="0">
                <a:latin typeface="微软雅黑" pitchFamily="34" charset="-122"/>
                <a:ea typeface="微软雅黑" pitchFamily="34" charset="-122"/>
              </a:rPr>
              <a:t>事前控制：做好投资控制的事前分析工作，对可能影响项目投资的因素进行研究，关注可能引起造价变化的因素，及时反馈给建设方，并做出对造价影响分析、提出相应咨询意见，降低各种因素对投资控制的影响，达到投资控制效果。</a:t>
            </a:r>
            <a:endParaRPr lang="en-US" altLang="zh-CN" b="0" dirty="0" smtClean="0">
              <a:latin typeface="微软雅黑" pitchFamily="34" charset="-122"/>
              <a:ea typeface="微软雅黑" pitchFamily="34" charset="-12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b="0" dirty="0" smtClean="0">
                <a:latin typeface="微软雅黑" pitchFamily="34" charset="-122"/>
                <a:ea typeface="微软雅黑" pitchFamily="34" charset="-122"/>
              </a:rPr>
              <a:t>动态控制：将投资控制在工程实施的动态中，找出偏差产生的原因，并根据分析的结论调整各单位工程的投资。</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b="0" dirty="0" smtClean="0">
                <a:latin typeface="微软雅黑" pitchFamily="34" charset="-122"/>
                <a:ea typeface="微软雅黑" pitchFamily="34" charset="-122"/>
              </a:rPr>
              <a:t>信息贯通：以控制目标值为核心，层层分解，贯穿始终，保证信息畅通，做好总额控制和调整。</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b="0" dirty="0" smtClean="0">
                <a:latin typeface="微软雅黑" pitchFamily="34" charset="-122"/>
                <a:ea typeface="微软雅黑" pitchFamily="34" charset="-122"/>
              </a:rPr>
              <a:t>整体分析：发生重大变更或事件时，注重以建设项目整体为对象进行投资核定和财务评价，确定项目是否可行，并对可能引起质变因素提出预警。</a:t>
            </a:r>
          </a:p>
          <a:p>
            <a:pPr marL="381000" indent="-381000" algn="just">
              <a:defRPr/>
            </a:pPr>
            <a:r>
              <a:rPr kumimoji="0" lang="en-US" altLang="zh-CN" b="0" dirty="0" smtClean="0">
                <a:solidFill>
                  <a:srgbClr val="FF0000"/>
                </a:solidFill>
                <a:latin typeface="微软雅黑" pitchFamily="34" charset="-122"/>
                <a:ea typeface="微软雅黑" pitchFamily="34" charset="-122"/>
              </a:rPr>
              <a:t>5.</a:t>
            </a:r>
            <a:r>
              <a:rPr kumimoji="0" lang="zh-CN" altLang="en-US" b="0" dirty="0" smtClean="0">
                <a:solidFill>
                  <a:srgbClr val="FF0000"/>
                </a:solidFill>
                <a:latin typeface="微软雅黑" pitchFamily="34" charset="-122"/>
                <a:ea typeface="微软雅黑" pitchFamily="34" charset="-122"/>
              </a:rPr>
              <a:t>加强组织管理</a:t>
            </a:r>
            <a:endParaRPr kumimoji="0" lang="en-US" altLang="zh-CN" b="0" dirty="0" smtClean="0">
              <a:solidFill>
                <a:schemeClr val="tx1"/>
              </a:solidFill>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外部组织：按照咨询合同的要求协助发包人做好工程总包和专业分包、材料和设备采购招标工作；按照合同要求做好总包、分包的工程计价、工程款支付与投资控制；通过业主协调好设计单位、监理单位参与设计方案的优化和修改，控制工程变更引起的投资风险；与监理单位共同处理工程洽商，协助监理单位进行主要材料的确定，做好主材认价工作和施工方案的优化。</a:t>
            </a:r>
            <a:endParaRPr kumimoji="0" lang="en-US" altLang="zh-CN" b="0" dirty="0" smtClean="0">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内部组织：要充分考虑项目的管理方式，明确项目经理、项目副经理、各专业负责人及工作人员、其他管理人员在项目上的职责；并要充分考虑现场管理和非现场管理的协调与配合；考虑质量管理与信息管理在项目上的体现。</a:t>
            </a:r>
            <a:endParaRPr kumimoji="0" lang="en-US" altLang="zh-CN" b="0" dirty="0" smtClean="0">
              <a:latin typeface="微软雅黑" pitchFamily="34" charset="-122"/>
              <a:ea typeface="微软雅黑" pitchFamily="34" charset="-122"/>
            </a:endParaRPr>
          </a:p>
          <a:p>
            <a:pPr marL="381000" indent="-381000" algn="just">
              <a:defRPr/>
            </a:pPr>
            <a:r>
              <a:rPr kumimoji="0" lang="en-US" altLang="zh-CN" b="0" dirty="0" smtClean="0">
                <a:latin typeface="微软雅黑" pitchFamily="34" charset="-122"/>
                <a:ea typeface="微软雅黑" pitchFamily="34" charset="-122"/>
              </a:rPr>
              <a:t>6.</a:t>
            </a:r>
            <a:r>
              <a:rPr lang="zh-CN" altLang="en-US" b="0" dirty="0" smtClean="0">
                <a:solidFill>
                  <a:srgbClr val="FF0000"/>
                </a:solidFill>
                <a:latin typeface="微软雅黑" pitchFamily="34" charset="-122"/>
                <a:ea typeface="微软雅黑" pitchFamily="34" charset="-122"/>
              </a:rPr>
              <a:t>把握各阶段的工作重点，强化界面管理</a:t>
            </a:r>
            <a:endParaRPr kumimoji="0" lang="en-US" altLang="zh-CN" b="0" dirty="0" smtClean="0">
              <a:solidFill>
                <a:schemeClr val="tx1"/>
              </a:solidFill>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决策阶段：重点关注项目的建设规模、 建设标准 、项目建设地点、主要设计方案（生产工艺和设备）等；重点要做好投资目标的确定，建设方案的比选、目标或限额的分解，并准确估算各项费用。</a:t>
            </a:r>
            <a:endParaRPr kumimoji="0" lang="en-US" altLang="zh-CN" b="0" dirty="0" smtClean="0">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设计阶段：重点关注概算是否超投资估算、预算（招标控制价）是否超概算，重点做好设计概算的编制和招标控制价编制，把握设计概算的工程量计算的准确性、定额套用和费率计算的准确性，对主要设备材料的选型进行优化，对施工图设计的错、漏、碰、缺、以及设计的经济性、合理性进行重点审核与评价，并对设计方案的可施工性进行分析与评价。</a:t>
            </a:r>
            <a:endParaRPr kumimoji="0" lang="en-US" altLang="zh-CN" b="0" dirty="0" smtClean="0">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招投标阶段：重点关注合同的策划与分解，标段的划分，招标文件的严谨性和合理性，工程量清单和招标控制价、的准确性，充分做好招标答疑、清标等工作，提高合同的合规性和可操作性 。</a:t>
            </a:r>
            <a:endParaRPr kumimoji="0" lang="en-US" altLang="zh-CN" b="0" dirty="0" smtClean="0">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实施阶段：一是设备、材料、专业工程暂估价的确定，把握好招标暂估价的替换与单价的调整，防止大的突破；二是处理好工程变更、现场签证等事项， 判断施工过程中发生变更、签证是否符合招投标阶段确定的原则，分析变更事项发生对项目投资产生的影响；三是合理确定工程预付款、工程进度款，并协助建设单位按合同要求及时支付；四是处理好工程索赔和工程经济纠纷；五是做好投资偏差控制和风险管理。</a:t>
            </a:r>
            <a:endParaRPr kumimoji="0" lang="en-US" altLang="zh-CN" b="0" dirty="0" smtClean="0">
              <a:latin typeface="微软雅黑" pitchFamily="34" charset="-122"/>
              <a:ea typeface="微软雅黑" pitchFamily="34" charset="-122"/>
            </a:endParaRPr>
          </a:p>
          <a:p>
            <a:pPr marL="381000" indent="-381000" algn="just">
              <a:buFont typeface="Wingdings" panose="05000000000000000000" pitchFamily="2" charset="2"/>
              <a:buChar char="Ø"/>
              <a:defRPr/>
            </a:pPr>
            <a:r>
              <a:rPr kumimoji="0" lang="zh-CN" altLang="en-US" b="0" dirty="0" smtClean="0">
                <a:latin typeface="微软雅黑" pitchFamily="34" charset="-122"/>
                <a:ea typeface="微软雅黑" pitchFamily="34" charset="-122"/>
              </a:rPr>
              <a:t>竣工阶段：按合同要求做好合同价款的调整，按时完成工程结算，做好工程结算与工程概算的对比分析。按合同要求做好工程决算。</a:t>
            </a:r>
            <a:endParaRPr kumimoji="0" lang="en-US" altLang="zh-CN" b="0" dirty="0" smtClean="0">
              <a:latin typeface="微软雅黑" pitchFamily="34" charset="-122"/>
              <a:ea typeface="微软雅黑" pitchFamily="34" charset="-122"/>
            </a:endParaRPr>
          </a:p>
          <a:p>
            <a:pPr marL="0" indent="0" algn="just">
              <a:buFont typeface="Wingdings" panose="05000000000000000000" pitchFamily="2" charset="2"/>
              <a:buNone/>
              <a:defRPr/>
            </a:pPr>
            <a:endParaRPr lang="zh-CN" altLang="en-US" b="0" dirty="0" smtClean="0">
              <a:latin typeface="微软雅黑" pitchFamily="34" charset="-122"/>
              <a:ea typeface="微软雅黑" pitchFamily="34" charset="-122"/>
            </a:endParaRPr>
          </a:p>
          <a:p>
            <a:pPr marL="0" indent="0" eaLnBrk="1" hangingPunct="1">
              <a:buFont typeface="Wingdings" panose="05000000000000000000" pitchFamily="2" charset="2"/>
              <a:buNone/>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8C96E35C-7EF6-465D-9FAF-2C32C8073884}" type="slidenum">
              <a:rPr lang="en-US" altLang="zh-CN" smtClean="0"/>
              <a:pPr>
                <a:defRPr/>
              </a:pPr>
              <a:t>44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895600"/>
            <a:ext cx="8750300" cy="3352800"/>
          </a:xfrm>
          <a:prstGeom prst="rect">
            <a:avLst/>
          </a:prstGeom>
          <a:gradFill rotWithShape="0">
            <a:gsLst>
              <a:gs pos="0">
                <a:srgbClr val="ACD0E2"/>
              </a:gs>
              <a:gs pos="100000">
                <a:srgbClr val="FFFFFF"/>
              </a:gs>
            </a:gsLst>
            <a:lin ang="0" scaled="1"/>
          </a:gra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algn="ctr" eaLnBrk="1" latinLnBrk="1" hangingPunct="1">
              <a:spcBef>
                <a:spcPct val="0"/>
              </a:spcBef>
              <a:defRPr/>
            </a:pPr>
            <a:endParaRPr lang="zh-CN" altLang="en-US" sz="2400" b="0" smtClean="0">
              <a:solidFill>
                <a:schemeClr val="tx1"/>
              </a:solidFill>
              <a:latin typeface="Gulim" pitchFamily="34" charset="-127"/>
              <a:ea typeface="Gulim" pitchFamily="34" charset="-127"/>
            </a:endParaRPr>
          </a:p>
        </p:txBody>
      </p:sp>
      <p:grpSp>
        <p:nvGrpSpPr>
          <p:cNvPr id="5" name="Group 3"/>
          <p:cNvGrpSpPr>
            <a:grpSpLocks/>
          </p:cNvGrpSpPr>
          <p:nvPr/>
        </p:nvGrpSpPr>
        <p:grpSpPr bwMode="auto">
          <a:xfrm>
            <a:off x="1898650" y="1600200"/>
            <a:ext cx="8007350" cy="4191000"/>
            <a:chOff x="528" y="1296"/>
            <a:chExt cx="4848" cy="2496"/>
          </a:xfrm>
        </p:grpSpPr>
        <p:sp>
          <p:nvSpPr>
            <p:cNvPr id="6" name="AutoShape 4"/>
            <p:cNvSpPr>
              <a:spLocks noChangeArrowheads="1"/>
            </p:cNvSpPr>
            <p:nvPr/>
          </p:nvSpPr>
          <p:spPr bwMode="auto">
            <a:xfrm flipH="1">
              <a:off x="528" y="1296"/>
              <a:ext cx="1776" cy="2496"/>
            </a:xfrm>
            <a:prstGeom prst="flowChartDelay">
              <a:avLst/>
            </a:prstGeom>
            <a:gradFill rotWithShape="0">
              <a:gsLst>
                <a:gs pos="0">
                  <a:srgbClr val="ADC3DD"/>
                </a:gs>
                <a:gs pos="100000">
                  <a:srgbClr val="FFFFFF"/>
                </a:gs>
              </a:gsLst>
              <a:lin ang="5400000" scaled="1"/>
            </a:gra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7" name="Rectangle 5"/>
            <p:cNvSpPr>
              <a:spLocks noChangeArrowheads="1"/>
            </p:cNvSpPr>
            <p:nvPr/>
          </p:nvSpPr>
          <p:spPr bwMode="auto">
            <a:xfrm>
              <a:off x="2304" y="1296"/>
              <a:ext cx="3072" cy="2496"/>
            </a:xfrm>
            <a:prstGeom prst="rect">
              <a:avLst/>
            </a:prstGeom>
            <a:gradFill rotWithShape="0">
              <a:gsLst>
                <a:gs pos="0">
                  <a:srgbClr val="ADC3DD"/>
                </a:gs>
                <a:gs pos="100000">
                  <a:srgbClr val="FFFFFF"/>
                </a:gs>
              </a:gsLst>
              <a:lin ang="5400000" scaled="1"/>
            </a:gra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grpSp>
      <p:sp>
        <p:nvSpPr>
          <p:cNvPr id="8" name="Rectangle 6"/>
          <p:cNvSpPr>
            <a:spLocks noChangeArrowheads="1"/>
          </p:cNvSpPr>
          <p:nvPr/>
        </p:nvSpPr>
        <p:spPr bwMode="auto">
          <a:xfrm>
            <a:off x="6257925" y="1219200"/>
            <a:ext cx="3648075" cy="533400"/>
          </a:xfrm>
          <a:prstGeom prst="rect">
            <a:avLst/>
          </a:prstGeom>
          <a:solidFill>
            <a:srgbClr val="99CCFF">
              <a:alpha val="50195"/>
            </a:srgbClr>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9" name="Rectangle 7"/>
          <p:cNvSpPr>
            <a:spLocks noChangeArrowheads="1"/>
          </p:cNvSpPr>
          <p:nvPr/>
        </p:nvSpPr>
        <p:spPr bwMode="auto">
          <a:xfrm>
            <a:off x="0" y="1219200"/>
            <a:ext cx="9918700" cy="38100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grpSp>
        <p:nvGrpSpPr>
          <p:cNvPr id="10" name="Group 8"/>
          <p:cNvGrpSpPr>
            <a:grpSpLocks/>
          </p:cNvGrpSpPr>
          <p:nvPr/>
        </p:nvGrpSpPr>
        <p:grpSpPr bwMode="auto">
          <a:xfrm>
            <a:off x="2146300" y="1600200"/>
            <a:ext cx="7759700" cy="3657600"/>
            <a:chOff x="528" y="1296"/>
            <a:chExt cx="4848" cy="2496"/>
          </a:xfrm>
        </p:grpSpPr>
        <p:sp>
          <p:nvSpPr>
            <p:cNvPr id="11" name="AutoShape 9"/>
            <p:cNvSpPr>
              <a:spLocks noChangeArrowheads="1"/>
            </p:cNvSpPr>
            <p:nvPr/>
          </p:nvSpPr>
          <p:spPr bwMode="auto">
            <a:xfrm flipH="1">
              <a:off x="528" y="1296"/>
              <a:ext cx="1776" cy="2496"/>
            </a:xfrm>
            <a:prstGeom prst="flowChartDelay">
              <a:avLst/>
            </a:prstGeom>
            <a:solidFill>
              <a:srgbClr val="DEE7F2"/>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2" name="Rectangle 10"/>
            <p:cNvSpPr>
              <a:spLocks noChangeArrowheads="1"/>
            </p:cNvSpPr>
            <p:nvPr/>
          </p:nvSpPr>
          <p:spPr bwMode="auto">
            <a:xfrm>
              <a:off x="2304" y="1296"/>
              <a:ext cx="3072" cy="2496"/>
            </a:xfrm>
            <a:prstGeom prst="rect">
              <a:avLst/>
            </a:prstGeom>
            <a:solidFill>
              <a:srgbClr val="DEE7F2"/>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grpSp>
      <p:sp>
        <p:nvSpPr>
          <p:cNvPr id="13" name="Rectangle 11"/>
          <p:cNvSpPr>
            <a:spLocks noChangeArrowheads="1"/>
          </p:cNvSpPr>
          <p:nvPr/>
        </p:nvSpPr>
        <p:spPr bwMode="auto">
          <a:xfrm>
            <a:off x="0" y="6324600"/>
            <a:ext cx="4210050" cy="533400"/>
          </a:xfrm>
          <a:prstGeom prst="rect">
            <a:avLst/>
          </a:prstGeom>
          <a:solidFill>
            <a:srgbClr val="B5DAFF"/>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4" name="Rectangle 12"/>
          <p:cNvSpPr>
            <a:spLocks noChangeArrowheads="1"/>
          </p:cNvSpPr>
          <p:nvPr/>
        </p:nvSpPr>
        <p:spPr bwMode="auto">
          <a:xfrm>
            <a:off x="3487738" y="6319838"/>
            <a:ext cx="6418262" cy="538162"/>
          </a:xfrm>
          <a:prstGeom prst="rect">
            <a:avLst/>
          </a:prstGeom>
          <a:solidFill>
            <a:srgbClr val="77A4FF"/>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pic>
        <p:nvPicPr>
          <p:cNvPr id="15" name="Picture 13" descr="Image-0009"/>
          <p:cNvPicPr>
            <a:picLocks noChangeAspect="1" noChangeArrowheads="1"/>
          </p:cNvPicPr>
          <p:nvPr/>
        </p:nvPicPr>
        <p:blipFill>
          <a:blip r:embed="rId2"/>
          <a:srcRect/>
          <a:stretch>
            <a:fillRect/>
          </a:stretch>
        </p:blipFill>
        <p:spPr bwMode="auto">
          <a:xfrm>
            <a:off x="0" y="0"/>
            <a:ext cx="9918700" cy="1219200"/>
          </a:xfrm>
          <a:prstGeom prst="rect">
            <a:avLst/>
          </a:prstGeom>
          <a:noFill/>
          <a:ln w="9525">
            <a:noFill/>
            <a:miter lim="800000"/>
            <a:headEnd/>
            <a:tailEnd/>
          </a:ln>
        </p:spPr>
      </p:pic>
      <p:sp>
        <p:nvSpPr>
          <p:cNvPr id="16" name="Rectangle 14"/>
          <p:cNvSpPr>
            <a:spLocks noChangeArrowheads="1"/>
          </p:cNvSpPr>
          <p:nvPr/>
        </p:nvSpPr>
        <p:spPr bwMode="auto">
          <a:xfrm>
            <a:off x="0" y="6172200"/>
            <a:ext cx="9917113" cy="152400"/>
          </a:xfrm>
          <a:prstGeom prst="rect">
            <a:avLst/>
          </a:prstGeom>
          <a:solidFill>
            <a:srgbClr val="36429B"/>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7" name="Freeform 20"/>
          <p:cNvSpPr>
            <a:spLocks noEditPoints="1"/>
          </p:cNvSpPr>
          <p:nvPr/>
        </p:nvSpPr>
        <p:spPr bwMode="auto">
          <a:xfrm rot="16200000">
            <a:off x="36513" y="825500"/>
            <a:ext cx="293688" cy="319087"/>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grpSp>
        <p:nvGrpSpPr>
          <p:cNvPr id="18" name="Group 21"/>
          <p:cNvGrpSpPr>
            <a:grpSpLocks/>
          </p:cNvGrpSpPr>
          <p:nvPr/>
        </p:nvGrpSpPr>
        <p:grpSpPr bwMode="auto">
          <a:xfrm>
            <a:off x="368300" y="61913"/>
            <a:ext cx="1000125" cy="1114425"/>
            <a:chOff x="178" y="138"/>
            <a:chExt cx="595" cy="738"/>
          </a:xfrm>
        </p:grpSpPr>
        <p:sp>
          <p:nvSpPr>
            <p:cNvPr id="19" name="Freeform 22"/>
            <p:cNvSpPr>
              <a:spLocks/>
            </p:cNvSpPr>
            <p:nvPr userDrawn="1"/>
          </p:nvSpPr>
          <p:spPr bwMode="auto">
            <a:xfrm>
              <a:off x="178" y="159"/>
              <a:ext cx="155" cy="258"/>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 name="Freeform 23"/>
            <p:cNvSpPr>
              <a:spLocks/>
            </p:cNvSpPr>
            <p:nvPr userDrawn="1"/>
          </p:nvSpPr>
          <p:spPr bwMode="auto">
            <a:xfrm>
              <a:off x="212" y="424"/>
              <a:ext cx="297" cy="407"/>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1" name="Freeform 24"/>
            <p:cNvSpPr>
              <a:spLocks/>
            </p:cNvSpPr>
            <p:nvPr userDrawn="1"/>
          </p:nvSpPr>
          <p:spPr bwMode="auto">
            <a:xfrm>
              <a:off x="671" y="72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2" name="Freeform 25"/>
            <p:cNvSpPr>
              <a:spLocks/>
            </p:cNvSpPr>
            <p:nvPr userDrawn="1"/>
          </p:nvSpPr>
          <p:spPr bwMode="auto">
            <a:xfrm>
              <a:off x="543" y="607"/>
              <a:ext cx="127" cy="108"/>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3" name="Freeform 26"/>
            <p:cNvSpPr>
              <a:spLocks/>
            </p:cNvSpPr>
            <p:nvPr userDrawn="1"/>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4" name="Freeform 27"/>
            <p:cNvSpPr>
              <a:spLocks/>
            </p:cNvSpPr>
            <p:nvPr userDrawn="1"/>
          </p:nvSpPr>
          <p:spPr bwMode="auto">
            <a:xfrm>
              <a:off x="515" y="206"/>
              <a:ext cx="189" cy="204"/>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5" name="Freeform 28"/>
            <p:cNvSpPr>
              <a:spLocks/>
            </p:cNvSpPr>
            <p:nvPr userDrawn="1"/>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26" name="Freeform 29"/>
          <p:cNvSpPr>
            <a:spLocks noEditPoints="1"/>
          </p:cNvSpPr>
          <p:nvPr/>
        </p:nvSpPr>
        <p:spPr bwMode="auto">
          <a:xfrm rot="16200000">
            <a:off x="4032250" y="92076"/>
            <a:ext cx="434975" cy="4699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27" name="Freeform 30"/>
          <p:cNvSpPr>
            <a:spLocks noEditPoints="1"/>
          </p:cNvSpPr>
          <p:nvPr/>
        </p:nvSpPr>
        <p:spPr bwMode="auto">
          <a:xfrm rot="16200000">
            <a:off x="9051132" y="519906"/>
            <a:ext cx="576262" cy="62547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28" name="Freeform 31"/>
          <p:cNvSpPr>
            <a:spLocks noEditPoints="1"/>
          </p:cNvSpPr>
          <p:nvPr/>
        </p:nvSpPr>
        <p:spPr bwMode="auto">
          <a:xfrm rot="16200000">
            <a:off x="5804694" y="426244"/>
            <a:ext cx="746125" cy="808037"/>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112655" name="Rectangle 15"/>
          <p:cNvSpPr>
            <a:spLocks noGrp="1" noChangeArrowheads="1"/>
          </p:cNvSpPr>
          <p:nvPr>
            <p:ph type="ctrTitle"/>
          </p:nvPr>
        </p:nvSpPr>
        <p:spPr>
          <a:xfrm>
            <a:off x="2476500" y="2819400"/>
            <a:ext cx="7181850" cy="1143000"/>
          </a:xfrm>
        </p:spPr>
        <p:txBody>
          <a:bodyPr/>
          <a:lstStyle>
            <a:lvl1pPr>
              <a:defRPr/>
            </a:lvl1pPr>
          </a:lstStyle>
          <a:p>
            <a:r>
              <a:rPr lang="ko-KR" altLang="en-US"/>
              <a:t>마스터 제목 스타일 편집</a:t>
            </a:r>
          </a:p>
        </p:txBody>
      </p:sp>
      <p:sp>
        <p:nvSpPr>
          <p:cNvPr id="112656" name="Rectangle 16"/>
          <p:cNvSpPr>
            <a:spLocks noGrp="1" noChangeArrowheads="1"/>
          </p:cNvSpPr>
          <p:nvPr>
            <p:ph type="subTitle" idx="1"/>
          </p:nvPr>
        </p:nvSpPr>
        <p:spPr>
          <a:xfrm>
            <a:off x="2476500" y="3962400"/>
            <a:ext cx="7181850" cy="685800"/>
          </a:xfrm>
        </p:spPr>
        <p:txBody>
          <a:bodyPr/>
          <a:lstStyle>
            <a:lvl1pPr marL="0" indent="0">
              <a:buFontTx/>
              <a:buNone/>
              <a:defRPr sz="3000">
                <a:latin typeface="-윤체M" pitchFamily="18" charset="-127"/>
                <a:ea typeface="-윤체M" pitchFamily="18" charset="-127"/>
              </a:defRPr>
            </a:lvl1pPr>
          </a:lstStyle>
          <a:p>
            <a:r>
              <a:rPr lang="ko-KR" altLang="en-US"/>
              <a:t>마스터 부제목 스타일 편집</a:t>
            </a:r>
          </a:p>
        </p:txBody>
      </p:sp>
      <p:sp>
        <p:nvSpPr>
          <p:cNvPr id="29" name="Rectangle 17"/>
          <p:cNvSpPr>
            <a:spLocks noGrp="1" noChangeArrowheads="1"/>
          </p:cNvSpPr>
          <p:nvPr>
            <p:ph type="dt" sz="half" idx="10"/>
          </p:nvPr>
        </p:nvSpPr>
        <p:spPr/>
        <p:txBody>
          <a:bodyPr/>
          <a:lstStyle>
            <a:lvl1pPr>
              <a:defRPr/>
            </a:lvl1pPr>
          </a:lstStyle>
          <a:p>
            <a:pPr>
              <a:defRPr/>
            </a:pPr>
            <a:fld id="{94A66495-0ACD-4BE4-9C2D-E7E5CB25112B}" type="datetimeFigureOut">
              <a:rPr lang="ko-KR" altLang="en-US"/>
              <a:pPr>
                <a:defRPr/>
              </a:pPr>
              <a:t>2015-04-16</a:t>
            </a:fld>
            <a:endParaRPr lang="en-US" altLang="ko-KR"/>
          </a:p>
        </p:txBody>
      </p:sp>
      <p:sp>
        <p:nvSpPr>
          <p:cNvPr id="30" name="Rectangle 18"/>
          <p:cNvSpPr>
            <a:spLocks noGrp="1" noChangeArrowheads="1"/>
          </p:cNvSpPr>
          <p:nvPr>
            <p:ph type="ftr" sz="quarter" idx="11"/>
          </p:nvPr>
        </p:nvSpPr>
        <p:spPr/>
        <p:txBody>
          <a:bodyPr/>
          <a:lstStyle>
            <a:lvl1pPr>
              <a:defRPr/>
            </a:lvl1pPr>
          </a:lstStyle>
          <a:p>
            <a:pPr>
              <a:defRPr/>
            </a:pPr>
            <a:endParaRPr lang="en-US" altLang="ko-KR"/>
          </a:p>
        </p:txBody>
      </p:sp>
      <p:sp>
        <p:nvSpPr>
          <p:cNvPr id="31" name="Rectangle 19"/>
          <p:cNvSpPr>
            <a:spLocks noGrp="1" noChangeArrowheads="1"/>
          </p:cNvSpPr>
          <p:nvPr>
            <p:ph type="sldNum" sz="quarter" idx="12"/>
          </p:nvPr>
        </p:nvSpPr>
        <p:spPr/>
        <p:txBody>
          <a:bodyPr/>
          <a:lstStyle>
            <a:lvl1pPr>
              <a:defRPr/>
            </a:lvl1pPr>
          </a:lstStyle>
          <a:p>
            <a:pPr>
              <a:defRPr/>
            </a:pPr>
            <a:fld id="{E56E08F1-EDA8-43C2-8C65-D0DB10D087C3}" type="slidenum">
              <a:rPr lang="ko-KR" altLang="en-US"/>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2"/>
          <p:cNvSpPr>
            <a:spLocks noGrp="1" noChangeArrowheads="1"/>
          </p:cNvSpPr>
          <p:nvPr>
            <p:ph type="dt" sz="half" idx="10"/>
          </p:nvPr>
        </p:nvSpPr>
        <p:spPr/>
        <p:txBody>
          <a:bodyPr/>
          <a:lstStyle>
            <a:lvl1pPr>
              <a:defRPr/>
            </a:lvl1pPr>
          </a:lstStyle>
          <a:p>
            <a:pPr>
              <a:defRPr/>
            </a:pPr>
            <a:fld id="{44C0357F-222B-4B80-8CBF-0E599752CBD2}" type="datetimeFigureOut">
              <a:rPr lang="ko-KR" altLang="en-US"/>
              <a:pPr>
                <a:defRPr/>
              </a:pPr>
              <a:t>2015-04-16</a:t>
            </a:fld>
            <a:endParaRPr lang="en-US" altLang="ko-KR"/>
          </a:p>
        </p:txBody>
      </p:sp>
      <p:sp>
        <p:nvSpPr>
          <p:cNvPr id="5" name="Rectangle 23"/>
          <p:cNvSpPr>
            <a:spLocks noGrp="1" noChangeArrowheads="1"/>
          </p:cNvSpPr>
          <p:nvPr>
            <p:ph type="ftr" sz="quarter" idx="11"/>
          </p:nvPr>
        </p:nvSpPr>
        <p:spPr/>
        <p:txBody>
          <a:bodyPr/>
          <a:lstStyle>
            <a:lvl1pPr>
              <a:defRPr/>
            </a:lvl1pPr>
          </a:lstStyle>
          <a:p>
            <a:pPr>
              <a:defRPr/>
            </a:pPr>
            <a:endParaRPr lang="en-US" altLang="ko-KR"/>
          </a:p>
        </p:txBody>
      </p:sp>
      <p:sp>
        <p:nvSpPr>
          <p:cNvPr id="6" name="Rectangle 24"/>
          <p:cNvSpPr>
            <a:spLocks noGrp="1" noChangeArrowheads="1"/>
          </p:cNvSpPr>
          <p:nvPr>
            <p:ph type="sldNum" sz="quarter" idx="12"/>
          </p:nvPr>
        </p:nvSpPr>
        <p:spPr/>
        <p:txBody>
          <a:bodyPr/>
          <a:lstStyle>
            <a:lvl1pPr>
              <a:defRPr/>
            </a:lvl1pPr>
          </a:lstStyle>
          <a:p>
            <a:pPr>
              <a:defRPr/>
            </a:pPr>
            <a:fld id="{DC9B0CE1-C448-479F-A91C-D16199039655}" type="slidenum">
              <a:rPr lang="ko-KR" altLang="en-US"/>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53325" y="152400"/>
            <a:ext cx="2105025" cy="4114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38252" y="152400"/>
            <a:ext cx="6162675" cy="4114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2"/>
          <p:cNvSpPr>
            <a:spLocks noGrp="1" noChangeArrowheads="1"/>
          </p:cNvSpPr>
          <p:nvPr>
            <p:ph type="dt" sz="half" idx="10"/>
          </p:nvPr>
        </p:nvSpPr>
        <p:spPr/>
        <p:txBody>
          <a:bodyPr/>
          <a:lstStyle>
            <a:lvl1pPr>
              <a:defRPr/>
            </a:lvl1pPr>
          </a:lstStyle>
          <a:p>
            <a:pPr>
              <a:defRPr/>
            </a:pPr>
            <a:fld id="{9061463A-61D9-4ABC-90C3-BA315AD7C88E}" type="datetimeFigureOut">
              <a:rPr lang="ko-KR" altLang="en-US"/>
              <a:pPr>
                <a:defRPr/>
              </a:pPr>
              <a:t>2015-04-16</a:t>
            </a:fld>
            <a:endParaRPr lang="en-US" altLang="ko-KR"/>
          </a:p>
        </p:txBody>
      </p:sp>
      <p:sp>
        <p:nvSpPr>
          <p:cNvPr id="5" name="Rectangle 23"/>
          <p:cNvSpPr>
            <a:spLocks noGrp="1" noChangeArrowheads="1"/>
          </p:cNvSpPr>
          <p:nvPr>
            <p:ph type="ftr" sz="quarter" idx="11"/>
          </p:nvPr>
        </p:nvSpPr>
        <p:spPr/>
        <p:txBody>
          <a:bodyPr/>
          <a:lstStyle>
            <a:lvl1pPr>
              <a:defRPr/>
            </a:lvl1pPr>
          </a:lstStyle>
          <a:p>
            <a:pPr>
              <a:defRPr/>
            </a:pPr>
            <a:endParaRPr lang="en-US" altLang="ko-KR"/>
          </a:p>
        </p:txBody>
      </p:sp>
      <p:sp>
        <p:nvSpPr>
          <p:cNvPr id="6" name="Rectangle 24"/>
          <p:cNvSpPr>
            <a:spLocks noGrp="1" noChangeArrowheads="1"/>
          </p:cNvSpPr>
          <p:nvPr>
            <p:ph type="sldNum" sz="quarter" idx="12"/>
          </p:nvPr>
        </p:nvSpPr>
        <p:spPr/>
        <p:txBody>
          <a:bodyPr/>
          <a:lstStyle>
            <a:lvl1pPr>
              <a:defRPr/>
            </a:lvl1pPr>
          </a:lstStyle>
          <a:p>
            <a:pPr>
              <a:defRPr/>
            </a:pPr>
            <a:fld id="{D8A2F0C1-D7C8-42BC-923F-7F411F93C972}" type="slidenum">
              <a:rPr lang="ko-KR" altLang="en-US"/>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7"/>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2"/>
          <p:cNvSpPr>
            <a:spLocks noGrp="1" noChangeArrowheads="1"/>
          </p:cNvSpPr>
          <p:nvPr>
            <p:ph type="dt" sz="half" idx="10"/>
          </p:nvPr>
        </p:nvSpPr>
        <p:spPr/>
        <p:txBody>
          <a:bodyPr/>
          <a:lstStyle>
            <a:lvl1pPr>
              <a:defRPr/>
            </a:lvl1pPr>
          </a:lstStyle>
          <a:p>
            <a:pPr>
              <a:defRPr/>
            </a:pPr>
            <a:fld id="{C03B8824-88D3-4D7F-9176-EACCC12FAFA7}" type="datetimeFigureOut">
              <a:rPr lang="ko-KR" altLang="en-US"/>
              <a:pPr>
                <a:defRPr/>
              </a:pPr>
              <a:t>2015-04-16</a:t>
            </a:fld>
            <a:endParaRPr lang="en-US" altLang="ko-KR"/>
          </a:p>
        </p:txBody>
      </p:sp>
      <p:sp>
        <p:nvSpPr>
          <p:cNvPr id="5" name="Rectangle 23"/>
          <p:cNvSpPr>
            <a:spLocks noGrp="1" noChangeArrowheads="1"/>
          </p:cNvSpPr>
          <p:nvPr>
            <p:ph type="ftr" sz="quarter" idx="11"/>
          </p:nvPr>
        </p:nvSpPr>
        <p:spPr/>
        <p:txBody>
          <a:bodyPr/>
          <a:lstStyle>
            <a:lvl1pPr>
              <a:defRPr/>
            </a:lvl1pPr>
          </a:lstStyle>
          <a:p>
            <a:pPr>
              <a:defRPr/>
            </a:pPr>
            <a:endParaRPr lang="en-US" altLang="ko-KR"/>
          </a:p>
        </p:txBody>
      </p:sp>
      <p:sp>
        <p:nvSpPr>
          <p:cNvPr id="6" name="Rectangle 24"/>
          <p:cNvSpPr>
            <a:spLocks noGrp="1" noChangeArrowheads="1"/>
          </p:cNvSpPr>
          <p:nvPr>
            <p:ph type="sldNum" sz="quarter" idx="12"/>
          </p:nvPr>
        </p:nvSpPr>
        <p:spPr/>
        <p:txBody>
          <a:bodyPr/>
          <a:lstStyle>
            <a:lvl1pPr>
              <a:defRPr/>
            </a:lvl1pPr>
          </a:lstStyle>
          <a:p>
            <a:pPr>
              <a:defRPr/>
            </a:pPr>
            <a:fld id="{CE332850-ECB8-4302-9A89-BF587FCE8664}"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895600"/>
            <a:ext cx="8750300" cy="3352800"/>
          </a:xfrm>
          <a:prstGeom prst="rect">
            <a:avLst/>
          </a:prstGeom>
          <a:gradFill rotWithShape="0">
            <a:gsLst>
              <a:gs pos="0">
                <a:srgbClr val="ACD0E2"/>
              </a:gs>
              <a:gs pos="100000">
                <a:srgbClr val="FFFFFF"/>
              </a:gs>
            </a:gsLst>
            <a:lin ang="0" scaled="1"/>
          </a:gra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algn="ctr" eaLnBrk="1" latinLnBrk="1" hangingPunct="1">
              <a:spcBef>
                <a:spcPct val="0"/>
              </a:spcBef>
              <a:defRPr/>
            </a:pPr>
            <a:endParaRPr lang="zh-CN" altLang="en-US" sz="2400" b="0" smtClean="0">
              <a:solidFill>
                <a:schemeClr val="tx1"/>
              </a:solidFill>
              <a:latin typeface="Gulim" pitchFamily="34" charset="-127"/>
              <a:ea typeface="Gulim" pitchFamily="34" charset="-127"/>
            </a:endParaRPr>
          </a:p>
        </p:txBody>
      </p:sp>
      <p:grpSp>
        <p:nvGrpSpPr>
          <p:cNvPr id="5" name="Group 3"/>
          <p:cNvGrpSpPr>
            <a:grpSpLocks/>
          </p:cNvGrpSpPr>
          <p:nvPr/>
        </p:nvGrpSpPr>
        <p:grpSpPr bwMode="auto">
          <a:xfrm>
            <a:off x="1898650" y="1600200"/>
            <a:ext cx="8007350" cy="4191000"/>
            <a:chOff x="528" y="1296"/>
            <a:chExt cx="4848" cy="2496"/>
          </a:xfrm>
        </p:grpSpPr>
        <p:sp>
          <p:nvSpPr>
            <p:cNvPr id="6" name="AutoShape 4"/>
            <p:cNvSpPr>
              <a:spLocks noChangeArrowheads="1"/>
            </p:cNvSpPr>
            <p:nvPr/>
          </p:nvSpPr>
          <p:spPr bwMode="auto">
            <a:xfrm flipH="1">
              <a:off x="528" y="1296"/>
              <a:ext cx="1776" cy="2496"/>
            </a:xfrm>
            <a:prstGeom prst="flowChartDelay">
              <a:avLst/>
            </a:prstGeom>
            <a:gradFill rotWithShape="0">
              <a:gsLst>
                <a:gs pos="0">
                  <a:srgbClr val="ADC3DD"/>
                </a:gs>
                <a:gs pos="100000">
                  <a:srgbClr val="FFFFFF"/>
                </a:gs>
              </a:gsLst>
              <a:lin ang="5400000" scaled="1"/>
            </a:gra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7" name="Rectangle 5"/>
            <p:cNvSpPr>
              <a:spLocks noChangeArrowheads="1"/>
            </p:cNvSpPr>
            <p:nvPr/>
          </p:nvSpPr>
          <p:spPr bwMode="auto">
            <a:xfrm>
              <a:off x="2304" y="1296"/>
              <a:ext cx="3072" cy="2496"/>
            </a:xfrm>
            <a:prstGeom prst="rect">
              <a:avLst/>
            </a:prstGeom>
            <a:gradFill rotWithShape="0">
              <a:gsLst>
                <a:gs pos="0">
                  <a:srgbClr val="ADC3DD"/>
                </a:gs>
                <a:gs pos="100000">
                  <a:srgbClr val="FFFFFF"/>
                </a:gs>
              </a:gsLst>
              <a:lin ang="5400000" scaled="1"/>
            </a:gradFill>
            <a:ln>
              <a:noFill/>
            </a:ln>
            <a:effectLst/>
            <a:extLst/>
          </p:spPr>
          <p:txBody>
            <a:bodyPr wrap="none" anchor="ctr"/>
            <a:lstStyle/>
            <a:p>
              <a:pPr>
                <a:defRPr/>
              </a:pPr>
              <a:endParaRPr lang="zh-CN" altLang="en-US">
                <a:latin typeface="Cooper Black" charset="0"/>
                <a:ea typeface="黑体" charset="0"/>
                <a:cs typeface="黑体" charset="0"/>
              </a:endParaRPr>
            </a:p>
          </p:txBody>
        </p:sp>
      </p:grpSp>
      <p:sp>
        <p:nvSpPr>
          <p:cNvPr id="8" name="Rectangle 6"/>
          <p:cNvSpPr>
            <a:spLocks noChangeArrowheads="1"/>
          </p:cNvSpPr>
          <p:nvPr/>
        </p:nvSpPr>
        <p:spPr bwMode="auto">
          <a:xfrm>
            <a:off x="6257925" y="1219200"/>
            <a:ext cx="3648075" cy="533400"/>
          </a:xfrm>
          <a:prstGeom prst="rect">
            <a:avLst/>
          </a:prstGeom>
          <a:solidFill>
            <a:srgbClr val="99CCFF">
              <a:alpha val="50195"/>
            </a:srgbClr>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9" name="Rectangle 7"/>
          <p:cNvSpPr>
            <a:spLocks noChangeArrowheads="1"/>
          </p:cNvSpPr>
          <p:nvPr/>
        </p:nvSpPr>
        <p:spPr bwMode="auto">
          <a:xfrm>
            <a:off x="0" y="1219200"/>
            <a:ext cx="9918700" cy="38100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grpSp>
        <p:nvGrpSpPr>
          <p:cNvPr id="10" name="Group 8"/>
          <p:cNvGrpSpPr>
            <a:grpSpLocks/>
          </p:cNvGrpSpPr>
          <p:nvPr/>
        </p:nvGrpSpPr>
        <p:grpSpPr bwMode="auto">
          <a:xfrm>
            <a:off x="2146300" y="1600200"/>
            <a:ext cx="7759700" cy="3657600"/>
            <a:chOff x="528" y="1296"/>
            <a:chExt cx="4848" cy="2496"/>
          </a:xfrm>
        </p:grpSpPr>
        <p:sp>
          <p:nvSpPr>
            <p:cNvPr id="11" name="AutoShape 9"/>
            <p:cNvSpPr>
              <a:spLocks noChangeArrowheads="1"/>
            </p:cNvSpPr>
            <p:nvPr/>
          </p:nvSpPr>
          <p:spPr bwMode="auto">
            <a:xfrm flipH="1">
              <a:off x="528" y="1296"/>
              <a:ext cx="1776" cy="2496"/>
            </a:xfrm>
            <a:prstGeom prst="flowChartDelay">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12" name="Rectangle 10"/>
            <p:cNvSpPr>
              <a:spLocks noChangeArrowheads="1"/>
            </p:cNvSpPr>
            <p:nvPr/>
          </p:nvSpPr>
          <p:spPr bwMode="auto">
            <a:xfrm>
              <a:off x="2304" y="1296"/>
              <a:ext cx="3072" cy="2496"/>
            </a:xfrm>
            <a:prstGeom prst="rect">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grpSp>
      <p:sp>
        <p:nvSpPr>
          <p:cNvPr id="13" name="Rectangle 11"/>
          <p:cNvSpPr>
            <a:spLocks noChangeArrowheads="1"/>
          </p:cNvSpPr>
          <p:nvPr/>
        </p:nvSpPr>
        <p:spPr bwMode="auto">
          <a:xfrm>
            <a:off x="0" y="6324600"/>
            <a:ext cx="4210050" cy="533400"/>
          </a:xfrm>
          <a:prstGeom prst="rect">
            <a:avLst/>
          </a:prstGeom>
          <a:solidFill>
            <a:srgbClr val="B5DAFF"/>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14" name="Rectangle 12"/>
          <p:cNvSpPr>
            <a:spLocks noChangeArrowheads="1"/>
          </p:cNvSpPr>
          <p:nvPr/>
        </p:nvSpPr>
        <p:spPr bwMode="auto">
          <a:xfrm>
            <a:off x="3487738" y="6319838"/>
            <a:ext cx="6418262" cy="538162"/>
          </a:xfrm>
          <a:prstGeom prst="rect">
            <a:avLst/>
          </a:prstGeom>
          <a:solidFill>
            <a:srgbClr val="77A4FF"/>
          </a:solidFill>
          <a:ln>
            <a:noFill/>
          </a:ln>
          <a:effectLst/>
          <a:extLst/>
        </p:spPr>
        <p:txBody>
          <a:bodyPr wrap="none" anchor="ctr"/>
          <a:lstStyle/>
          <a:p>
            <a:pPr>
              <a:defRPr/>
            </a:pPr>
            <a:endParaRPr lang="zh-CN" altLang="en-US">
              <a:latin typeface="Cooper Black" charset="0"/>
              <a:ea typeface="黑体" charset="0"/>
              <a:cs typeface="黑体" charset="0"/>
            </a:endParaRPr>
          </a:p>
        </p:txBody>
      </p:sp>
      <p:pic>
        <p:nvPicPr>
          <p:cNvPr id="15" name="Picture 13" descr="Image-0009"/>
          <p:cNvPicPr>
            <a:picLocks noChangeAspect="1" noChangeArrowheads="1"/>
          </p:cNvPicPr>
          <p:nvPr/>
        </p:nvPicPr>
        <p:blipFill>
          <a:blip r:embed="rId2"/>
          <a:srcRect/>
          <a:stretch>
            <a:fillRect/>
          </a:stretch>
        </p:blipFill>
        <p:spPr bwMode="auto">
          <a:xfrm>
            <a:off x="0" y="0"/>
            <a:ext cx="9918700" cy="1219200"/>
          </a:xfrm>
          <a:prstGeom prst="rect">
            <a:avLst/>
          </a:prstGeom>
          <a:noFill/>
          <a:ln w="9525">
            <a:noFill/>
            <a:miter lim="800000"/>
            <a:headEnd/>
            <a:tailEnd/>
          </a:ln>
        </p:spPr>
      </p:pic>
      <p:sp>
        <p:nvSpPr>
          <p:cNvPr id="16" name="Rectangle 14"/>
          <p:cNvSpPr>
            <a:spLocks noChangeArrowheads="1"/>
          </p:cNvSpPr>
          <p:nvPr/>
        </p:nvSpPr>
        <p:spPr bwMode="auto">
          <a:xfrm>
            <a:off x="0" y="6172200"/>
            <a:ext cx="9917113" cy="152400"/>
          </a:xfrm>
          <a:prstGeom prst="rect">
            <a:avLst/>
          </a:prstGeom>
          <a:solidFill>
            <a:srgbClr val="36429B"/>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17" name="Freeform 20"/>
          <p:cNvSpPr>
            <a:spLocks noEditPoints="1"/>
          </p:cNvSpPr>
          <p:nvPr/>
        </p:nvSpPr>
        <p:spPr bwMode="auto">
          <a:xfrm rot="16200000">
            <a:off x="36513" y="825500"/>
            <a:ext cx="293688" cy="319087"/>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grpSp>
        <p:nvGrpSpPr>
          <p:cNvPr id="18" name="Group 21"/>
          <p:cNvGrpSpPr>
            <a:grpSpLocks/>
          </p:cNvGrpSpPr>
          <p:nvPr/>
        </p:nvGrpSpPr>
        <p:grpSpPr bwMode="auto">
          <a:xfrm>
            <a:off x="368300" y="61913"/>
            <a:ext cx="1000125" cy="1114425"/>
            <a:chOff x="178" y="138"/>
            <a:chExt cx="595" cy="738"/>
          </a:xfrm>
        </p:grpSpPr>
        <p:sp>
          <p:nvSpPr>
            <p:cNvPr id="19" name="Freeform 22"/>
            <p:cNvSpPr>
              <a:spLocks/>
            </p:cNvSpPr>
            <p:nvPr userDrawn="1"/>
          </p:nvSpPr>
          <p:spPr bwMode="auto">
            <a:xfrm>
              <a:off x="178" y="159"/>
              <a:ext cx="155" cy="258"/>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 name="Freeform 23"/>
            <p:cNvSpPr>
              <a:spLocks/>
            </p:cNvSpPr>
            <p:nvPr userDrawn="1"/>
          </p:nvSpPr>
          <p:spPr bwMode="auto">
            <a:xfrm>
              <a:off x="212" y="424"/>
              <a:ext cx="297" cy="407"/>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1" name="Freeform 24"/>
            <p:cNvSpPr>
              <a:spLocks/>
            </p:cNvSpPr>
            <p:nvPr userDrawn="1"/>
          </p:nvSpPr>
          <p:spPr bwMode="auto">
            <a:xfrm>
              <a:off x="671" y="723"/>
              <a:ext cx="0" cy="0"/>
            </a:xfrm>
            <a:custGeom>
              <a:avLst/>
              <a:gdLst>
                <a:gd name="T0" fmla="*/ 0 h 1"/>
                <a:gd name="T1" fmla="*/ 0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2" name="Freeform 25"/>
            <p:cNvSpPr>
              <a:spLocks/>
            </p:cNvSpPr>
            <p:nvPr userDrawn="1"/>
          </p:nvSpPr>
          <p:spPr bwMode="auto">
            <a:xfrm>
              <a:off x="543" y="607"/>
              <a:ext cx="126" cy="108"/>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3" name="Freeform 26"/>
            <p:cNvSpPr>
              <a:spLocks/>
            </p:cNvSpPr>
            <p:nvPr userDrawn="1"/>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4" name="Freeform 27"/>
            <p:cNvSpPr>
              <a:spLocks/>
            </p:cNvSpPr>
            <p:nvPr userDrawn="1"/>
          </p:nvSpPr>
          <p:spPr bwMode="auto">
            <a:xfrm>
              <a:off x="515" y="206"/>
              <a:ext cx="189" cy="204"/>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5" name="Freeform 28"/>
            <p:cNvSpPr>
              <a:spLocks/>
            </p:cNvSpPr>
            <p:nvPr userDrawn="1"/>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26" name="Freeform 29"/>
          <p:cNvSpPr>
            <a:spLocks noEditPoints="1"/>
          </p:cNvSpPr>
          <p:nvPr/>
        </p:nvSpPr>
        <p:spPr bwMode="auto">
          <a:xfrm rot="16200000">
            <a:off x="4032250" y="92076"/>
            <a:ext cx="434975" cy="4699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27" name="Freeform 30"/>
          <p:cNvSpPr>
            <a:spLocks noEditPoints="1"/>
          </p:cNvSpPr>
          <p:nvPr/>
        </p:nvSpPr>
        <p:spPr bwMode="auto">
          <a:xfrm rot="16200000">
            <a:off x="9051132" y="519906"/>
            <a:ext cx="576262" cy="62547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28" name="Freeform 31"/>
          <p:cNvSpPr>
            <a:spLocks noEditPoints="1"/>
          </p:cNvSpPr>
          <p:nvPr/>
        </p:nvSpPr>
        <p:spPr bwMode="auto">
          <a:xfrm rot="16200000">
            <a:off x="5804694" y="426244"/>
            <a:ext cx="746125" cy="808037"/>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92175" name="Rectangle 15"/>
          <p:cNvSpPr>
            <a:spLocks noGrp="1" noChangeArrowheads="1"/>
          </p:cNvSpPr>
          <p:nvPr>
            <p:ph type="ctrTitle"/>
          </p:nvPr>
        </p:nvSpPr>
        <p:spPr>
          <a:xfrm>
            <a:off x="2476500" y="2819400"/>
            <a:ext cx="7181850" cy="1143000"/>
          </a:xfrm>
        </p:spPr>
        <p:txBody>
          <a:bodyPr/>
          <a:lstStyle>
            <a:lvl1pPr>
              <a:defRPr/>
            </a:lvl1pPr>
          </a:lstStyle>
          <a:p>
            <a:pPr lvl="0"/>
            <a:r>
              <a:rPr lang="ko-KR" altLang="en-US" noProof="0" smtClean="0"/>
              <a:t>마스터 제목 스타일 편집</a:t>
            </a:r>
          </a:p>
        </p:txBody>
      </p:sp>
      <p:sp>
        <p:nvSpPr>
          <p:cNvPr id="92176" name="Rectangle 16"/>
          <p:cNvSpPr>
            <a:spLocks noGrp="1" noChangeArrowheads="1"/>
          </p:cNvSpPr>
          <p:nvPr>
            <p:ph type="subTitle" idx="1"/>
          </p:nvPr>
        </p:nvSpPr>
        <p:spPr>
          <a:xfrm>
            <a:off x="2476500" y="3962400"/>
            <a:ext cx="7181850" cy="685800"/>
          </a:xfrm>
        </p:spPr>
        <p:txBody>
          <a:bodyPr/>
          <a:lstStyle>
            <a:lvl1pPr marL="0" indent="0">
              <a:buFontTx/>
              <a:buNone/>
              <a:defRPr sz="3000">
                <a:latin typeface="-윤체M" pitchFamily="18" charset="-127"/>
                <a:ea typeface="-윤체M" pitchFamily="18" charset="-127"/>
              </a:defRPr>
            </a:lvl1pPr>
          </a:lstStyle>
          <a:p>
            <a:pPr lvl="0"/>
            <a:r>
              <a:rPr lang="ko-KR" altLang="en-US" noProof="0" smtClean="0"/>
              <a:t>마스터 부제목 스타일 편집</a:t>
            </a:r>
          </a:p>
        </p:txBody>
      </p:sp>
      <p:sp>
        <p:nvSpPr>
          <p:cNvPr id="29" name="Rectangle 17"/>
          <p:cNvSpPr>
            <a:spLocks noGrp="1" noChangeArrowheads="1"/>
          </p:cNvSpPr>
          <p:nvPr>
            <p:ph type="dt" sz="half" idx="10"/>
          </p:nvPr>
        </p:nvSpPr>
        <p:spPr bwMode="auto">
          <a:xfrm>
            <a:off x="742950" y="6324600"/>
            <a:ext cx="2063750" cy="457200"/>
          </a:xfrm>
          <a:prstGeom prst="rect">
            <a:avLst/>
          </a:prstGeom>
          <a:extLst/>
        </p:spPr>
        <p:txBody>
          <a:bodyPr vert="horz" wrap="square" lIns="91440" tIns="45720" rIns="91440" bIns="45720" numCol="1" anchor="t" anchorCtr="0" compatLnSpc="1">
            <a:prstTxWarp prst="textNoShape">
              <a:avLst/>
            </a:prstTxWarp>
          </a:bodyPr>
          <a:lstStyle>
            <a:lvl1pPr latinLnBrk="1">
              <a:spcBef>
                <a:spcPct val="0"/>
              </a:spcBef>
              <a:defRPr sz="1400" b="0">
                <a:solidFill>
                  <a:schemeClr val="tx1"/>
                </a:solidFill>
                <a:latin typeface="-윤체L" pitchFamily="18" charset="-127"/>
                <a:ea typeface="-윤체L" pitchFamily="18" charset="-127"/>
              </a:defRPr>
            </a:lvl1pPr>
          </a:lstStyle>
          <a:p>
            <a:pPr>
              <a:defRPr/>
            </a:pPr>
            <a:fld id="{D6099974-CE2A-49D4-8DB5-8A0A95791E95}" type="datetimeFigureOut">
              <a:rPr lang="ko-KR" altLang="en-US"/>
              <a:pPr>
                <a:defRPr/>
              </a:pPr>
              <a:t>2015-04-16</a:t>
            </a:fld>
            <a:endParaRPr lang="en-US" altLang="ko-KR"/>
          </a:p>
        </p:txBody>
      </p:sp>
      <p:sp>
        <p:nvSpPr>
          <p:cNvPr id="30" name="Rectangle 18"/>
          <p:cNvSpPr>
            <a:spLocks noGrp="1" noChangeArrowheads="1"/>
          </p:cNvSpPr>
          <p:nvPr>
            <p:ph type="ftr" sz="quarter" idx="11"/>
          </p:nvPr>
        </p:nvSpPr>
        <p:spPr bwMode="auto">
          <a:xfrm>
            <a:off x="3384550" y="6324600"/>
            <a:ext cx="3136900" cy="457200"/>
          </a:xfrm>
          <a:prstGeom prst="rect">
            <a:avLst/>
          </a:prstGeom>
          <a:extLst/>
        </p:spPr>
        <p:txBody>
          <a:bodyPr vert="horz" wrap="square" lIns="91440" tIns="45720" rIns="91440" bIns="45720" numCol="1" anchor="t" anchorCtr="0" compatLnSpc="1">
            <a:prstTxWarp prst="textNoShape">
              <a:avLst/>
            </a:prstTxWarp>
          </a:bodyPr>
          <a:lstStyle>
            <a:lvl1pPr algn="ctr" latinLnBrk="1">
              <a:spcBef>
                <a:spcPct val="0"/>
              </a:spcBef>
              <a:defRPr sz="1400" b="0">
                <a:solidFill>
                  <a:schemeClr val="tx1"/>
                </a:solidFill>
                <a:latin typeface="-윤체L" pitchFamily="18" charset="-127"/>
                <a:ea typeface="-윤체L" pitchFamily="18" charset="-127"/>
                <a:cs typeface="+mn-cs"/>
              </a:defRPr>
            </a:lvl1pPr>
          </a:lstStyle>
          <a:p>
            <a:pPr>
              <a:defRPr/>
            </a:pPr>
            <a:endParaRPr lang="en-US" altLang="ko-KR"/>
          </a:p>
        </p:txBody>
      </p:sp>
      <p:sp>
        <p:nvSpPr>
          <p:cNvPr id="31" name="Rectangle 19"/>
          <p:cNvSpPr>
            <a:spLocks noGrp="1" noChangeArrowheads="1"/>
          </p:cNvSpPr>
          <p:nvPr>
            <p:ph type="sldNum" sz="quarter" idx="12"/>
          </p:nvPr>
        </p:nvSpPr>
        <p:spPr bwMode="auto">
          <a:xfrm>
            <a:off x="7099300" y="6324600"/>
            <a:ext cx="2063750" cy="457200"/>
          </a:xfrm>
          <a:prstGeom prst="rect">
            <a:avLst/>
          </a:prstGeom>
          <a:extLst/>
        </p:spPr>
        <p:txBody>
          <a:bodyPr vert="horz" wrap="square" lIns="91440" tIns="45720" rIns="91440" bIns="45720" numCol="1" anchor="t" anchorCtr="0" compatLnSpc="1">
            <a:prstTxWarp prst="textNoShape">
              <a:avLst/>
            </a:prstTxWarp>
          </a:bodyPr>
          <a:lstStyle>
            <a:lvl1pPr algn="r" latinLnBrk="1">
              <a:spcBef>
                <a:spcPct val="0"/>
              </a:spcBef>
              <a:defRPr sz="1400" b="0">
                <a:solidFill>
                  <a:schemeClr val="tx1"/>
                </a:solidFill>
                <a:latin typeface="-윤체L" pitchFamily="18" charset="-127"/>
                <a:ea typeface="-윤체L" pitchFamily="18" charset="-127"/>
              </a:defRPr>
            </a:lvl1pPr>
          </a:lstStyle>
          <a:p>
            <a:pPr>
              <a:defRPr/>
            </a:pPr>
            <a:fld id="{0A0B29BF-EC38-4695-B1BC-BEAD220A7315}" type="slidenum">
              <a:rPr lang="ko-KR" altLang="en-US"/>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2"/>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38250" y="1600200"/>
            <a:ext cx="4133851"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24499" y="1600200"/>
            <a:ext cx="4133851"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2"/>
          <p:cNvSpPr>
            <a:spLocks noGrp="1" noChangeArrowheads="1"/>
          </p:cNvSpPr>
          <p:nvPr>
            <p:ph type="dt" sz="half" idx="10"/>
          </p:nvPr>
        </p:nvSpPr>
        <p:spPr/>
        <p:txBody>
          <a:bodyPr/>
          <a:lstStyle>
            <a:lvl1pPr>
              <a:defRPr/>
            </a:lvl1pPr>
          </a:lstStyle>
          <a:p>
            <a:pPr>
              <a:defRPr/>
            </a:pPr>
            <a:fld id="{6E007FD8-0B18-4C42-819A-1D67D15D2811}" type="datetimeFigureOut">
              <a:rPr lang="ko-KR" altLang="en-US"/>
              <a:pPr>
                <a:defRPr/>
              </a:pPr>
              <a:t>2015-04-16</a:t>
            </a:fld>
            <a:endParaRPr lang="en-US" altLang="ko-KR"/>
          </a:p>
        </p:txBody>
      </p:sp>
      <p:sp>
        <p:nvSpPr>
          <p:cNvPr id="5" name="Rectangle 23"/>
          <p:cNvSpPr>
            <a:spLocks noGrp="1" noChangeArrowheads="1"/>
          </p:cNvSpPr>
          <p:nvPr>
            <p:ph type="ftr" sz="quarter" idx="11"/>
          </p:nvPr>
        </p:nvSpPr>
        <p:spPr/>
        <p:txBody>
          <a:bodyPr/>
          <a:lstStyle>
            <a:lvl1pPr>
              <a:defRPr/>
            </a:lvl1pPr>
          </a:lstStyle>
          <a:p>
            <a:pPr>
              <a:defRPr/>
            </a:pPr>
            <a:endParaRPr lang="en-US" altLang="ko-KR"/>
          </a:p>
        </p:txBody>
      </p:sp>
      <p:sp>
        <p:nvSpPr>
          <p:cNvPr id="6" name="Rectangle 24"/>
          <p:cNvSpPr>
            <a:spLocks noGrp="1" noChangeArrowheads="1"/>
          </p:cNvSpPr>
          <p:nvPr>
            <p:ph type="sldNum" sz="quarter" idx="12"/>
          </p:nvPr>
        </p:nvSpPr>
        <p:spPr/>
        <p:txBody>
          <a:bodyPr/>
          <a:lstStyle>
            <a:lvl1pPr>
              <a:defRPr/>
            </a:lvl1pPr>
          </a:lstStyle>
          <a:p>
            <a:pPr>
              <a:defRPr/>
            </a:pPr>
            <a:fld id="{8476C866-C7CC-4EA9-BACC-7125B7CAA460}" type="slidenum">
              <a:rPr lang="ko-KR" altLang="en-US"/>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1"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53325" y="152400"/>
            <a:ext cx="2105025" cy="4114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38252" y="152400"/>
            <a:ext cx="6162675" cy="4114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7"/>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2"/>
            <a:ext cx="89154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2"/>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2"/>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199" y="1600202"/>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7"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7"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2"/>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2"/>
          <p:cNvSpPr>
            <a:spLocks noGrp="1" noChangeArrowheads="1"/>
          </p:cNvSpPr>
          <p:nvPr>
            <p:ph type="dt" sz="half" idx="10"/>
          </p:nvPr>
        </p:nvSpPr>
        <p:spPr/>
        <p:txBody>
          <a:bodyPr/>
          <a:lstStyle>
            <a:lvl1pPr>
              <a:defRPr/>
            </a:lvl1pPr>
          </a:lstStyle>
          <a:p>
            <a:pPr>
              <a:defRPr/>
            </a:pPr>
            <a:fld id="{DC6A452F-C151-4044-8F83-F4FAB723687E}" type="datetimeFigureOut">
              <a:rPr lang="ko-KR" altLang="en-US"/>
              <a:pPr>
                <a:defRPr/>
              </a:pPr>
              <a:t>2015-04-16</a:t>
            </a:fld>
            <a:endParaRPr lang="en-US" altLang="ko-KR"/>
          </a:p>
        </p:txBody>
      </p:sp>
      <p:sp>
        <p:nvSpPr>
          <p:cNvPr id="5" name="Rectangle 23"/>
          <p:cNvSpPr>
            <a:spLocks noGrp="1" noChangeArrowheads="1"/>
          </p:cNvSpPr>
          <p:nvPr>
            <p:ph type="ftr" sz="quarter" idx="11"/>
          </p:nvPr>
        </p:nvSpPr>
        <p:spPr/>
        <p:txBody>
          <a:bodyPr/>
          <a:lstStyle>
            <a:lvl1pPr>
              <a:defRPr/>
            </a:lvl1pPr>
          </a:lstStyle>
          <a:p>
            <a:pPr>
              <a:defRPr/>
            </a:pPr>
            <a:endParaRPr lang="en-US" altLang="ko-KR"/>
          </a:p>
        </p:txBody>
      </p:sp>
      <p:sp>
        <p:nvSpPr>
          <p:cNvPr id="6" name="Rectangle 24"/>
          <p:cNvSpPr>
            <a:spLocks noGrp="1" noChangeArrowheads="1"/>
          </p:cNvSpPr>
          <p:nvPr>
            <p:ph type="sldNum" sz="quarter" idx="12"/>
          </p:nvPr>
        </p:nvSpPr>
        <p:spPr/>
        <p:txBody>
          <a:bodyPr/>
          <a:lstStyle>
            <a:lvl1pPr>
              <a:defRPr/>
            </a:lvl1pPr>
          </a:lstStyle>
          <a:p>
            <a:pPr>
              <a:defRPr/>
            </a:pPr>
            <a:fld id="{49818F11-B63E-4375-983B-56F4DB0B35F3}" type="slidenum">
              <a:rPr lang="ko-KR" altLang="en-US"/>
              <a:pPr>
                <a:defRPr/>
              </a:pPr>
              <a:t>‹#›</a:t>
            </a:fld>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1"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52"/>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1" y="1435102"/>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2"/>
            <a:ext cx="8915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5365" y="2"/>
            <a:ext cx="2282825"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1" y="2"/>
            <a:ext cx="6697663" cy="61261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7"/>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95300" y="1600202"/>
            <a:ext cx="89154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2"/>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2"/>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199" y="1600202"/>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7"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7"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38250" y="1600200"/>
            <a:ext cx="4133851"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524499" y="1600200"/>
            <a:ext cx="4133851" cy="266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2"/>
          <p:cNvSpPr>
            <a:spLocks noGrp="1" noChangeArrowheads="1"/>
          </p:cNvSpPr>
          <p:nvPr>
            <p:ph type="dt" sz="half" idx="10"/>
          </p:nvPr>
        </p:nvSpPr>
        <p:spPr/>
        <p:txBody>
          <a:bodyPr/>
          <a:lstStyle>
            <a:lvl1pPr>
              <a:defRPr/>
            </a:lvl1pPr>
          </a:lstStyle>
          <a:p>
            <a:pPr>
              <a:defRPr/>
            </a:pPr>
            <a:fld id="{E3EF12D9-160B-4B6B-8BF9-7E0984B80AFA}" type="datetimeFigureOut">
              <a:rPr lang="ko-KR" altLang="en-US"/>
              <a:pPr>
                <a:defRPr/>
              </a:pPr>
              <a:t>2015-04-16</a:t>
            </a:fld>
            <a:endParaRPr lang="en-US" altLang="ko-KR"/>
          </a:p>
        </p:txBody>
      </p:sp>
      <p:sp>
        <p:nvSpPr>
          <p:cNvPr id="6" name="Rectangle 23"/>
          <p:cNvSpPr>
            <a:spLocks noGrp="1" noChangeArrowheads="1"/>
          </p:cNvSpPr>
          <p:nvPr>
            <p:ph type="ftr" sz="quarter" idx="11"/>
          </p:nvPr>
        </p:nvSpPr>
        <p:spPr/>
        <p:txBody>
          <a:bodyPr/>
          <a:lstStyle>
            <a:lvl1pPr>
              <a:defRPr/>
            </a:lvl1pPr>
          </a:lstStyle>
          <a:p>
            <a:pPr>
              <a:defRPr/>
            </a:pPr>
            <a:endParaRPr lang="en-US" altLang="ko-KR"/>
          </a:p>
        </p:txBody>
      </p:sp>
      <p:sp>
        <p:nvSpPr>
          <p:cNvPr id="7" name="Rectangle 24"/>
          <p:cNvSpPr>
            <a:spLocks noGrp="1" noChangeArrowheads="1"/>
          </p:cNvSpPr>
          <p:nvPr>
            <p:ph type="sldNum" sz="quarter" idx="12"/>
          </p:nvPr>
        </p:nvSpPr>
        <p:spPr/>
        <p:txBody>
          <a:bodyPr/>
          <a:lstStyle>
            <a:lvl1pPr>
              <a:defRPr/>
            </a:lvl1pPr>
          </a:lstStyle>
          <a:p>
            <a:pPr>
              <a:defRPr/>
            </a:pPr>
            <a:fld id="{B44653D3-5536-4EE7-844D-F0971EC478D2}" type="slidenum">
              <a:rPr lang="ko-KR" altLang="en-US"/>
              <a:pPr>
                <a:defRPr/>
              </a:pPr>
              <a:t>‹#›</a:t>
            </a:fld>
            <a:endParaRPr lang="en-US" altLang="ko-K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1"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52"/>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1" y="1435102"/>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1600202"/>
            <a:ext cx="8915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5365" y="2"/>
            <a:ext cx="2282825"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1" y="2"/>
            <a:ext cx="6697663" cy="61261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6"/>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D0D44FB-72AA-42E7-B90F-459ABCB8E28A}" type="datetimeFigureOut">
              <a:rPr lang="zh-CN" altLang="en-US"/>
              <a:pPr>
                <a:defRPr/>
              </a:pPr>
              <a:t>2015/4/16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BEC973-3E0E-4310-A90A-CAE17685389B}" type="slidenum">
              <a:rPr lang="zh-CN" altLang="en-US"/>
              <a:pPr>
                <a:defRPr/>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8A1E6C-D47F-44DC-86E2-71C2DAB98CE6}" type="datetimeFigureOut">
              <a:rPr lang="zh-CN" altLang="en-US"/>
              <a:pPr>
                <a:defRPr/>
              </a:pPr>
              <a:t>2015/4/16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299544D-19EC-4126-91B1-F4EADA54D4CB}" type="slidenum">
              <a:rPr lang="zh-CN" altLang="en-US"/>
              <a:pPr>
                <a:defRPr/>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506" y="4406901"/>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4B4E829-C7D5-4E8C-A098-D56FA2994629}" type="datetimeFigureOut">
              <a:rPr lang="zh-CN" altLang="en-US"/>
              <a:pPr>
                <a:defRPr/>
              </a:pPr>
              <a:t>2015/4/16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044912-E44C-40E1-8FE4-7F1A9C2062D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2"/>
          <p:cNvSpPr>
            <a:spLocks noGrp="1" noChangeArrowheads="1"/>
          </p:cNvSpPr>
          <p:nvPr>
            <p:ph type="dt" sz="half" idx="10"/>
          </p:nvPr>
        </p:nvSpPr>
        <p:spPr/>
        <p:txBody>
          <a:bodyPr/>
          <a:lstStyle>
            <a:lvl1pPr>
              <a:defRPr/>
            </a:lvl1pPr>
          </a:lstStyle>
          <a:p>
            <a:pPr>
              <a:defRPr/>
            </a:pPr>
            <a:fld id="{5C50B575-B85D-4509-9AD8-CEE071009A0D}" type="datetimeFigureOut">
              <a:rPr lang="ko-KR" altLang="en-US"/>
              <a:pPr>
                <a:defRPr/>
              </a:pPr>
              <a:t>2015-04-16</a:t>
            </a:fld>
            <a:endParaRPr lang="en-US" altLang="ko-KR"/>
          </a:p>
        </p:txBody>
      </p:sp>
      <p:sp>
        <p:nvSpPr>
          <p:cNvPr id="8" name="Rectangle 23"/>
          <p:cNvSpPr>
            <a:spLocks noGrp="1" noChangeArrowheads="1"/>
          </p:cNvSpPr>
          <p:nvPr>
            <p:ph type="ftr" sz="quarter" idx="11"/>
          </p:nvPr>
        </p:nvSpPr>
        <p:spPr/>
        <p:txBody>
          <a:bodyPr/>
          <a:lstStyle>
            <a:lvl1pPr>
              <a:defRPr/>
            </a:lvl1pPr>
          </a:lstStyle>
          <a:p>
            <a:pPr>
              <a:defRPr/>
            </a:pPr>
            <a:endParaRPr lang="en-US" altLang="ko-KR"/>
          </a:p>
        </p:txBody>
      </p:sp>
      <p:sp>
        <p:nvSpPr>
          <p:cNvPr id="9" name="Rectangle 24"/>
          <p:cNvSpPr>
            <a:spLocks noGrp="1" noChangeArrowheads="1"/>
          </p:cNvSpPr>
          <p:nvPr>
            <p:ph type="sldNum" sz="quarter" idx="12"/>
          </p:nvPr>
        </p:nvSpPr>
        <p:spPr/>
        <p:txBody>
          <a:bodyPr/>
          <a:lstStyle>
            <a:lvl1pPr>
              <a:defRPr/>
            </a:lvl1pPr>
          </a:lstStyle>
          <a:p>
            <a:pPr>
              <a:defRPr/>
            </a:pPr>
            <a:fld id="{AD339A16-42F2-4149-9627-B20B4F53D1DF}" type="slidenum">
              <a:rPr lang="ko-KR" altLang="en-US"/>
              <a:pPr>
                <a:defRPr/>
              </a:pPr>
              <a:t>‹#›</a:t>
            </a:fld>
            <a:endParaRPr lang="en-US" altLang="ko-K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182713AA-AFA3-4414-9D32-2CE48FE761F7}" type="datetimeFigureOut">
              <a:rPr lang="zh-CN" altLang="en-US"/>
              <a:pPr>
                <a:defRPr/>
              </a:pPr>
              <a:t>2015/4/16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E6182F54-012A-4FF8-916B-0D3B35743F3C}" type="slidenum">
              <a:rPr lang="zh-CN" altLang="en-US"/>
              <a:pPr>
                <a:defRPr/>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C16E374B-CFD5-4BF8-B7BE-42A4F6B570B8}" type="datetimeFigureOut">
              <a:rPr lang="zh-CN" altLang="en-US"/>
              <a:pPr>
                <a:defRPr/>
              </a:pPr>
              <a:t>2015/4/16</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09B6CBF7-649D-4C3A-947F-6E4A02E1D548}" type="slidenum">
              <a:rPr lang="zh-CN" altLang="en-US"/>
              <a:pPr>
                <a:defRPr/>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64A1B34E-4715-438C-B378-5F1D21174835}" type="datetimeFigureOut">
              <a:rPr lang="zh-CN" altLang="en-US"/>
              <a:pPr>
                <a:defRPr/>
              </a:pPr>
              <a:t>2015/4/16</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00C8895F-1407-491A-92B5-1D672FC43EA2}" type="slidenum">
              <a:rPr lang="zh-CN" altLang="en-US"/>
              <a:pPr>
                <a:defRPr/>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B6D2855-3137-4430-B70C-D0C03339ECF2}" type="datetimeFigureOut">
              <a:rPr lang="zh-CN" altLang="en-US"/>
              <a:pPr>
                <a:defRPr/>
              </a:pPr>
              <a:t>2015/4/16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08ABFB9C-9A3A-47C0-90AF-428AB91984FC}" type="slidenum">
              <a:rPr lang="zh-CN" altLang="en-US"/>
              <a:pPr>
                <a:defRPr/>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006"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80FB0192-FE62-4037-9EC2-CBCC7BA68587}" type="datetimeFigureOut">
              <a:rPr lang="zh-CN" altLang="en-US"/>
              <a:pPr>
                <a:defRPr/>
              </a:pPr>
              <a:t>2015/4/16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C69142D-9FF9-4A3C-B6A1-C06090C6100B}" type="slidenum">
              <a:rPr lang="zh-CN" altLang="en-US"/>
              <a:pPr>
                <a:defRPr/>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EC3BD0E-8028-423E-8C8E-013B92AA2D25}" type="datetimeFigureOut">
              <a:rPr lang="zh-CN" altLang="en-US"/>
              <a:pPr>
                <a:defRPr/>
              </a:pPr>
              <a:t>2015/4/16</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263EE13-5AF4-4F3C-BFF4-5C0B781981F8}" type="slidenum">
              <a:rPr lang="zh-CN" altLang="en-US"/>
              <a:pPr>
                <a:defRPr/>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2DAC27-3EF7-4E93-B0BA-DCD0347C828F}" type="datetimeFigureOut">
              <a:rPr lang="zh-CN" altLang="en-US"/>
              <a:pPr>
                <a:defRPr/>
              </a:pPr>
              <a:t>2015/4/16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9A8DF1-F798-40D4-9146-5CE4131CA924}" type="slidenum">
              <a:rPr lang="zh-CN" altLang="en-US"/>
              <a:pPr>
                <a:defRPr/>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9"/>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9"/>
            <a:ext cx="65214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5DFEF30-8749-4C29-889E-C37C304C248B}" type="datetimeFigureOut">
              <a:rPr lang="zh-CN" altLang="en-US"/>
              <a:pPr>
                <a:defRPr/>
              </a:pPr>
              <a:t>2015/4/16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E052F8-78A0-4D35-BFA3-AF0CA23C0169}" type="slidenum">
              <a:rPr lang="zh-CN" altLang="en-US"/>
              <a:pPr>
                <a:defRPr/>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2"/>
          <p:cNvSpPr>
            <a:spLocks noGrp="1" noChangeArrowheads="1"/>
          </p:cNvSpPr>
          <p:nvPr>
            <p:ph type="dt" sz="half" idx="10"/>
          </p:nvPr>
        </p:nvSpPr>
        <p:spPr/>
        <p:txBody>
          <a:bodyPr/>
          <a:lstStyle>
            <a:lvl1pPr>
              <a:defRPr/>
            </a:lvl1pPr>
          </a:lstStyle>
          <a:p>
            <a:pPr>
              <a:defRPr/>
            </a:pPr>
            <a:fld id="{1B896730-1F6F-4040-8CC9-7F5ADCBD2326}" type="datetimeFigureOut">
              <a:rPr lang="ko-KR" altLang="en-US"/>
              <a:pPr>
                <a:defRPr/>
              </a:pPr>
              <a:t>2015-04-16</a:t>
            </a:fld>
            <a:endParaRPr lang="en-US" altLang="ko-KR"/>
          </a:p>
        </p:txBody>
      </p:sp>
      <p:sp>
        <p:nvSpPr>
          <p:cNvPr id="4" name="Rectangle 23"/>
          <p:cNvSpPr>
            <a:spLocks noGrp="1" noChangeArrowheads="1"/>
          </p:cNvSpPr>
          <p:nvPr>
            <p:ph type="ftr" sz="quarter" idx="11"/>
          </p:nvPr>
        </p:nvSpPr>
        <p:spPr/>
        <p:txBody>
          <a:bodyPr/>
          <a:lstStyle>
            <a:lvl1pPr>
              <a:defRPr/>
            </a:lvl1pPr>
          </a:lstStyle>
          <a:p>
            <a:pPr>
              <a:defRPr/>
            </a:pPr>
            <a:endParaRPr lang="en-US" altLang="ko-KR"/>
          </a:p>
        </p:txBody>
      </p:sp>
      <p:sp>
        <p:nvSpPr>
          <p:cNvPr id="5" name="Rectangle 24"/>
          <p:cNvSpPr>
            <a:spLocks noGrp="1" noChangeArrowheads="1"/>
          </p:cNvSpPr>
          <p:nvPr>
            <p:ph type="sldNum" sz="quarter" idx="12"/>
          </p:nvPr>
        </p:nvSpPr>
        <p:spPr/>
        <p:txBody>
          <a:bodyPr/>
          <a:lstStyle>
            <a:lvl1pPr>
              <a:defRPr/>
            </a:lvl1pPr>
          </a:lstStyle>
          <a:p>
            <a:pPr>
              <a:defRPr/>
            </a:pPr>
            <a:fld id="{DEFAEAE3-B825-4B94-A098-F9FB1B5FE4D4}" type="slidenum">
              <a:rPr lang="ko-KR" altLang="en-US"/>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p:txBody>
          <a:bodyPr/>
          <a:lstStyle>
            <a:lvl1pPr>
              <a:defRPr/>
            </a:lvl1pPr>
          </a:lstStyle>
          <a:p>
            <a:pPr>
              <a:defRPr/>
            </a:pPr>
            <a:fld id="{FA1E8E55-3BEE-4246-85A3-C614D7357CDB}" type="datetimeFigureOut">
              <a:rPr lang="ko-KR" altLang="en-US"/>
              <a:pPr>
                <a:defRPr/>
              </a:pPr>
              <a:t>2015-04-16</a:t>
            </a:fld>
            <a:endParaRPr lang="en-US" altLang="ko-KR"/>
          </a:p>
        </p:txBody>
      </p:sp>
      <p:sp>
        <p:nvSpPr>
          <p:cNvPr id="3" name="Rectangle 23"/>
          <p:cNvSpPr>
            <a:spLocks noGrp="1" noChangeArrowheads="1"/>
          </p:cNvSpPr>
          <p:nvPr>
            <p:ph type="ftr" sz="quarter" idx="11"/>
          </p:nvPr>
        </p:nvSpPr>
        <p:spPr/>
        <p:txBody>
          <a:bodyPr/>
          <a:lstStyle>
            <a:lvl1pPr>
              <a:defRPr/>
            </a:lvl1pPr>
          </a:lstStyle>
          <a:p>
            <a:pPr>
              <a:defRPr/>
            </a:pPr>
            <a:endParaRPr lang="en-US" altLang="ko-KR"/>
          </a:p>
        </p:txBody>
      </p:sp>
      <p:sp>
        <p:nvSpPr>
          <p:cNvPr id="4" name="Rectangle 24"/>
          <p:cNvSpPr>
            <a:spLocks noGrp="1" noChangeArrowheads="1"/>
          </p:cNvSpPr>
          <p:nvPr>
            <p:ph type="sldNum" sz="quarter" idx="12"/>
          </p:nvPr>
        </p:nvSpPr>
        <p:spPr/>
        <p:txBody>
          <a:bodyPr/>
          <a:lstStyle>
            <a:lvl1pPr>
              <a:defRPr/>
            </a:lvl1pPr>
          </a:lstStyle>
          <a:p>
            <a:pPr>
              <a:defRPr/>
            </a:pPr>
            <a:fld id="{FD9C72F1-3957-4503-A608-0B2470F7D336}" type="slidenum">
              <a:rPr lang="ko-KR" altLang="en-US"/>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1"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2"/>
          <p:cNvSpPr>
            <a:spLocks noGrp="1" noChangeArrowheads="1"/>
          </p:cNvSpPr>
          <p:nvPr>
            <p:ph type="dt" sz="half" idx="10"/>
          </p:nvPr>
        </p:nvSpPr>
        <p:spPr/>
        <p:txBody>
          <a:bodyPr/>
          <a:lstStyle>
            <a:lvl1pPr>
              <a:defRPr/>
            </a:lvl1pPr>
          </a:lstStyle>
          <a:p>
            <a:pPr>
              <a:defRPr/>
            </a:pPr>
            <a:fld id="{71FDCE90-6407-4A3D-8D57-50F68EEE7048}" type="datetimeFigureOut">
              <a:rPr lang="ko-KR" altLang="en-US"/>
              <a:pPr>
                <a:defRPr/>
              </a:pPr>
              <a:t>2015-04-16</a:t>
            </a:fld>
            <a:endParaRPr lang="en-US" altLang="ko-KR"/>
          </a:p>
        </p:txBody>
      </p:sp>
      <p:sp>
        <p:nvSpPr>
          <p:cNvPr id="6" name="Rectangle 23"/>
          <p:cNvSpPr>
            <a:spLocks noGrp="1" noChangeArrowheads="1"/>
          </p:cNvSpPr>
          <p:nvPr>
            <p:ph type="ftr" sz="quarter" idx="11"/>
          </p:nvPr>
        </p:nvSpPr>
        <p:spPr/>
        <p:txBody>
          <a:bodyPr/>
          <a:lstStyle>
            <a:lvl1pPr>
              <a:defRPr/>
            </a:lvl1pPr>
          </a:lstStyle>
          <a:p>
            <a:pPr>
              <a:defRPr/>
            </a:pPr>
            <a:endParaRPr lang="en-US" altLang="ko-KR"/>
          </a:p>
        </p:txBody>
      </p:sp>
      <p:sp>
        <p:nvSpPr>
          <p:cNvPr id="7" name="Rectangle 24"/>
          <p:cNvSpPr>
            <a:spLocks noGrp="1" noChangeArrowheads="1"/>
          </p:cNvSpPr>
          <p:nvPr>
            <p:ph type="sldNum" sz="quarter" idx="12"/>
          </p:nvPr>
        </p:nvSpPr>
        <p:spPr/>
        <p:txBody>
          <a:bodyPr/>
          <a:lstStyle>
            <a:lvl1pPr>
              <a:defRPr/>
            </a:lvl1pPr>
          </a:lstStyle>
          <a:p>
            <a:pPr>
              <a:defRPr/>
            </a:pPr>
            <a:fld id="{913A6411-505B-4D6E-A637-0B0B4139C704}" type="slidenum">
              <a:rPr lang="ko-KR" altLang="en-US"/>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2"/>
          <p:cNvSpPr>
            <a:spLocks noGrp="1" noChangeArrowheads="1"/>
          </p:cNvSpPr>
          <p:nvPr>
            <p:ph type="dt" sz="half" idx="10"/>
          </p:nvPr>
        </p:nvSpPr>
        <p:spPr/>
        <p:txBody>
          <a:bodyPr/>
          <a:lstStyle>
            <a:lvl1pPr>
              <a:defRPr/>
            </a:lvl1pPr>
          </a:lstStyle>
          <a:p>
            <a:pPr>
              <a:defRPr/>
            </a:pPr>
            <a:fld id="{14D3AAF6-5641-4851-8854-EED80A5052E6}" type="datetimeFigureOut">
              <a:rPr lang="ko-KR" altLang="en-US"/>
              <a:pPr>
                <a:defRPr/>
              </a:pPr>
              <a:t>2015-04-16</a:t>
            </a:fld>
            <a:endParaRPr lang="en-US" altLang="ko-KR"/>
          </a:p>
        </p:txBody>
      </p:sp>
      <p:sp>
        <p:nvSpPr>
          <p:cNvPr id="6" name="Rectangle 23"/>
          <p:cNvSpPr>
            <a:spLocks noGrp="1" noChangeArrowheads="1"/>
          </p:cNvSpPr>
          <p:nvPr>
            <p:ph type="ftr" sz="quarter" idx="11"/>
          </p:nvPr>
        </p:nvSpPr>
        <p:spPr/>
        <p:txBody>
          <a:bodyPr/>
          <a:lstStyle>
            <a:lvl1pPr>
              <a:defRPr/>
            </a:lvl1pPr>
          </a:lstStyle>
          <a:p>
            <a:pPr>
              <a:defRPr/>
            </a:pPr>
            <a:endParaRPr lang="en-US" altLang="ko-KR"/>
          </a:p>
        </p:txBody>
      </p:sp>
      <p:sp>
        <p:nvSpPr>
          <p:cNvPr id="7" name="Rectangle 24"/>
          <p:cNvSpPr>
            <a:spLocks noGrp="1" noChangeArrowheads="1"/>
          </p:cNvSpPr>
          <p:nvPr>
            <p:ph type="sldNum" sz="quarter" idx="12"/>
          </p:nvPr>
        </p:nvSpPr>
        <p:spPr/>
        <p:txBody>
          <a:bodyPr/>
          <a:lstStyle>
            <a:lvl1pPr>
              <a:defRPr/>
            </a:lvl1pPr>
          </a:lstStyle>
          <a:p>
            <a:pPr>
              <a:defRPr/>
            </a:pPr>
            <a:fld id="{F17EAA54-258F-4948-8FF8-70860AE4FEE4}" type="slidenum">
              <a:rPr lang="ko-KR" altLang="en-US"/>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324600"/>
            <a:ext cx="4210050" cy="533400"/>
          </a:xfrm>
          <a:prstGeom prst="rect">
            <a:avLst/>
          </a:prstGeom>
          <a:solidFill>
            <a:srgbClr val="B5DAFF"/>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027" name="Rectangle 3"/>
          <p:cNvSpPr>
            <a:spLocks noChangeArrowheads="1"/>
          </p:cNvSpPr>
          <p:nvPr/>
        </p:nvSpPr>
        <p:spPr bwMode="auto">
          <a:xfrm>
            <a:off x="3487738" y="6319838"/>
            <a:ext cx="6418262" cy="538162"/>
          </a:xfrm>
          <a:prstGeom prst="rect">
            <a:avLst/>
          </a:prstGeom>
          <a:solidFill>
            <a:srgbClr val="77A4FF"/>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028" name="Rectangle 4"/>
          <p:cNvSpPr>
            <a:spLocks noChangeArrowheads="1"/>
          </p:cNvSpPr>
          <p:nvPr/>
        </p:nvSpPr>
        <p:spPr bwMode="auto">
          <a:xfrm>
            <a:off x="0" y="1284288"/>
            <a:ext cx="9920288" cy="5040312"/>
          </a:xfrm>
          <a:prstGeom prst="rect">
            <a:avLst/>
          </a:prstGeom>
          <a:solidFill>
            <a:srgbClr val="F3F8F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pic>
        <p:nvPicPr>
          <p:cNvPr id="7173" name="Picture 5" descr="Image-0009"/>
          <p:cNvPicPr>
            <a:picLocks noChangeAspect="1" noChangeArrowheads="1"/>
          </p:cNvPicPr>
          <p:nvPr/>
        </p:nvPicPr>
        <p:blipFill>
          <a:blip r:embed="rId14"/>
          <a:srcRect/>
          <a:stretch>
            <a:fillRect/>
          </a:stretch>
        </p:blipFill>
        <p:spPr bwMode="auto">
          <a:xfrm>
            <a:off x="0" y="0"/>
            <a:ext cx="9918700" cy="1219200"/>
          </a:xfrm>
          <a:prstGeom prst="rect">
            <a:avLst/>
          </a:prstGeom>
          <a:noFill/>
          <a:ln w="9525">
            <a:noFill/>
            <a:miter lim="800000"/>
            <a:headEnd/>
            <a:tailEnd/>
          </a:ln>
        </p:spPr>
      </p:pic>
      <p:sp>
        <p:nvSpPr>
          <p:cNvPr id="1030" name="Rectangle 6"/>
          <p:cNvSpPr>
            <a:spLocks noChangeArrowheads="1"/>
          </p:cNvSpPr>
          <p:nvPr/>
        </p:nvSpPr>
        <p:spPr bwMode="auto">
          <a:xfrm>
            <a:off x="0" y="1136650"/>
            <a:ext cx="9918700" cy="23495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031" name="Freeform 7"/>
          <p:cNvSpPr>
            <a:spLocks/>
          </p:cNvSpPr>
          <p:nvPr/>
        </p:nvSpPr>
        <p:spPr bwMode="auto">
          <a:xfrm>
            <a:off x="4079875" y="1238250"/>
            <a:ext cx="5840413" cy="352425"/>
          </a:xfrm>
          <a:custGeom>
            <a:avLst/>
            <a:gdLst>
              <a:gd name="T0" fmla="*/ 2147483647 w 534"/>
              <a:gd name="T1" fmla="*/ 0 h 35"/>
              <a:gd name="T2" fmla="*/ 2147483647 w 534"/>
              <a:gd name="T3" fmla="*/ 0 h 35"/>
              <a:gd name="T4" fmla="*/ 0 w 534"/>
              <a:gd name="T5" fmla="*/ 2147483647 h 35"/>
              <a:gd name="T6" fmla="*/ 2147483647 w 534"/>
              <a:gd name="T7" fmla="*/ 2147483647 h 35"/>
              <a:gd name="T8" fmla="*/ 2147483647 w 534"/>
              <a:gd name="T9" fmla="*/ 2147483647 h 35"/>
              <a:gd name="T10" fmla="*/ 2147483647 w 534"/>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4" h="35">
                <a:moveTo>
                  <a:pt x="534" y="0"/>
                </a:moveTo>
                <a:lnTo>
                  <a:pt x="15" y="0"/>
                </a:lnTo>
                <a:cubicBezTo>
                  <a:pt x="7" y="0"/>
                  <a:pt x="0" y="8"/>
                  <a:pt x="0" y="17"/>
                </a:cubicBezTo>
                <a:cubicBezTo>
                  <a:pt x="0" y="27"/>
                  <a:pt x="7" y="35"/>
                  <a:pt x="15" y="35"/>
                </a:cubicBezTo>
                <a:lnTo>
                  <a:pt x="534" y="35"/>
                </a:lnTo>
                <a:lnTo>
                  <a:pt x="534" y="0"/>
                </a:lnTo>
                <a:close/>
              </a:path>
            </a:pathLst>
          </a:custGeom>
          <a:solidFill>
            <a:srgbClr val="ADC3DD"/>
          </a:solidFill>
          <a:ln w="0">
            <a:noFill/>
            <a:prstDash val="solid"/>
            <a:round/>
            <a:headEnd/>
            <a:tailEnd/>
          </a:ln>
        </p:spPr>
        <p:txBody>
          <a:bodyPr/>
          <a:lstStyle/>
          <a:p>
            <a:pPr>
              <a:defRPr/>
            </a:pPr>
            <a:endParaRPr lang="zh-CN" altLang="en-US"/>
          </a:p>
        </p:txBody>
      </p:sp>
      <p:grpSp>
        <p:nvGrpSpPr>
          <p:cNvPr id="7176" name="Group 8"/>
          <p:cNvGrpSpPr>
            <a:grpSpLocks/>
          </p:cNvGrpSpPr>
          <p:nvPr/>
        </p:nvGrpSpPr>
        <p:grpSpPr bwMode="auto">
          <a:xfrm>
            <a:off x="274638" y="161925"/>
            <a:ext cx="800100" cy="915988"/>
            <a:chOff x="178" y="138"/>
            <a:chExt cx="595" cy="738"/>
          </a:xfrm>
        </p:grpSpPr>
        <p:sp>
          <p:nvSpPr>
            <p:cNvPr id="1042" name="Freeform 9"/>
            <p:cNvSpPr>
              <a:spLocks/>
            </p:cNvSpPr>
            <p:nvPr/>
          </p:nvSpPr>
          <p:spPr bwMode="auto">
            <a:xfrm>
              <a:off x="178" y="158"/>
              <a:ext cx="155" cy="257"/>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3" name="Freeform 10"/>
            <p:cNvSpPr>
              <a:spLocks/>
            </p:cNvSpPr>
            <p:nvPr/>
          </p:nvSpPr>
          <p:spPr bwMode="auto">
            <a:xfrm>
              <a:off x="212" y="425"/>
              <a:ext cx="296" cy="408"/>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4" name="Freeform 11"/>
            <p:cNvSpPr>
              <a:spLocks/>
            </p:cNvSpPr>
            <p:nvPr/>
          </p:nvSpPr>
          <p:spPr bwMode="auto">
            <a:xfrm>
              <a:off x="671" y="72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5" name="Freeform 12"/>
            <p:cNvSpPr>
              <a:spLocks/>
            </p:cNvSpPr>
            <p:nvPr/>
          </p:nvSpPr>
          <p:spPr bwMode="auto">
            <a:xfrm>
              <a:off x="543" y="607"/>
              <a:ext cx="123" cy="106"/>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6" name="Freeform 13"/>
            <p:cNvSpPr>
              <a:spLocks/>
            </p:cNvSpPr>
            <p:nvPr/>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7" name="Freeform 14"/>
            <p:cNvSpPr>
              <a:spLocks/>
            </p:cNvSpPr>
            <p:nvPr/>
          </p:nvSpPr>
          <p:spPr bwMode="auto">
            <a:xfrm>
              <a:off x="514" y="206"/>
              <a:ext cx="190" cy="20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1048" name="Freeform 15"/>
            <p:cNvSpPr>
              <a:spLocks/>
            </p:cNvSpPr>
            <p:nvPr/>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1033" name="Freeform 16"/>
          <p:cNvSpPr>
            <a:spLocks noEditPoints="1"/>
          </p:cNvSpPr>
          <p:nvPr/>
        </p:nvSpPr>
        <p:spPr bwMode="auto">
          <a:xfrm rot="-5400000">
            <a:off x="3075781" y="10319"/>
            <a:ext cx="434975" cy="471488"/>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1034" name="Freeform 17"/>
          <p:cNvSpPr>
            <a:spLocks noEditPoints="1"/>
          </p:cNvSpPr>
          <p:nvPr/>
        </p:nvSpPr>
        <p:spPr bwMode="auto">
          <a:xfrm rot="-5400000">
            <a:off x="8470106" y="194469"/>
            <a:ext cx="665163" cy="72072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1035" name="Rectangle 18"/>
          <p:cNvSpPr>
            <a:spLocks noChangeArrowheads="1"/>
          </p:cNvSpPr>
          <p:nvPr/>
        </p:nvSpPr>
        <p:spPr bwMode="auto">
          <a:xfrm>
            <a:off x="0" y="6172200"/>
            <a:ext cx="9917113" cy="152400"/>
          </a:xfrm>
          <a:prstGeom prst="rect">
            <a:avLst/>
          </a:prstGeom>
          <a:solidFill>
            <a:srgbClr val="36429B"/>
          </a:solidFill>
          <a:ln>
            <a:noFill/>
          </a:ln>
          <a:extLst/>
        </p:spPr>
        <p:txBody>
          <a:bodyPr wrap="none" anchor="ct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b="0" u="sng" smtClean="0">
              <a:solidFill>
                <a:srgbClr val="FF0000"/>
              </a:solidFill>
            </a:endParaRPr>
          </a:p>
        </p:txBody>
      </p:sp>
      <p:sp>
        <p:nvSpPr>
          <p:cNvPr id="1036" name="Freeform 19"/>
          <p:cNvSpPr>
            <a:spLocks noEditPoints="1"/>
          </p:cNvSpPr>
          <p:nvPr/>
        </p:nvSpPr>
        <p:spPr bwMode="auto">
          <a:xfrm rot="-5400000">
            <a:off x="1167606" y="750094"/>
            <a:ext cx="293688" cy="3175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7181" name="Rectangle 20"/>
          <p:cNvSpPr>
            <a:spLocks noGrp="1" noChangeArrowheads="1"/>
          </p:cNvSpPr>
          <p:nvPr>
            <p:ph type="title"/>
          </p:nvPr>
        </p:nvSpPr>
        <p:spPr bwMode="auto">
          <a:xfrm>
            <a:off x="1238250" y="15240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7182" name="Rectangle 21"/>
          <p:cNvSpPr>
            <a:spLocks noGrp="1" noChangeArrowheads="1"/>
          </p:cNvSpPr>
          <p:nvPr>
            <p:ph type="body" idx="1"/>
          </p:nvPr>
        </p:nvSpPr>
        <p:spPr bwMode="auto">
          <a:xfrm>
            <a:off x="1238250" y="1600200"/>
            <a:ext cx="84201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11638" name="Rectangle 22"/>
          <p:cNvSpPr>
            <a:spLocks noGrp="1" noChangeArrowheads="1"/>
          </p:cNvSpPr>
          <p:nvPr>
            <p:ph type="dt" sz="half" idx="2"/>
          </p:nvPr>
        </p:nvSpPr>
        <p:spPr bwMode="auto">
          <a:xfrm>
            <a:off x="742950" y="63246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spcBef>
                <a:spcPct val="0"/>
              </a:spcBef>
              <a:defRPr sz="1400" b="0">
                <a:solidFill>
                  <a:schemeClr val="tx1"/>
                </a:solidFill>
                <a:latin typeface="-윤체L" pitchFamily="18" charset="-127"/>
                <a:ea typeface="-윤체L" pitchFamily="18" charset="-127"/>
              </a:defRPr>
            </a:lvl1pPr>
          </a:lstStyle>
          <a:p>
            <a:pPr>
              <a:defRPr/>
            </a:pPr>
            <a:fld id="{A4CD5EB1-8800-4EAE-8690-61ADA588DF3D}" type="datetimeFigureOut">
              <a:rPr lang="ko-KR" altLang="en-US"/>
              <a:pPr>
                <a:defRPr/>
              </a:pPr>
              <a:t>2015-04-16</a:t>
            </a:fld>
            <a:endParaRPr lang="en-US" altLang="ko-KR"/>
          </a:p>
        </p:txBody>
      </p:sp>
      <p:sp>
        <p:nvSpPr>
          <p:cNvPr id="111639" name="Rectangle 23"/>
          <p:cNvSpPr>
            <a:spLocks noGrp="1" noChangeArrowheads="1"/>
          </p:cNvSpPr>
          <p:nvPr>
            <p:ph type="ftr" sz="quarter" idx="3"/>
          </p:nvPr>
        </p:nvSpPr>
        <p:spPr bwMode="auto">
          <a:xfrm>
            <a:off x="3384550" y="63246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spcBef>
                <a:spcPct val="0"/>
              </a:spcBef>
              <a:defRPr sz="1400" b="0" u="none">
                <a:solidFill>
                  <a:schemeClr val="tx1"/>
                </a:solidFill>
                <a:latin typeface="-윤체L" pitchFamily="18" charset="-127"/>
                <a:ea typeface="-윤체L" pitchFamily="18" charset="-127"/>
                <a:cs typeface="+mn-cs"/>
              </a:defRPr>
            </a:lvl1pPr>
          </a:lstStyle>
          <a:p>
            <a:pPr>
              <a:defRPr/>
            </a:pPr>
            <a:endParaRPr lang="en-US" altLang="ko-KR"/>
          </a:p>
        </p:txBody>
      </p:sp>
      <p:sp>
        <p:nvSpPr>
          <p:cNvPr id="111640" name="Rectangle 24"/>
          <p:cNvSpPr>
            <a:spLocks noGrp="1" noChangeArrowheads="1"/>
          </p:cNvSpPr>
          <p:nvPr>
            <p:ph type="sldNum" sz="quarter" idx="4"/>
          </p:nvPr>
        </p:nvSpPr>
        <p:spPr bwMode="auto">
          <a:xfrm>
            <a:off x="7099300" y="63246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spcBef>
                <a:spcPct val="0"/>
              </a:spcBef>
              <a:defRPr sz="1400" b="0">
                <a:solidFill>
                  <a:schemeClr val="tx1"/>
                </a:solidFill>
                <a:latin typeface="-윤체L" pitchFamily="18" charset="-127"/>
                <a:ea typeface="-윤체L" pitchFamily="18" charset="-127"/>
              </a:defRPr>
            </a:lvl1pPr>
          </a:lstStyle>
          <a:p>
            <a:pPr>
              <a:defRPr/>
            </a:pPr>
            <a:fld id="{A1D2505D-AA9B-4CD5-A6E2-D3DC0B37A1F6}"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7180" r:id="rId1"/>
    <p:sldLayoutId id="2147487181" r:id="rId2"/>
    <p:sldLayoutId id="2147487182" r:id="rId3"/>
    <p:sldLayoutId id="2147487183" r:id="rId4"/>
    <p:sldLayoutId id="2147487184" r:id="rId5"/>
    <p:sldLayoutId id="2147487185" r:id="rId6"/>
    <p:sldLayoutId id="2147487186" r:id="rId7"/>
    <p:sldLayoutId id="2147487187" r:id="rId8"/>
    <p:sldLayoutId id="2147487188" r:id="rId9"/>
    <p:sldLayoutId id="2147487189" r:id="rId10"/>
    <p:sldLayoutId id="2147487190" r:id="rId11"/>
    <p:sldLayoutId id="2147487191" r:id="rId12"/>
  </p:sldLayoutIdLst>
  <p:txStyles>
    <p:titleStyle>
      <a:lvl1pPr algn="l" rtl="0" eaLnBrk="0" fontAlgn="base" latinLnBrk="1" hangingPunct="0">
        <a:spcBef>
          <a:spcPct val="0"/>
        </a:spcBef>
        <a:spcAft>
          <a:spcPct val="0"/>
        </a:spcAft>
        <a:defRPr kumimoji="1" sz="4000">
          <a:solidFill>
            <a:schemeClr val="tx2"/>
          </a:solidFill>
          <a:latin typeface="+mj-lt"/>
          <a:ea typeface="黑体" pitchFamily="49" charset="-122"/>
          <a:cs typeface="黑体" charset="0"/>
        </a:defRPr>
      </a:lvl1pPr>
      <a:lvl2pPr algn="l" rtl="0" eaLnBrk="0" fontAlgn="base" latinLnBrk="1" hangingPunct="0">
        <a:spcBef>
          <a:spcPct val="0"/>
        </a:spcBef>
        <a:spcAft>
          <a:spcPct val="0"/>
        </a:spcAft>
        <a:defRPr kumimoji="1" sz="4000">
          <a:solidFill>
            <a:schemeClr val="tx2"/>
          </a:solidFill>
          <a:latin typeface="Calibri" pitchFamily="34" charset="0"/>
          <a:ea typeface="黑体" pitchFamily="2" charset="-122"/>
          <a:cs typeface="黑体" charset="0"/>
        </a:defRPr>
      </a:lvl2pPr>
      <a:lvl3pPr algn="l" rtl="0" eaLnBrk="0" fontAlgn="base" latinLnBrk="1" hangingPunct="0">
        <a:spcBef>
          <a:spcPct val="0"/>
        </a:spcBef>
        <a:spcAft>
          <a:spcPct val="0"/>
        </a:spcAft>
        <a:defRPr kumimoji="1" sz="4000">
          <a:solidFill>
            <a:schemeClr val="tx2"/>
          </a:solidFill>
          <a:latin typeface="Calibri" pitchFamily="34" charset="0"/>
          <a:ea typeface="黑体" pitchFamily="2" charset="-122"/>
          <a:cs typeface="黑体" charset="0"/>
        </a:defRPr>
      </a:lvl3pPr>
      <a:lvl4pPr algn="l" rtl="0" eaLnBrk="0" fontAlgn="base" latinLnBrk="1" hangingPunct="0">
        <a:spcBef>
          <a:spcPct val="0"/>
        </a:spcBef>
        <a:spcAft>
          <a:spcPct val="0"/>
        </a:spcAft>
        <a:defRPr kumimoji="1" sz="4000">
          <a:solidFill>
            <a:schemeClr val="tx2"/>
          </a:solidFill>
          <a:latin typeface="Calibri" pitchFamily="34" charset="0"/>
          <a:ea typeface="黑体" pitchFamily="2" charset="-122"/>
          <a:cs typeface="黑体" charset="0"/>
        </a:defRPr>
      </a:lvl4pPr>
      <a:lvl5pPr algn="l" rtl="0" eaLnBrk="0" fontAlgn="base" latinLnBrk="1" hangingPunct="0">
        <a:spcBef>
          <a:spcPct val="0"/>
        </a:spcBef>
        <a:spcAft>
          <a:spcPct val="0"/>
        </a:spcAft>
        <a:defRPr kumimoji="1" sz="4000">
          <a:solidFill>
            <a:schemeClr val="tx2"/>
          </a:solidFill>
          <a:latin typeface="Calibri" pitchFamily="34" charset="0"/>
          <a:ea typeface="黑体" pitchFamily="2" charset="-122"/>
          <a:cs typeface="黑体" charset="0"/>
        </a:defRPr>
      </a:lvl5pPr>
      <a:lvl6pPr marL="457200" algn="l" rtl="0" fontAlgn="base" latinLnBrk="1">
        <a:spcBef>
          <a:spcPct val="0"/>
        </a:spcBef>
        <a:spcAft>
          <a:spcPct val="0"/>
        </a:spcAft>
        <a:defRPr sz="4000">
          <a:solidFill>
            <a:schemeClr val="tx2"/>
          </a:solidFill>
          <a:latin typeface="-윤체M" pitchFamily="18" charset="-127"/>
          <a:ea typeface="宋体" pitchFamily="2" charset="-122"/>
        </a:defRPr>
      </a:lvl6pPr>
      <a:lvl7pPr marL="914400" algn="l" rtl="0" fontAlgn="base" latinLnBrk="1">
        <a:spcBef>
          <a:spcPct val="0"/>
        </a:spcBef>
        <a:spcAft>
          <a:spcPct val="0"/>
        </a:spcAft>
        <a:defRPr sz="4000">
          <a:solidFill>
            <a:schemeClr val="tx2"/>
          </a:solidFill>
          <a:latin typeface="-윤체M" pitchFamily="18" charset="-127"/>
          <a:ea typeface="宋体" pitchFamily="2" charset="-122"/>
        </a:defRPr>
      </a:lvl7pPr>
      <a:lvl8pPr marL="1371600" algn="l" rtl="0" fontAlgn="base" latinLnBrk="1">
        <a:spcBef>
          <a:spcPct val="0"/>
        </a:spcBef>
        <a:spcAft>
          <a:spcPct val="0"/>
        </a:spcAft>
        <a:defRPr sz="4000">
          <a:solidFill>
            <a:schemeClr val="tx2"/>
          </a:solidFill>
          <a:latin typeface="-윤체M" pitchFamily="18" charset="-127"/>
          <a:ea typeface="宋体" pitchFamily="2" charset="-122"/>
        </a:defRPr>
      </a:lvl8pPr>
      <a:lvl9pPr marL="1828800" algn="l" rtl="0" fontAlgn="base" latinLnBrk="1">
        <a:spcBef>
          <a:spcPct val="0"/>
        </a:spcBef>
        <a:spcAft>
          <a:spcPct val="0"/>
        </a:spcAft>
        <a:defRPr sz="4000">
          <a:solidFill>
            <a:schemeClr val="tx2"/>
          </a:solidFill>
          <a:latin typeface="-윤체M" pitchFamily="18" charset="-127"/>
          <a:ea typeface="宋体" pitchFamily="2" charset="-122"/>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宋体" charset="0"/>
        </a:defRPr>
      </a:lvl1pPr>
      <a:lvl2pPr marL="742950" indent="-285750" algn="l" rtl="0" eaLnBrk="0" fontAlgn="base" latinLnBrk="1" hangingPunct="0">
        <a:spcBef>
          <a:spcPct val="20000"/>
        </a:spcBef>
        <a:spcAft>
          <a:spcPct val="0"/>
        </a:spcAft>
        <a:buChar char="–"/>
        <a:defRPr kumimoji="1" sz="26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a:solidFill>
            <a:schemeClr val="tx1"/>
          </a:solidFill>
          <a:latin typeface="+mn-lt"/>
          <a:ea typeface="+mn-ea"/>
        </a:defRPr>
      </a:lvl6pPr>
      <a:lvl7pPr marL="2971800" indent="-228600" algn="l" rtl="0" fontAlgn="base" latinLnBrk="1">
        <a:spcBef>
          <a:spcPct val="20000"/>
        </a:spcBef>
        <a:spcAft>
          <a:spcPct val="0"/>
        </a:spcAft>
        <a:buChar char="»"/>
        <a:defRPr>
          <a:solidFill>
            <a:schemeClr val="tx1"/>
          </a:solidFill>
          <a:latin typeface="+mn-lt"/>
          <a:ea typeface="+mn-ea"/>
        </a:defRPr>
      </a:lvl7pPr>
      <a:lvl8pPr marL="3429000" indent="-228600" algn="l" rtl="0" fontAlgn="base" latinLnBrk="1">
        <a:spcBef>
          <a:spcPct val="20000"/>
        </a:spcBef>
        <a:spcAft>
          <a:spcPct val="0"/>
        </a:spcAft>
        <a:buChar char="»"/>
        <a:defRPr>
          <a:solidFill>
            <a:schemeClr val="tx1"/>
          </a:solidFill>
          <a:latin typeface="+mn-lt"/>
          <a:ea typeface="+mn-ea"/>
        </a:defRPr>
      </a:lvl8pPr>
      <a:lvl9pPr marL="3886200" indent="-228600" algn="l" rtl="0" fontAlgn="base" latinLnBrk="1">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456363"/>
            <a:ext cx="4210050" cy="401637"/>
          </a:xfrm>
          <a:prstGeom prst="rect">
            <a:avLst/>
          </a:prstGeom>
          <a:solidFill>
            <a:srgbClr val="B5DAFF"/>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5123" name="Rectangle 3"/>
          <p:cNvSpPr>
            <a:spLocks noChangeArrowheads="1"/>
          </p:cNvSpPr>
          <p:nvPr/>
        </p:nvSpPr>
        <p:spPr bwMode="auto">
          <a:xfrm>
            <a:off x="3487738" y="6453188"/>
            <a:ext cx="6418262" cy="404812"/>
          </a:xfrm>
          <a:prstGeom prst="rect">
            <a:avLst/>
          </a:prstGeom>
          <a:solidFill>
            <a:srgbClr val="77A4FF"/>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2052" name="Rectangle 4"/>
          <p:cNvSpPr>
            <a:spLocks noChangeArrowheads="1"/>
          </p:cNvSpPr>
          <p:nvPr/>
        </p:nvSpPr>
        <p:spPr bwMode="auto">
          <a:xfrm>
            <a:off x="0" y="1284288"/>
            <a:ext cx="9920288" cy="5040312"/>
          </a:xfrm>
          <a:prstGeom prst="rect">
            <a:avLst/>
          </a:prstGeom>
          <a:solidFill>
            <a:srgbClr val="F3F8F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pic>
        <p:nvPicPr>
          <p:cNvPr id="8197" name="Picture 5" descr="Image-0009"/>
          <p:cNvPicPr>
            <a:picLocks noChangeAspect="1" noChangeArrowheads="1"/>
          </p:cNvPicPr>
          <p:nvPr/>
        </p:nvPicPr>
        <p:blipFill>
          <a:blip r:embed="rId13"/>
          <a:srcRect/>
          <a:stretch>
            <a:fillRect/>
          </a:stretch>
        </p:blipFill>
        <p:spPr bwMode="auto">
          <a:xfrm>
            <a:off x="0" y="0"/>
            <a:ext cx="9918700" cy="1219200"/>
          </a:xfrm>
          <a:prstGeom prst="rect">
            <a:avLst/>
          </a:prstGeom>
          <a:noFill/>
          <a:ln w="9525">
            <a:noFill/>
            <a:miter lim="800000"/>
            <a:headEnd/>
            <a:tailEnd/>
          </a:ln>
        </p:spPr>
      </p:pic>
      <p:sp>
        <p:nvSpPr>
          <p:cNvPr id="2054" name="Rectangle 6"/>
          <p:cNvSpPr>
            <a:spLocks noChangeArrowheads="1"/>
          </p:cNvSpPr>
          <p:nvPr/>
        </p:nvSpPr>
        <p:spPr bwMode="auto">
          <a:xfrm>
            <a:off x="0" y="1136650"/>
            <a:ext cx="9918700" cy="23495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grpSp>
        <p:nvGrpSpPr>
          <p:cNvPr id="8199" name="Group 7"/>
          <p:cNvGrpSpPr>
            <a:grpSpLocks/>
          </p:cNvGrpSpPr>
          <p:nvPr/>
        </p:nvGrpSpPr>
        <p:grpSpPr bwMode="auto">
          <a:xfrm>
            <a:off x="274638" y="161925"/>
            <a:ext cx="800100" cy="915988"/>
            <a:chOff x="178" y="138"/>
            <a:chExt cx="595" cy="738"/>
          </a:xfrm>
        </p:grpSpPr>
        <p:sp>
          <p:nvSpPr>
            <p:cNvPr id="2062" name="Freeform 8"/>
            <p:cNvSpPr>
              <a:spLocks/>
            </p:cNvSpPr>
            <p:nvPr/>
          </p:nvSpPr>
          <p:spPr bwMode="auto">
            <a:xfrm>
              <a:off x="178" y="158"/>
              <a:ext cx="155" cy="257"/>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3" name="Freeform 9"/>
            <p:cNvSpPr>
              <a:spLocks/>
            </p:cNvSpPr>
            <p:nvPr/>
          </p:nvSpPr>
          <p:spPr bwMode="auto">
            <a:xfrm>
              <a:off x="212" y="425"/>
              <a:ext cx="296" cy="408"/>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4" name="Freeform 10"/>
            <p:cNvSpPr>
              <a:spLocks/>
            </p:cNvSpPr>
            <p:nvPr/>
          </p:nvSpPr>
          <p:spPr bwMode="auto">
            <a:xfrm>
              <a:off x="671" y="723"/>
              <a:ext cx="0" cy="0"/>
            </a:xfrm>
            <a:custGeom>
              <a:avLst/>
              <a:gdLst>
                <a:gd name="T0" fmla="*/ 0 h 1"/>
                <a:gd name="T1" fmla="*/ 0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5" name="Freeform 11"/>
            <p:cNvSpPr>
              <a:spLocks/>
            </p:cNvSpPr>
            <p:nvPr/>
          </p:nvSpPr>
          <p:spPr bwMode="auto">
            <a:xfrm>
              <a:off x="543" y="607"/>
              <a:ext cx="123" cy="106"/>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6" name="Freeform 12"/>
            <p:cNvSpPr>
              <a:spLocks/>
            </p:cNvSpPr>
            <p:nvPr/>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7" name="Freeform 13"/>
            <p:cNvSpPr>
              <a:spLocks/>
            </p:cNvSpPr>
            <p:nvPr/>
          </p:nvSpPr>
          <p:spPr bwMode="auto">
            <a:xfrm>
              <a:off x="514" y="206"/>
              <a:ext cx="190" cy="20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2068" name="Freeform 14"/>
            <p:cNvSpPr>
              <a:spLocks/>
            </p:cNvSpPr>
            <p:nvPr/>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2056" name="Freeform 15"/>
          <p:cNvSpPr>
            <a:spLocks noEditPoints="1"/>
          </p:cNvSpPr>
          <p:nvPr/>
        </p:nvSpPr>
        <p:spPr bwMode="auto">
          <a:xfrm rot="-5400000">
            <a:off x="3075781" y="10319"/>
            <a:ext cx="434975" cy="471488"/>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2057" name="Freeform 16"/>
          <p:cNvSpPr>
            <a:spLocks noEditPoints="1"/>
          </p:cNvSpPr>
          <p:nvPr/>
        </p:nvSpPr>
        <p:spPr bwMode="auto">
          <a:xfrm rot="-5400000">
            <a:off x="8470106" y="194469"/>
            <a:ext cx="665163" cy="72072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5130" name="Rectangle 17"/>
          <p:cNvSpPr>
            <a:spLocks noChangeArrowheads="1"/>
          </p:cNvSpPr>
          <p:nvPr/>
        </p:nvSpPr>
        <p:spPr bwMode="auto">
          <a:xfrm>
            <a:off x="-11113" y="6453188"/>
            <a:ext cx="9917113" cy="71437"/>
          </a:xfrm>
          <a:prstGeom prst="rect">
            <a:avLst/>
          </a:prstGeom>
          <a:solidFill>
            <a:srgbClr val="36429B"/>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2059" name="Freeform 18"/>
          <p:cNvSpPr>
            <a:spLocks noEditPoints="1"/>
          </p:cNvSpPr>
          <p:nvPr/>
        </p:nvSpPr>
        <p:spPr bwMode="auto">
          <a:xfrm rot="-5400000">
            <a:off x="1167606" y="750094"/>
            <a:ext cx="293688" cy="3175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8204" name="Rectangle 19"/>
          <p:cNvSpPr>
            <a:spLocks noGrp="1" noChangeArrowheads="1"/>
          </p:cNvSpPr>
          <p:nvPr>
            <p:ph type="title"/>
          </p:nvPr>
        </p:nvSpPr>
        <p:spPr bwMode="auto">
          <a:xfrm>
            <a:off x="1238250" y="15240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8205" name="Rectangle 20"/>
          <p:cNvSpPr>
            <a:spLocks noGrp="1" noChangeArrowheads="1"/>
          </p:cNvSpPr>
          <p:nvPr>
            <p:ph type="body" idx="1"/>
          </p:nvPr>
        </p:nvSpPr>
        <p:spPr bwMode="auto">
          <a:xfrm>
            <a:off x="1238250" y="1600200"/>
            <a:ext cx="84201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Tree>
  </p:cSld>
  <p:clrMap bg1="lt1" tx1="dk1" bg2="lt2" tx2="dk2" accent1="accent1" accent2="accent2" accent3="accent3" accent4="accent4" accent5="accent5" accent6="accent6" hlink="hlink" folHlink="folHlink"/>
  <p:sldLayoutIdLst>
    <p:sldLayoutId id="2147487192" r:id="rId1"/>
    <p:sldLayoutId id="2147487193" r:id="rId2"/>
    <p:sldLayoutId id="2147487194" r:id="rId3"/>
    <p:sldLayoutId id="2147487195" r:id="rId4"/>
    <p:sldLayoutId id="2147487196" r:id="rId5"/>
    <p:sldLayoutId id="2147487197" r:id="rId6"/>
    <p:sldLayoutId id="2147487198" r:id="rId7"/>
    <p:sldLayoutId id="2147487199" r:id="rId8"/>
    <p:sldLayoutId id="2147487200" r:id="rId9"/>
    <p:sldLayoutId id="2147487201" r:id="rId10"/>
    <p:sldLayoutId id="2147487202" r:id="rId11"/>
  </p:sldLayoutIdLst>
  <p:txStyles>
    <p:titleStyle>
      <a:lvl1pPr algn="l" rtl="0" eaLnBrk="0" fontAlgn="base" latinLnBrk="1" hangingPunct="0">
        <a:spcBef>
          <a:spcPct val="0"/>
        </a:spcBef>
        <a:spcAft>
          <a:spcPct val="0"/>
        </a:spcAft>
        <a:defRPr kumimoji="1" sz="4000">
          <a:solidFill>
            <a:schemeClr val="tx2"/>
          </a:solidFill>
          <a:latin typeface="+mj-lt"/>
          <a:ea typeface="+mj-ea"/>
          <a:cs typeface="宋体" charset="0"/>
        </a:defRPr>
      </a:lvl1pPr>
      <a:lvl2pPr algn="l" rtl="0" eaLnBrk="0" fontAlgn="base" latinLnBrk="1" hangingPunct="0">
        <a:spcBef>
          <a:spcPct val="0"/>
        </a:spcBef>
        <a:spcAft>
          <a:spcPct val="0"/>
        </a:spcAft>
        <a:defRPr kumimoji="1" sz="4000">
          <a:solidFill>
            <a:schemeClr val="tx2"/>
          </a:solidFill>
          <a:latin typeface="-윤체M" pitchFamily="18" charset="-127"/>
          <a:ea typeface="宋体" pitchFamily="2" charset="-122"/>
          <a:cs typeface="宋体" charset="0"/>
        </a:defRPr>
      </a:lvl2pPr>
      <a:lvl3pPr algn="l" rtl="0" eaLnBrk="0" fontAlgn="base" latinLnBrk="1" hangingPunct="0">
        <a:spcBef>
          <a:spcPct val="0"/>
        </a:spcBef>
        <a:spcAft>
          <a:spcPct val="0"/>
        </a:spcAft>
        <a:defRPr kumimoji="1" sz="4000">
          <a:solidFill>
            <a:schemeClr val="tx2"/>
          </a:solidFill>
          <a:latin typeface="-윤체M" pitchFamily="18" charset="-127"/>
          <a:ea typeface="宋体" pitchFamily="2" charset="-122"/>
          <a:cs typeface="宋体" charset="0"/>
        </a:defRPr>
      </a:lvl3pPr>
      <a:lvl4pPr algn="l" rtl="0" eaLnBrk="0" fontAlgn="base" latinLnBrk="1" hangingPunct="0">
        <a:spcBef>
          <a:spcPct val="0"/>
        </a:spcBef>
        <a:spcAft>
          <a:spcPct val="0"/>
        </a:spcAft>
        <a:defRPr kumimoji="1" sz="4000">
          <a:solidFill>
            <a:schemeClr val="tx2"/>
          </a:solidFill>
          <a:latin typeface="-윤체M" pitchFamily="18" charset="-127"/>
          <a:ea typeface="宋体" pitchFamily="2" charset="-122"/>
          <a:cs typeface="宋体" charset="0"/>
        </a:defRPr>
      </a:lvl4pPr>
      <a:lvl5pPr algn="l" rtl="0" eaLnBrk="0" fontAlgn="base" latinLnBrk="1" hangingPunct="0">
        <a:spcBef>
          <a:spcPct val="0"/>
        </a:spcBef>
        <a:spcAft>
          <a:spcPct val="0"/>
        </a:spcAft>
        <a:defRPr kumimoji="1" sz="4000">
          <a:solidFill>
            <a:schemeClr val="tx2"/>
          </a:solidFill>
          <a:latin typeface="-윤체M" pitchFamily="18" charset="-127"/>
          <a:ea typeface="宋体" pitchFamily="2" charset="-122"/>
          <a:cs typeface="宋体" charset="0"/>
        </a:defRPr>
      </a:lvl5pPr>
      <a:lvl6pPr marL="457200" algn="l" rtl="0" fontAlgn="base" latinLnBrk="1">
        <a:spcBef>
          <a:spcPct val="0"/>
        </a:spcBef>
        <a:spcAft>
          <a:spcPct val="0"/>
        </a:spcAft>
        <a:defRPr sz="4000">
          <a:solidFill>
            <a:schemeClr val="tx2"/>
          </a:solidFill>
          <a:latin typeface="-윤체M" pitchFamily="18" charset="-127"/>
          <a:ea typeface="宋体" pitchFamily="2" charset="-122"/>
        </a:defRPr>
      </a:lvl6pPr>
      <a:lvl7pPr marL="914400" algn="l" rtl="0" fontAlgn="base" latinLnBrk="1">
        <a:spcBef>
          <a:spcPct val="0"/>
        </a:spcBef>
        <a:spcAft>
          <a:spcPct val="0"/>
        </a:spcAft>
        <a:defRPr sz="4000">
          <a:solidFill>
            <a:schemeClr val="tx2"/>
          </a:solidFill>
          <a:latin typeface="-윤체M" pitchFamily="18" charset="-127"/>
          <a:ea typeface="宋体" pitchFamily="2" charset="-122"/>
        </a:defRPr>
      </a:lvl7pPr>
      <a:lvl8pPr marL="1371600" algn="l" rtl="0" fontAlgn="base" latinLnBrk="1">
        <a:spcBef>
          <a:spcPct val="0"/>
        </a:spcBef>
        <a:spcAft>
          <a:spcPct val="0"/>
        </a:spcAft>
        <a:defRPr sz="4000">
          <a:solidFill>
            <a:schemeClr val="tx2"/>
          </a:solidFill>
          <a:latin typeface="-윤체M" pitchFamily="18" charset="-127"/>
          <a:ea typeface="宋体" pitchFamily="2" charset="-122"/>
        </a:defRPr>
      </a:lvl8pPr>
      <a:lvl9pPr marL="1828800" algn="l" rtl="0" fontAlgn="base" latinLnBrk="1">
        <a:spcBef>
          <a:spcPct val="0"/>
        </a:spcBef>
        <a:spcAft>
          <a:spcPct val="0"/>
        </a:spcAft>
        <a:defRPr sz="4000">
          <a:solidFill>
            <a:schemeClr val="tx2"/>
          </a:solidFill>
          <a:latin typeface="-윤체M" pitchFamily="18" charset="-127"/>
          <a:ea typeface="宋体" pitchFamily="2" charset="-122"/>
        </a:defRPr>
      </a:lvl9pPr>
    </p:titleStyle>
    <p:bodyStyle>
      <a:lvl1pPr marL="342900" indent="-342900" algn="l" rtl="0" eaLnBrk="0" fontAlgn="base" latinLnBrk="1" hangingPunct="0">
        <a:spcBef>
          <a:spcPct val="20000"/>
        </a:spcBef>
        <a:spcAft>
          <a:spcPct val="0"/>
        </a:spcAft>
        <a:buChar char="•"/>
        <a:defRPr kumimoji="1" sz="2800">
          <a:solidFill>
            <a:schemeClr val="tx1"/>
          </a:solidFill>
          <a:latin typeface="+mn-lt"/>
          <a:ea typeface="+mn-ea"/>
          <a:cs typeface="宋体" charset="0"/>
        </a:defRPr>
      </a:lvl1pPr>
      <a:lvl2pPr marL="742950" indent="-285750" algn="l" rtl="0" eaLnBrk="0" fontAlgn="base" latinLnBrk="1" hangingPunct="0">
        <a:spcBef>
          <a:spcPct val="20000"/>
        </a:spcBef>
        <a:spcAft>
          <a:spcPct val="0"/>
        </a:spcAft>
        <a:buChar char="–"/>
        <a:defRPr kumimoji="1" sz="26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a:solidFill>
            <a:schemeClr val="tx1"/>
          </a:solidFill>
          <a:latin typeface="+mn-lt"/>
          <a:ea typeface="+mn-ea"/>
        </a:defRPr>
      </a:lvl6pPr>
      <a:lvl7pPr marL="2971800" indent="-228600" algn="l" rtl="0" fontAlgn="base" latinLnBrk="1">
        <a:spcBef>
          <a:spcPct val="20000"/>
        </a:spcBef>
        <a:spcAft>
          <a:spcPct val="0"/>
        </a:spcAft>
        <a:buChar char="»"/>
        <a:defRPr>
          <a:solidFill>
            <a:schemeClr val="tx1"/>
          </a:solidFill>
          <a:latin typeface="+mn-lt"/>
          <a:ea typeface="+mn-ea"/>
        </a:defRPr>
      </a:lvl7pPr>
      <a:lvl8pPr marL="3429000" indent="-228600" algn="l" rtl="0" fontAlgn="base" latinLnBrk="1">
        <a:spcBef>
          <a:spcPct val="20000"/>
        </a:spcBef>
        <a:spcAft>
          <a:spcPct val="0"/>
        </a:spcAft>
        <a:buChar char="»"/>
        <a:defRPr>
          <a:solidFill>
            <a:schemeClr val="tx1"/>
          </a:solidFill>
          <a:latin typeface="+mn-lt"/>
          <a:ea typeface="+mn-ea"/>
        </a:defRPr>
      </a:lvl8pPr>
      <a:lvl9pPr marL="3886200" indent="-228600" algn="l" rtl="0" fontAlgn="base" latinLnBrk="1">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AutoShape 2"/>
          <p:cNvSpPr>
            <a:spLocks noChangeArrowheads="1"/>
          </p:cNvSpPr>
          <p:nvPr userDrawn="1"/>
        </p:nvSpPr>
        <p:spPr bwMode="auto">
          <a:xfrm flipH="1">
            <a:off x="6350" y="1125538"/>
            <a:ext cx="3629025" cy="4319587"/>
          </a:xfrm>
          <a:prstGeom prst="flowChartDelay">
            <a:avLst/>
          </a:prstGeom>
          <a:gradFill rotWithShape="0">
            <a:gsLst>
              <a:gs pos="0">
                <a:srgbClr val="ADC3DD"/>
              </a:gs>
              <a:gs pos="100000">
                <a:srgbClr val="FFFFFF"/>
              </a:gs>
            </a:gsLst>
            <a:lin ang="5400000" scaled="1"/>
          </a:gra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6147" name="Rectangle 3"/>
          <p:cNvSpPr>
            <a:spLocks noChangeArrowheads="1"/>
          </p:cNvSpPr>
          <p:nvPr userDrawn="1"/>
        </p:nvSpPr>
        <p:spPr bwMode="auto">
          <a:xfrm>
            <a:off x="3616325" y="1125538"/>
            <a:ext cx="6276975" cy="4319587"/>
          </a:xfrm>
          <a:prstGeom prst="rect">
            <a:avLst/>
          </a:prstGeom>
          <a:gradFill rotWithShape="0">
            <a:gsLst>
              <a:gs pos="0">
                <a:srgbClr val="ADC3DD"/>
              </a:gs>
              <a:gs pos="100000">
                <a:srgbClr val="FFFFFF"/>
              </a:gs>
            </a:gsLst>
            <a:lin ang="5400000" scaled="1"/>
          </a:gra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6148" name="Rectangle 4"/>
          <p:cNvSpPr>
            <a:spLocks noChangeArrowheads="1"/>
          </p:cNvSpPr>
          <p:nvPr userDrawn="1"/>
        </p:nvSpPr>
        <p:spPr bwMode="auto">
          <a:xfrm>
            <a:off x="1784350" y="1125538"/>
            <a:ext cx="8121650" cy="533400"/>
          </a:xfrm>
          <a:prstGeom prst="rect">
            <a:avLst/>
          </a:prstGeom>
          <a:solidFill>
            <a:srgbClr val="99CCFF">
              <a:alpha val="50195"/>
            </a:srgbClr>
          </a:solidFill>
          <a:ln>
            <a:noFill/>
          </a:ln>
          <a:effectLst/>
          <a:extLst/>
        </p:spPr>
        <p:txBody>
          <a:bodyPr wrap="none" anchor="ctr"/>
          <a:lstStyle/>
          <a:p>
            <a:pPr>
              <a:defRPr/>
            </a:pPr>
            <a:endParaRPr lang="zh-CN" altLang="en-US">
              <a:latin typeface="Cooper Black" charset="0"/>
              <a:ea typeface="黑体" charset="0"/>
              <a:cs typeface="黑体" charset="0"/>
            </a:endParaRPr>
          </a:p>
        </p:txBody>
      </p:sp>
      <p:grpSp>
        <p:nvGrpSpPr>
          <p:cNvPr id="9221" name="Group 5"/>
          <p:cNvGrpSpPr>
            <a:grpSpLocks/>
          </p:cNvGrpSpPr>
          <p:nvPr userDrawn="1"/>
        </p:nvGrpSpPr>
        <p:grpSpPr bwMode="auto">
          <a:xfrm>
            <a:off x="19050" y="1700213"/>
            <a:ext cx="9886950" cy="4897437"/>
            <a:chOff x="12" y="1117"/>
            <a:chExt cx="6228" cy="3039"/>
          </a:xfrm>
        </p:grpSpPr>
        <p:sp>
          <p:nvSpPr>
            <p:cNvPr id="6167" name="AutoShape 6"/>
            <p:cNvSpPr>
              <a:spLocks noChangeArrowheads="1"/>
            </p:cNvSpPr>
            <p:nvPr userDrawn="1"/>
          </p:nvSpPr>
          <p:spPr bwMode="auto">
            <a:xfrm flipH="1">
              <a:off x="12" y="1117"/>
              <a:ext cx="2286" cy="3039"/>
            </a:xfrm>
            <a:prstGeom prst="flowChartDelay">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6168" name="Rectangle 7"/>
            <p:cNvSpPr>
              <a:spLocks noChangeArrowheads="1"/>
            </p:cNvSpPr>
            <p:nvPr userDrawn="1"/>
          </p:nvSpPr>
          <p:spPr bwMode="auto">
            <a:xfrm>
              <a:off x="2286" y="1117"/>
              <a:ext cx="3954" cy="3039"/>
            </a:xfrm>
            <a:prstGeom prst="rect">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grpSp>
      <p:pic>
        <p:nvPicPr>
          <p:cNvPr id="9222" name="Picture 8" descr="Image-0009"/>
          <p:cNvPicPr>
            <a:picLocks noChangeAspect="1" noChangeArrowheads="1"/>
          </p:cNvPicPr>
          <p:nvPr userDrawn="1"/>
        </p:nvPicPr>
        <p:blipFill>
          <a:blip r:embed="rId13"/>
          <a:srcRect/>
          <a:stretch>
            <a:fillRect/>
          </a:stretch>
        </p:blipFill>
        <p:spPr bwMode="auto">
          <a:xfrm>
            <a:off x="0" y="0"/>
            <a:ext cx="9918700" cy="981075"/>
          </a:xfrm>
          <a:prstGeom prst="rect">
            <a:avLst/>
          </a:prstGeom>
          <a:noFill/>
          <a:ln w="9525">
            <a:noFill/>
            <a:miter lim="800000"/>
            <a:headEnd/>
            <a:tailEnd/>
          </a:ln>
        </p:spPr>
      </p:pic>
      <p:sp>
        <p:nvSpPr>
          <p:cNvPr id="3079" name="Rectangle 9"/>
          <p:cNvSpPr>
            <a:spLocks noChangeArrowheads="1"/>
          </p:cNvSpPr>
          <p:nvPr userDrawn="1"/>
        </p:nvSpPr>
        <p:spPr bwMode="auto">
          <a:xfrm>
            <a:off x="0" y="950913"/>
            <a:ext cx="9918700" cy="23495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grpSp>
        <p:nvGrpSpPr>
          <p:cNvPr id="9224" name="Group 10"/>
          <p:cNvGrpSpPr>
            <a:grpSpLocks/>
          </p:cNvGrpSpPr>
          <p:nvPr userDrawn="1"/>
        </p:nvGrpSpPr>
        <p:grpSpPr bwMode="auto">
          <a:xfrm>
            <a:off x="273050" y="0"/>
            <a:ext cx="800100" cy="915988"/>
            <a:chOff x="178" y="138"/>
            <a:chExt cx="595" cy="738"/>
          </a:xfrm>
        </p:grpSpPr>
        <p:sp>
          <p:nvSpPr>
            <p:cNvPr id="3088" name="Freeform 11"/>
            <p:cNvSpPr>
              <a:spLocks/>
            </p:cNvSpPr>
            <p:nvPr/>
          </p:nvSpPr>
          <p:spPr bwMode="auto">
            <a:xfrm>
              <a:off x="178" y="158"/>
              <a:ext cx="155" cy="257"/>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89" name="Freeform 12"/>
            <p:cNvSpPr>
              <a:spLocks/>
            </p:cNvSpPr>
            <p:nvPr/>
          </p:nvSpPr>
          <p:spPr bwMode="auto">
            <a:xfrm>
              <a:off x="212" y="425"/>
              <a:ext cx="296" cy="408"/>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90" name="Freeform 13"/>
            <p:cNvSpPr>
              <a:spLocks/>
            </p:cNvSpPr>
            <p:nvPr/>
          </p:nvSpPr>
          <p:spPr bwMode="auto">
            <a:xfrm>
              <a:off x="671" y="723"/>
              <a:ext cx="0" cy="0"/>
            </a:xfrm>
            <a:custGeom>
              <a:avLst/>
              <a:gdLst>
                <a:gd name="T0" fmla="*/ 0 h 1"/>
                <a:gd name="T1" fmla="*/ 0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91" name="Freeform 14"/>
            <p:cNvSpPr>
              <a:spLocks/>
            </p:cNvSpPr>
            <p:nvPr/>
          </p:nvSpPr>
          <p:spPr bwMode="auto">
            <a:xfrm>
              <a:off x="543" y="607"/>
              <a:ext cx="123" cy="106"/>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92" name="Freeform 15"/>
            <p:cNvSpPr>
              <a:spLocks/>
            </p:cNvSpPr>
            <p:nvPr/>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93" name="Freeform 16"/>
            <p:cNvSpPr>
              <a:spLocks/>
            </p:cNvSpPr>
            <p:nvPr/>
          </p:nvSpPr>
          <p:spPr bwMode="auto">
            <a:xfrm>
              <a:off x="514" y="206"/>
              <a:ext cx="190" cy="20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3094" name="Freeform 17"/>
            <p:cNvSpPr>
              <a:spLocks/>
            </p:cNvSpPr>
            <p:nvPr/>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3081" name="Freeform 18"/>
          <p:cNvSpPr>
            <a:spLocks noEditPoints="1"/>
          </p:cNvSpPr>
          <p:nvPr userDrawn="1"/>
        </p:nvSpPr>
        <p:spPr bwMode="auto">
          <a:xfrm rot="-5400000">
            <a:off x="3075781" y="10319"/>
            <a:ext cx="434975" cy="471488"/>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3082" name="Freeform 19"/>
          <p:cNvSpPr>
            <a:spLocks noEditPoints="1"/>
          </p:cNvSpPr>
          <p:nvPr userDrawn="1"/>
        </p:nvSpPr>
        <p:spPr bwMode="auto">
          <a:xfrm rot="-5400000">
            <a:off x="8470106" y="194469"/>
            <a:ext cx="665163" cy="72072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3083" name="Freeform 20"/>
          <p:cNvSpPr>
            <a:spLocks noEditPoints="1"/>
          </p:cNvSpPr>
          <p:nvPr userDrawn="1"/>
        </p:nvSpPr>
        <p:spPr bwMode="auto">
          <a:xfrm rot="-5400000">
            <a:off x="1167606" y="750094"/>
            <a:ext cx="293688" cy="3175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9228" name="Rectangle 21"/>
          <p:cNvSpPr>
            <a:spLocks noGrp="1" noChangeArrowheads="1"/>
          </p:cNvSpPr>
          <p:nvPr>
            <p:ph type="title"/>
          </p:nvPr>
        </p:nvSpPr>
        <p:spPr bwMode="auto">
          <a:xfrm>
            <a:off x="1208088"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6157" name="Rectangle 22"/>
          <p:cNvSpPr>
            <a:spLocks noChangeArrowheads="1"/>
          </p:cNvSpPr>
          <p:nvPr userDrawn="1"/>
        </p:nvSpPr>
        <p:spPr bwMode="auto">
          <a:xfrm>
            <a:off x="0" y="6456363"/>
            <a:ext cx="4210050" cy="401637"/>
          </a:xfrm>
          <a:prstGeom prst="rect">
            <a:avLst/>
          </a:prstGeom>
          <a:solidFill>
            <a:srgbClr val="B5DAFF"/>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6158" name="Rectangle 23"/>
          <p:cNvSpPr>
            <a:spLocks noChangeArrowheads="1"/>
          </p:cNvSpPr>
          <p:nvPr userDrawn="1"/>
        </p:nvSpPr>
        <p:spPr bwMode="auto">
          <a:xfrm>
            <a:off x="3487738" y="6453188"/>
            <a:ext cx="6418262" cy="404812"/>
          </a:xfrm>
          <a:prstGeom prst="rect">
            <a:avLst/>
          </a:prstGeom>
          <a:solidFill>
            <a:srgbClr val="77A4FF"/>
          </a:solidFill>
          <a:ln>
            <a:noFill/>
          </a:ln>
          <a:effectLst/>
          <a:extLst/>
        </p:spPr>
        <p:txBody>
          <a:bodyPr wrap="none" anchor="ctr"/>
          <a:lstStyle/>
          <a:p>
            <a:pPr>
              <a:defRPr/>
            </a:pPr>
            <a:endParaRPr lang="zh-CN" altLang="en-US">
              <a:latin typeface="Cooper Black" charset="0"/>
              <a:ea typeface="黑体" charset="0"/>
              <a:cs typeface="黑体" charset="0"/>
            </a:endParaRPr>
          </a:p>
        </p:txBody>
      </p:sp>
      <p:sp>
        <p:nvSpPr>
          <p:cNvPr id="6159" name="Rectangle 24"/>
          <p:cNvSpPr>
            <a:spLocks noChangeArrowheads="1"/>
          </p:cNvSpPr>
          <p:nvPr userDrawn="1"/>
        </p:nvSpPr>
        <p:spPr bwMode="auto">
          <a:xfrm>
            <a:off x="-11113" y="6453188"/>
            <a:ext cx="9917113" cy="71437"/>
          </a:xfrm>
          <a:prstGeom prst="rect">
            <a:avLst/>
          </a:prstGeom>
          <a:solidFill>
            <a:srgbClr val="36429B"/>
          </a:solidFill>
          <a:ln>
            <a:noFill/>
          </a:ln>
          <a:effectLst/>
          <a:extLst/>
        </p:spPr>
        <p:txBody>
          <a:bodyPr wrap="none" anchor="ctr"/>
          <a:lstStyle/>
          <a:p>
            <a:pPr>
              <a:defRPr/>
            </a:pPr>
            <a:endParaRPr lang="zh-CN" altLang="en-US">
              <a:latin typeface="Cooper Black" charset="0"/>
              <a:ea typeface="黑体" charset="0"/>
              <a:cs typeface="黑体" charset="0"/>
            </a:endParaRPr>
          </a:p>
        </p:txBody>
      </p:sp>
    </p:spTree>
  </p:cSld>
  <p:clrMap bg1="lt1" tx1="dk1" bg2="lt2" tx2="dk2" accent1="accent1" accent2="accent2" accent3="accent3" accent4="accent4" accent5="accent5" accent6="accent6" hlink="hlink" folHlink="folHlink"/>
  <p:sldLayoutIdLst>
    <p:sldLayoutId id="2147487203" r:id="rId1"/>
    <p:sldLayoutId id="2147487204" r:id="rId2"/>
    <p:sldLayoutId id="2147487205" r:id="rId3"/>
    <p:sldLayoutId id="2147487206" r:id="rId4"/>
    <p:sldLayoutId id="2147487207" r:id="rId5"/>
    <p:sldLayoutId id="2147487208" r:id="rId6"/>
    <p:sldLayoutId id="2147487209" r:id="rId7"/>
    <p:sldLayoutId id="2147487210" r:id="rId8"/>
    <p:sldLayoutId id="2147487211" r:id="rId9"/>
    <p:sldLayoutId id="2147487212" r:id="rId10"/>
    <p:sldLayoutId id="2147487213" r:id="rId11"/>
  </p:sldLayoutIdLst>
  <p:txStyles>
    <p:titleStyle>
      <a:lvl1pPr algn="ctr" rtl="0" eaLnBrk="0" fontAlgn="base" hangingPunct="0">
        <a:spcBef>
          <a:spcPct val="0"/>
        </a:spcBef>
        <a:spcAft>
          <a:spcPct val="0"/>
        </a:spcAft>
        <a:defRPr kumimoji="1" sz="4400">
          <a:solidFill>
            <a:schemeClr val="tx2"/>
          </a:solidFill>
          <a:latin typeface="+mj-lt"/>
          <a:ea typeface="Gulim" pitchFamily="34" charset="-127"/>
          <a:cs typeface="굴림" charset="0"/>
        </a:defRPr>
      </a:lvl1pPr>
      <a:lvl2pPr algn="ctr" rtl="0" eaLnBrk="0" fontAlgn="base" hangingPunct="0">
        <a:spcBef>
          <a:spcPct val="0"/>
        </a:spcBef>
        <a:spcAft>
          <a:spcPct val="0"/>
        </a:spcAft>
        <a:defRPr kumimoji="1" sz="4400">
          <a:solidFill>
            <a:schemeClr val="tx2"/>
          </a:solidFill>
          <a:latin typeface="Arial" charset="0"/>
          <a:ea typeface="Gulim" pitchFamily="34" charset="-127"/>
          <a:cs typeface="굴림" charset="0"/>
        </a:defRPr>
      </a:lvl2pPr>
      <a:lvl3pPr algn="ctr" rtl="0" eaLnBrk="0" fontAlgn="base" hangingPunct="0">
        <a:spcBef>
          <a:spcPct val="0"/>
        </a:spcBef>
        <a:spcAft>
          <a:spcPct val="0"/>
        </a:spcAft>
        <a:defRPr kumimoji="1" sz="4400">
          <a:solidFill>
            <a:schemeClr val="tx2"/>
          </a:solidFill>
          <a:latin typeface="Arial" charset="0"/>
          <a:ea typeface="Gulim" pitchFamily="34" charset="-127"/>
          <a:cs typeface="굴림" charset="0"/>
        </a:defRPr>
      </a:lvl3pPr>
      <a:lvl4pPr algn="ctr" rtl="0" eaLnBrk="0" fontAlgn="base" hangingPunct="0">
        <a:spcBef>
          <a:spcPct val="0"/>
        </a:spcBef>
        <a:spcAft>
          <a:spcPct val="0"/>
        </a:spcAft>
        <a:defRPr kumimoji="1" sz="4400">
          <a:solidFill>
            <a:schemeClr val="tx2"/>
          </a:solidFill>
          <a:latin typeface="Arial" charset="0"/>
          <a:ea typeface="Gulim" pitchFamily="34" charset="-127"/>
          <a:cs typeface="굴림" charset="0"/>
        </a:defRPr>
      </a:lvl4pPr>
      <a:lvl5pPr algn="ctr" rtl="0" eaLnBrk="0" fontAlgn="base" hangingPunct="0">
        <a:spcBef>
          <a:spcPct val="0"/>
        </a:spcBef>
        <a:spcAft>
          <a:spcPct val="0"/>
        </a:spcAft>
        <a:defRPr kumimoji="1" sz="4400">
          <a:solidFill>
            <a:schemeClr val="tx2"/>
          </a:solidFill>
          <a:latin typeface="Arial" charset="0"/>
          <a:ea typeface="Gulim" pitchFamily="34" charset="-127"/>
          <a:cs typeface="굴림" charset="0"/>
        </a:defRPr>
      </a:lvl5pPr>
      <a:lvl6pPr marL="457200" algn="ctr" rtl="0" fontAlgn="base">
        <a:spcBef>
          <a:spcPct val="0"/>
        </a:spcBef>
        <a:spcAft>
          <a:spcPct val="0"/>
        </a:spcAft>
        <a:defRPr sz="4400">
          <a:solidFill>
            <a:schemeClr val="tx2"/>
          </a:solidFill>
          <a:latin typeface="Arial" charset="0"/>
          <a:ea typeface="Gulim" pitchFamily="34" charset="-127"/>
        </a:defRPr>
      </a:lvl6pPr>
      <a:lvl7pPr marL="914400" algn="ctr" rtl="0" fontAlgn="base">
        <a:spcBef>
          <a:spcPct val="0"/>
        </a:spcBef>
        <a:spcAft>
          <a:spcPct val="0"/>
        </a:spcAft>
        <a:defRPr sz="4400">
          <a:solidFill>
            <a:schemeClr val="tx2"/>
          </a:solidFill>
          <a:latin typeface="Arial" charset="0"/>
          <a:ea typeface="Gulim" pitchFamily="34" charset="-127"/>
        </a:defRPr>
      </a:lvl7pPr>
      <a:lvl8pPr marL="1371600" algn="ctr" rtl="0" fontAlgn="base">
        <a:spcBef>
          <a:spcPct val="0"/>
        </a:spcBef>
        <a:spcAft>
          <a:spcPct val="0"/>
        </a:spcAft>
        <a:defRPr sz="4400">
          <a:solidFill>
            <a:schemeClr val="tx2"/>
          </a:solidFill>
          <a:latin typeface="Arial" charset="0"/>
          <a:ea typeface="Gulim" pitchFamily="34" charset="-127"/>
        </a:defRPr>
      </a:lvl8pPr>
      <a:lvl9pPr marL="1828800" algn="ctr" rtl="0" fontAlgn="base">
        <a:spcBef>
          <a:spcPct val="0"/>
        </a:spcBef>
        <a:spcAft>
          <a:spcPct val="0"/>
        </a:spcAft>
        <a:defRPr sz="4400">
          <a:solidFill>
            <a:schemeClr val="tx2"/>
          </a:solidFill>
          <a:latin typeface="Arial" charset="0"/>
          <a:ea typeface="Gulim" pitchFamily="34" charset="-127"/>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0" y="1196975"/>
            <a:ext cx="9906000" cy="5661025"/>
          </a:xfrm>
          <a:prstGeom prst="rect">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pic>
        <p:nvPicPr>
          <p:cNvPr id="10243" name="Picture 3" descr="Image-0009"/>
          <p:cNvPicPr>
            <a:picLocks noChangeAspect="1" noChangeArrowheads="1"/>
          </p:cNvPicPr>
          <p:nvPr userDrawn="1"/>
        </p:nvPicPr>
        <p:blipFill>
          <a:blip r:embed="rId14"/>
          <a:srcRect/>
          <a:stretch>
            <a:fillRect/>
          </a:stretch>
        </p:blipFill>
        <p:spPr bwMode="auto">
          <a:xfrm>
            <a:off x="0" y="0"/>
            <a:ext cx="9918700" cy="981075"/>
          </a:xfrm>
          <a:prstGeom prst="rect">
            <a:avLst/>
          </a:prstGeom>
          <a:noFill/>
          <a:ln w="9525">
            <a:noFill/>
            <a:miter lim="800000"/>
            <a:headEnd/>
            <a:tailEnd/>
          </a:ln>
        </p:spPr>
      </p:pic>
      <p:sp>
        <p:nvSpPr>
          <p:cNvPr id="4100" name="Rectangle 4"/>
          <p:cNvSpPr>
            <a:spLocks noChangeArrowheads="1"/>
          </p:cNvSpPr>
          <p:nvPr userDrawn="1"/>
        </p:nvSpPr>
        <p:spPr bwMode="auto">
          <a:xfrm>
            <a:off x="0" y="950913"/>
            <a:ext cx="9918700" cy="23495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grpSp>
        <p:nvGrpSpPr>
          <p:cNvPr id="10245" name="Group 5"/>
          <p:cNvGrpSpPr>
            <a:grpSpLocks/>
          </p:cNvGrpSpPr>
          <p:nvPr userDrawn="1"/>
        </p:nvGrpSpPr>
        <p:grpSpPr bwMode="auto">
          <a:xfrm>
            <a:off x="273050" y="0"/>
            <a:ext cx="800100" cy="915988"/>
            <a:chOff x="178" y="138"/>
            <a:chExt cx="595" cy="738"/>
          </a:xfrm>
        </p:grpSpPr>
        <p:sp>
          <p:nvSpPr>
            <p:cNvPr id="4106" name="Freeform 6"/>
            <p:cNvSpPr>
              <a:spLocks/>
            </p:cNvSpPr>
            <p:nvPr/>
          </p:nvSpPr>
          <p:spPr bwMode="auto">
            <a:xfrm>
              <a:off x="178" y="158"/>
              <a:ext cx="155" cy="257"/>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07" name="Freeform 7"/>
            <p:cNvSpPr>
              <a:spLocks/>
            </p:cNvSpPr>
            <p:nvPr/>
          </p:nvSpPr>
          <p:spPr bwMode="auto">
            <a:xfrm>
              <a:off x="212" y="425"/>
              <a:ext cx="296" cy="408"/>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08" name="Freeform 8"/>
            <p:cNvSpPr>
              <a:spLocks/>
            </p:cNvSpPr>
            <p:nvPr/>
          </p:nvSpPr>
          <p:spPr bwMode="auto">
            <a:xfrm>
              <a:off x="671" y="723"/>
              <a:ext cx="0" cy="0"/>
            </a:xfrm>
            <a:custGeom>
              <a:avLst/>
              <a:gdLst>
                <a:gd name="T0" fmla="*/ 0 h 1"/>
                <a:gd name="T1" fmla="*/ 0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09" name="Freeform 9"/>
            <p:cNvSpPr>
              <a:spLocks/>
            </p:cNvSpPr>
            <p:nvPr/>
          </p:nvSpPr>
          <p:spPr bwMode="auto">
            <a:xfrm>
              <a:off x="543" y="607"/>
              <a:ext cx="123" cy="106"/>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10" name="Freeform 10"/>
            <p:cNvSpPr>
              <a:spLocks/>
            </p:cNvSpPr>
            <p:nvPr/>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11" name="Freeform 11"/>
            <p:cNvSpPr>
              <a:spLocks/>
            </p:cNvSpPr>
            <p:nvPr/>
          </p:nvSpPr>
          <p:spPr bwMode="auto">
            <a:xfrm>
              <a:off x="514" y="206"/>
              <a:ext cx="190" cy="20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4112" name="Freeform 12"/>
            <p:cNvSpPr>
              <a:spLocks/>
            </p:cNvSpPr>
            <p:nvPr/>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4102" name="Freeform 13"/>
          <p:cNvSpPr>
            <a:spLocks noEditPoints="1"/>
          </p:cNvSpPr>
          <p:nvPr userDrawn="1"/>
        </p:nvSpPr>
        <p:spPr bwMode="auto">
          <a:xfrm rot="-5400000">
            <a:off x="3075781" y="10319"/>
            <a:ext cx="434975" cy="471488"/>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4103" name="Freeform 14"/>
          <p:cNvSpPr>
            <a:spLocks noEditPoints="1"/>
          </p:cNvSpPr>
          <p:nvPr userDrawn="1"/>
        </p:nvSpPr>
        <p:spPr bwMode="auto">
          <a:xfrm rot="-5400000">
            <a:off x="8470106" y="194469"/>
            <a:ext cx="665163" cy="72072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4104" name="Freeform 15"/>
          <p:cNvSpPr>
            <a:spLocks noEditPoints="1"/>
          </p:cNvSpPr>
          <p:nvPr userDrawn="1"/>
        </p:nvSpPr>
        <p:spPr bwMode="auto">
          <a:xfrm rot="-5400000">
            <a:off x="1167606" y="750094"/>
            <a:ext cx="293688" cy="3175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10249" name="Rectangle 16"/>
          <p:cNvSpPr>
            <a:spLocks noGrp="1" noChangeArrowheads="1"/>
          </p:cNvSpPr>
          <p:nvPr>
            <p:ph type="title"/>
          </p:nvPr>
        </p:nvSpPr>
        <p:spPr bwMode="auto">
          <a:xfrm>
            <a:off x="1208088" y="0"/>
            <a:ext cx="84201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Tree>
  </p:cSld>
  <p:clrMap bg1="lt1" tx1="dk1" bg2="lt2" tx2="dk2" accent1="accent1" accent2="accent2" accent3="accent3" accent4="accent4" accent5="accent5" accent6="accent6" hlink="hlink" folHlink="folHlink"/>
  <p:sldLayoutIdLst>
    <p:sldLayoutId id="2147487214" r:id="rId1"/>
    <p:sldLayoutId id="2147487215" r:id="rId2"/>
    <p:sldLayoutId id="2147487216" r:id="rId3"/>
    <p:sldLayoutId id="2147487217" r:id="rId4"/>
    <p:sldLayoutId id="2147487218" r:id="rId5"/>
    <p:sldLayoutId id="2147487219" r:id="rId6"/>
    <p:sldLayoutId id="2147487220" r:id="rId7"/>
    <p:sldLayoutId id="2147487221" r:id="rId8"/>
    <p:sldLayoutId id="2147487222" r:id="rId9"/>
    <p:sldLayoutId id="2147487223" r:id="rId10"/>
    <p:sldLayoutId id="2147487224" r:id="rId11"/>
    <p:sldLayoutId id="2147487225" r:id="rId12"/>
  </p:sldLayoutIdLst>
  <p:txStyles>
    <p:title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pitchFamily="2" charset="-122"/>
          <a:cs typeface="宋体" charset="0"/>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标题占位符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7" name="文本占位符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01CCA2-BEEE-45EC-BB95-C70DD3000B59}" type="datetimeFigureOut">
              <a:rPr lang="ko-KR" altLang="en-US"/>
              <a:pPr>
                <a:defRPr/>
              </a:pPr>
              <a:t>2015-04-16</a:t>
            </a:fld>
            <a:endParaRPr lang="en-US" altLang="ko-KR"/>
          </a:p>
        </p:txBody>
      </p:sp>
      <p:sp>
        <p:nvSpPr>
          <p:cNvPr id="5" name="页脚占位符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ko-KR"/>
          </a:p>
        </p:txBody>
      </p:sp>
      <p:sp>
        <p:nvSpPr>
          <p:cNvPr id="6" name="灯片编号占位符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18C615-5722-492A-9EEB-E82238E20480}" type="slidenum">
              <a:rPr lang="ko-KR" altLang="en-US"/>
              <a:pPr>
                <a:defRPr/>
              </a:pPr>
              <a:t>‹#›</a:t>
            </a:fld>
            <a:endParaRPr lang="en-US" altLang="ko-KR"/>
          </a:p>
        </p:txBody>
      </p:sp>
      <p:sp>
        <p:nvSpPr>
          <p:cNvPr id="7" name="Rectangle 2"/>
          <p:cNvSpPr>
            <a:spLocks noChangeArrowheads="1"/>
          </p:cNvSpPr>
          <p:nvPr userDrawn="1"/>
        </p:nvSpPr>
        <p:spPr bwMode="auto">
          <a:xfrm>
            <a:off x="0" y="1196975"/>
            <a:ext cx="9906000" cy="5661025"/>
          </a:xfrm>
          <a:prstGeom prst="rect">
            <a:avLst/>
          </a:prstGeom>
          <a:solidFill>
            <a:srgbClr val="DEE7F2"/>
          </a:solidFill>
          <a:ln>
            <a:noFill/>
          </a:ln>
          <a:effectLst/>
          <a:extLst/>
        </p:spPr>
        <p:txBody>
          <a:bodyPr wrap="none" anchor="ctr"/>
          <a:lstStyle/>
          <a:p>
            <a:pPr>
              <a:defRPr/>
            </a:pPr>
            <a:endParaRPr lang="zh-CN" altLang="en-US">
              <a:latin typeface="Cooper Black" charset="0"/>
              <a:ea typeface="黑体" charset="0"/>
              <a:cs typeface="黑体" charset="0"/>
            </a:endParaRPr>
          </a:p>
        </p:txBody>
      </p:sp>
      <p:pic>
        <p:nvPicPr>
          <p:cNvPr id="11272" name="Picture 3" descr="Image-0009"/>
          <p:cNvPicPr>
            <a:picLocks noChangeAspect="1" noChangeArrowheads="1"/>
          </p:cNvPicPr>
          <p:nvPr userDrawn="1"/>
        </p:nvPicPr>
        <p:blipFill>
          <a:blip r:embed="rId14"/>
          <a:srcRect/>
          <a:stretch>
            <a:fillRect/>
          </a:stretch>
        </p:blipFill>
        <p:spPr bwMode="auto">
          <a:xfrm>
            <a:off x="0" y="0"/>
            <a:ext cx="9918700" cy="981075"/>
          </a:xfrm>
          <a:prstGeom prst="rect">
            <a:avLst/>
          </a:prstGeom>
          <a:noFill/>
          <a:ln w="9525">
            <a:noFill/>
            <a:miter lim="800000"/>
            <a:headEnd/>
            <a:tailEnd/>
          </a:ln>
        </p:spPr>
      </p:pic>
      <p:sp>
        <p:nvSpPr>
          <p:cNvPr id="5129" name="Rectangle 4"/>
          <p:cNvSpPr>
            <a:spLocks noChangeArrowheads="1"/>
          </p:cNvSpPr>
          <p:nvPr userDrawn="1"/>
        </p:nvSpPr>
        <p:spPr bwMode="auto">
          <a:xfrm>
            <a:off x="0" y="950913"/>
            <a:ext cx="9918700" cy="234950"/>
          </a:xfrm>
          <a:prstGeom prst="rect">
            <a:avLst/>
          </a:prstGeom>
          <a:solidFill>
            <a:srgbClr val="36429B"/>
          </a:solidFill>
          <a:ln>
            <a:noFill/>
          </a:ln>
          <a:extLst/>
        </p:spPr>
        <p:txBody>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defRPr/>
            </a:pPr>
            <a:endParaRPr lang="zh-CN" altLang="en-US" smtClean="0"/>
          </a:p>
        </p:txBody>
      </p:sp>
      <p:grpSp>
        <p:nvGrpSpPr>
          <p:cNvPr id="11274" name="Group 5"/>
          <p:cNvGrpSpPr>
            <a:grpSpLocks/>
          </p:cNvGrpSpPr>
          <p:nvPr userDrawn="1"/>
        </p:nvGrpSpPr>
        <p:grpSpPr bwMode="auto">
          <a:xfrm>
            <a:off x="273050" y="0"/>
            <a:ext cx="800100" cy="915988"/>
            <a:chOff x="178" y="138"/>
            <a:chExt cx="595" cy="738"/>
          </a:xfrm>
        </p:grpSpPr>
        <p:sp>
          <p:nvSpPr>
            <p:cNvPr id="5134" name="Freeform 6"/>
            <p:cNvSpPr>
              <a:spLocks/>
            </p:cNvSpPr>
            <p:nvPr/>
          </p:nvSpPr>
          <p:spPr bwMode="auto">
            <a:xfrm>
              <a:off x="178" y="158"/>
              <a:ext cx="155" cy="257"/>
            </a:xfrm>
            <a:custGeom>
              <a:avLst/>
              <a:gdLst>
                <a:gd name="T0" fmla="*/ 2147483647 w 23"/>
                <a:gd name="T1" fmla="*/ 2147483647 h 38"/>
                <a:gd name="T2" fmla="*/ 2147483647 w 23"/>
                <a:gd name="T3" fmla="*/ 2147483647 h 38"/>
                <a:gd name="T4" fmla="*/ 2147483647 w 23"/>
                <a:gd name="T5" fmla="*/ 0 h 38"/>
                <a:gd name="T6" fmla="*/ 2147483647 w 23"/>
                <a:gd name="T7" fmla="*/ 0 h 38"/>
                <a:gd name="T8" fmla="*/ 2147483647 w 23"/>
                <a:gd name="T9" fmla="*/ 2147483647 h 38"/>
                <a:gd name="T10" fmla="*/ 0 w 23"/>
                <a:gd name="T11" fmla="*/ 2147483647 h 38"/>
                <a:gd name="T12" fmla="*/ 2147483647 w 23"/>
                <a:gd name="T13" fmla="*/ 2147483647 h 38"/>
                <a:gd name="T14" fmla="*/ 2147483647 w 23"/>
                <a:gd name="T15" fmla="*/ 2147483647 h 38"/>
                <a:gd name="T16" fmla="*/ 2147483647 w 23"/>
                <a:gd name="T17" fmla="*/ 2147483647 h 38"/>
                <a:gd name="T18" fmla="*/ 2147483647 w 23"/>
                <a:gd name="T19" fmla="*/ 214748364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38">
                  <a:moveTo>
                    <a:pt x="10" y="27"/>
                  </a:moveTo>
                  <a:cubicBezTo>
                    <a:pt x="6" y="18"/>
                    <a:pt x="7" y="8"/>
                    <a:pt x="13" y="1"/>
                  </a:cubicBezTo>
                  <a:cubicBezTo>
                    <a:pt x="14" y="1"/>
                    <a:pt x="14" y="0"/>
                    <a:pt x="15" y="0"/>
                  </a:cubicBezTo>
                  <a:lnTo>
                    <a:pt x="3" y="7"/>
                  </a:lnTo>
                  <a:cubicBezTo>
                    <a:pt x="3" y="7"/>
                    <a:pt x="0" y="12"/>
                    <a:pt x="0" y="20"/>
                  </a:cubicBezTo>
                  <a:cubicBezTo>
                    <a:pt x="0" y="28"/>
                    <a:pt x="6" y="31"/>
                    <a:pt x="7" y="32"/>
                  </a:cubicBezTo>
                  <a:cubicBezTo>
                    <a:pt x="8" y="33"/>
                    <a:pt x="15" y="37"/>
                    <a:pt x="23" y="38"/>
                  </a:cubicBezTo>
                  <a:cubicBezTo>
                    <a:pt x="18" y="36"/>
                    <a:pt x="13" y="33"/>
                    <a:pt x="10" y="27"/>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35" name="Freeform 7"/>
            <p:cNvSpPr>
              <a:spLocks/>
            </p:cNvSpPr>
            <p:nvPr/>
          </p:nvSpPr>
          <p:spPr bwMode="auto">
            <a:xfrm>
              <a:off x="212" y="425"/>
              <a:ext cx="296" cy="408"/>
            </a:xfrm>
            <a:custGeom>
              <a:avLst/>
              <a:gdLst>
                <a:gd name="T0" fmla="*/ 2147483647 w 44"/>
                <a:gd name="T1" fmla="*/ 2147483647 h 60"/>
                <a:gd name="T2" fmla="*/ 2147483647 w 44"/>
                <a:gd name="T3" fmla="*/ 2147483647 h 60"/>
                <a:gd name="T4" fmla="*/ 2147483647 w 44"/>
                <a:gd name="T5" fmla="*/ 2147483647 h 60"/>
                <a:gd name="T6" fmla="*/ 2147483647 w 44"/>
                <a:gd name="T7" fmla="*/ 2147483647 h 60"/>
                <a:gd name="T8" fmla="*/ 2147483647 w 44"/>
                <a:gd name="T9" fmla="*/ 0 h 60"/>
                <a:gd name="T10" fmla="*/ 2147483647 w 44"/>
                <a:gd name="T11" fmla="*/ 2147483647 h 60"/>
                <a:gd name="T12" fmla="*/ 2147483647 w 44"/>
                <a:gd name="T13" fmla="*/ 2147483647 h 60"/>
                <a:gd name="T14" fmla="*/ 2147483647 w 44"/>
                <a:gd name="T15" fmla="*/ 2147483647 h 60"/>
                <a:gd name="T16" fmla="*/ 2147483647 w 44"/>
                <a:gd name="T17" fmla="*/ 2147483647 h 60"/>
                <a:gd name="T18" fmla="*/ 2147483647 w 44"/>
                <a:gd name="T19" fmla="*/ 2147483647 h 60"/>
                <a:gd name="T20" fmla="*/ 2147483647 w 44"/>
                <a:gd name="T21" fmla="*/ 2147483647 h 60"/>
                <a:gd name="T22" fmla="*/ 2147483647 w 44"/>
                <a:gd name="T23" fmla="*/ 2147483647 h 60"/>
                <a:gd name="T24" fmla="*/ 2147483647 w 44"/>
                <a:gd name="T25" fmla="*/ 2147483647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60">
                  <a:moveTo>
                    <a:pt x="15" y="45"/>
                  </a:moveTo>
                  <a:cubicBezTo>
                    <a:pt x="16" y="45"/>
                    <a:pt x="20" y="39"/>
                    <a:pt x="28" y="36"/>
                  </a:cubicBezTo>
                  <a:cubicBezTo>
                    <a:pt x="36" y="33"/>
                    <a:pt x="40" y="24"/>
                    <a:pt x="41" y="22"/>
                  </a:cubicBezTo>
                  <a:cubicBezTo>
                    <a:pt x="41" y="21"/>
                    <a:pt x="44" y="11"/>
                    <a:pt x="38" y="6"/>
                  </a:cubicBezTo>
                  <a:cubicBezTo>
                    <a:pt x="33" y="0"/>
                    <a:pt x="29" y="0"/>
                    <a:pt x="23" y="0"/>
                  </a:cubicBezTo>
                  <a:cubicBezTo>
                    <a:pt x="23" y="0"/>
                    <a:pt x="26" y="3"/>
                    <a:pt x="26" y="4"/>
                  </a:cubicBezTo>
                  <a:cubicBezTo>
                    <a:pt x="27" y="6"/>
                    <a:pt x="30" y="12"/>
                    <a:pt x="26" y="18"/>
                  </a:cubicBezTo>
                  <a:cubicBezTo>
                    <a:pt x="22" y="23"/>
                    <a:pt x="19" y="25"/>
                    <a:pt x="16" y="26"/>
                  </a:cubicBezTo>
                  <a:cubicBezTo>
                    <a:pt x="11" y="27"/>
                    <a:pt x="7" y="30"/>
                    <a:pt x="5" y="33"/>
                  </a:cubicBezTo>
                  <a:cubicBezTo>
                    <a:pt x="4" y="35"/>
                    <a:pt x="0" y="40"/>
                    <a:pt x="3" y="47"/>
                  </a:cubicBezTo>
                  <a:lnTo>
                    <a:pt x="10" y="60"/>
                  </a:lnTo>
                  <a:cubicBezTo>
                    <a:pt x="9" y="54"/>
                    <a:pt x="15" y="46"/>
                    <a:pt x="15" y="45"/>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36" name="Freeform 8"/>
            <p:cNvSpPr>
              <a:spLocks/>
            </p:cNvSpPr>
            <p:nvPr/>
          </p:nvSpPr>
          <p:spPr bwMode="auto">
            <a:xfrm>
              <a:off x="671" y="723"/>
              <a:ext cx="0" cy="0"/>
            </a:xfrm>
            <a:custGeom>
              <a:avLst/>
              <a:gdLst>
                <a:gd name="T0" fmla="*/ 0 h 1"/>
                <a:gd name="T1" fmla="*/ 0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cubicBezTo>
                    <a:pt x="0" y="0"/>
                    <a:pt x="0" y="0"/>
                    <a:pt x="0" y="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37" name="Freeform 9"/>
            <p:cNvSpPr>
              <a:spLocks/>
            </p:cNvSpPr>
            <p:nvPr/>
          </p:nvSpPr>
          <p:spPr bwMode="auto">
            <a:xfrm>
              <a:off x="543" y="607"/>
              <a:ext cx="123" cy="106"/>
            </a:xfrm>
            <a:custGeom>
              <a:avLst/>
              <a:gdLst>
                <a:gd name="T0" fmla="*/ 2147483647 w 18"/>
                <a:gd name="T1" fmla="*/ 2147483647 h 16"/>
                <a:gd name="T2" fmla="*/ 2147483647 w 18"/>
                <a:gd name="T3" fmla="*/ 0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6">
                  <a:moveTo>
                    <a:pt x="15" y="9"/>
                  </a:moveTo>
                  <a:cubicBezTo>
                    <a:pt x="15" y="4"/>
                    <a:pt x="12" y="0"/>
                    <a:pt x="10" y="0"/>
                  </a:cubicBezTo>
                  <a:cubicBezTo>
                    <a:pt x="9" y="0"/>
                    <a:pt x="4" y="0"/>
                    <a:pt x="1" y="3"/>
                  </a:cubicBezTo>
                  <a:cubicBezTo>
                    <a:pt x="1" y="3"/>
                    <a:pt x="0" y="5"/>
                    <a:pt x="3" y="7"/>
                  </a:cubicBezTo>
                  <a:lnTo>
                    <a:pt x="18" y="16"/>
                  </a:lnTo>
                  <a:cubicBezTo>
                    <a:pt x="16" y="15"/>
                    <a:pt x="15" y="13"/>
                    <a:pt x="15" y="9"/>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38" name="Freeform 10"/>
            <p:cNvSpPr>
              <a:spLocks/>
            </p:cNvSpPr>
            <p:nvPr/>
          </p:nvSpPr>
          <p:spPr bwMode="auto">
            <a:xfrm>
              <a:off x="664" y="546"/>
              <a:ext cx="59" cy="27"/>
            </a:xfrm>
            <a:custGeom>
              <a:avLst/>
              <a:gdLst>
                <a:gd name="T0" fmla="*/ 2147483647 w 9"/>
                <a:gd name="T1" fmla="*/ 2147483647 h 4"/>
                <a:gd name="T2" fmla="*/ 2147483647 w 9"/>
                <a:gd name="T3" fmla="*/ 2147483647 h 4"/>
                <a:gd name="T4" fmla="*/ 2147483647 w 9"/>
                <a:gd name="T5" fmla="*/ 2147483647 h 4"/>
                <a:gd name="T6" fmla="*/ 0 w 9"/>
                <a:gd name="T7" fmla="*/ 0 h 4"/>
                <a:gd name="T8" fmla="*/ 2147483647 w 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3" y="3"/>
                  </a:moveTo>
                  <a:cubicBezTo>
                    <a:pt x="5" y="4"/>
                    <a:pt x="7" y="3"/>
                    <a:pt x="9" y="3"/>
                  </a:cubicBezTo>
                  <a:cubicBezTo>
                    <a:pt x="9" y="3"/>
                    <a:pt x="9" y="3"/>
                    <a:pt x="9" y="3"/>
                  </a:cubicBezTo>
                  <a:lnTo>
                    <a:pt x="0" y="0"/>
                  </a:lnTo>
                  <a:cubicBezTo>
                    <a:pt x="1" y="2"/>
                    <a:pt x="2" y="3"/>
                    <a:pt x="3" y="3"/>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39" name="Freeform 11"/>
            <p:cNvSpPr>
              <a:spLocks/>
            </p:cNvSpPr>
            <p:nvPr/>
          </p:nvSpPr>
          <p:spPr bwMode="auto">
            <a:xfrm>
              <a:off x="514" y="206"/>
              <a:ext cx="190" cy="20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2147483647 h 30"/>
                <a:gd name="T10" fmla="*/ 2147483647 w 28"/>
                <a:gd name="T11" fmla="*/ 2147483647 h 30"/>
                <a:gd name="T12" fmla="*/ 0 w 28"/>
                <a:gd name="T13" fmla="*/ 2147483647 h 30"/>
                <a:gd name="T14" fmla="*/ 2147483647 w 2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30">
                  <a:moveTo>
                    <a:pt x="10" y="30"/>
                  </a:moveTo>
                  <a:cubicBezTo>
                    <a:pt x="16" y="30"/>
                    <a:pt x="20" y="21"/>
                    <a:pt x="20" y="19"/>
                  </a:cubicBezTo>
                  <a:cubicBezTo>
                    <a:pt x="21" y="16"/>
                    <a:pt x="21" y="13"/>
                    <a:pt x="22" y="9"/>
                  </a:cubicBezTo>
                  <a:cubicBezTo>
                    <a:pt x="22" y="6"/>
                    <a:pt x="25" y="0"/>
                    <a:pt x="28" y="0"/>
                  </a:cubicBezTo>
                  <a:lnTo>
                    <a:pt x="11" y="3"/>
                  </a:lnTo>
                  <a:cubicBezTo>
                    <a:pt x="11" y="3"/>
                    <a:pt x="6" y="5"/>
                    <a:pt x="5" y="11"/>
                  </a:cubicBezTo>
                  <a:cubicBezTo>
                    <a:pt x="4" y="15"/>
                    <a:pt x="4" y="22"/>
                    <a:pt x="0" y="24"/>
                  </a:cubicBezTo>
                  <a:cubicBezTo>
                    <a:pt x="0" y="24"/>
                    <a:pt x="3" y="30"/>
                    <a:pt x="10" y="30"/>
                  </a:cubicBezTo>
                  <a:close/>
                </a:path>
              </a:pathLst>
            </a:custGeom>
            <a:solidFill>
              <a:schemeClr val="accent2"/>
            </a:solidFill>
            <a:ln w="0">
              <a:solidFill>
                <a:schemeClr val="accent2"/>
              </a:solidFill>
              <a:prstDash val="solid"/>
              <a:round/>
              <a:headEnd/>
              <a:tailEnd/>
            </a:ln>
          </p:spPr>
          <p:txBody>
            <a:bodyPr/>
            <a:lstStyle/>
            <a:p>
              <a:pPr>
                <a:defRPr/>
              </a:pPr>
              <a:endParaRPr lang="zh-CN" altLang="en-US"/>
            </a:p>
          </p:txBody>
        </p:sp>
        <p:sp>
          <p:nvSpPr>
            <p:cNvPr id="5140" name="Freeform 12"/>
            <p:cNvSpPr>
              <a:spLocks/>
            </p:cNvSpPr>
            <p:nvPr/>
          </p:nvSpPr>
          <p:spPr bwMode="auto">
            <a:xfrm>
              <a:off x="213" y="138"/>
              <a:ext cx="560" cy="738"/>
            </a:xfrm>
            <a:custGeom>
              <a:avLst/>
              <a:gdLst>
                <a:gd name="T0" fmla="*/ 2147483647 w 83"/>
                <a:gd name="T1" fmla="*/ 2147483647 h 114"/>
                <a:gd name="T2" fmla="*/ 2147483647 w 83"/>
                <a:gd name="T3" fmla="*/ 2147483647 h 114"/>
                <a:gd name="T4" fmla="*/ 2147483647 w 83"/>
                <a:gd name="T5" fmla="*/ 2147483647 h 114"/>
                <a:gd name="T6" fmla="*/ 2147483647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2147483647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2147483647 w 83"/>
                <a:gd name="T29" fmla="*/ 2147483647 h 114"/>
                <a:gd name="T30" fmla="*/ 2147483647 w 83"/>
                <a:gd name="T31" fmla="*/ 2147483647 h 114"/>
                <a:gd name="T32" fmla="*/ 2147483647 w 83"/>
                <a:gd name="T33" fmla="*/ 2147483647 h 114"/>
                <a:gd name="T34" fmla="*/ 2147483647 w 83"/>
                <a:gd name="T35" fmla="*/ 2147483647 h 114"/>
                <a:gd name="T36" fmla="*/ 2147483647 w 83"/>
                <a:gd name="T37" fmla="*/ 2147483647 h 114"/>
                <a:gd name="T38" fmla="*/ 2147483647 w 83"/>
                <a:gd name="T39" fmla="*/ 2147483647 h 114"/>
                <a:gd name="T40" fmla="*/ 2147483647 w 83"/>
                <a:gd name="T41" fmla="*/ 2147483647 h 114"/>
                <a:gd name="T42" fmla="*/ 2147483647 w 83"/>
                <a:gd name="T43" fmla="*/ 2147483647 h 114"/>
                <a:gd name="T44" fmla="*/ 2147483647 w 83"/>
                <a:gd name="T45" fmla="*/ 2147483647 h 114"/>
                <a:gd name="T46" fmla="*/ 2147483647 w 83"/>
                <a:gd name="T47" fmla="*/ 2147483647 h 114"/>
                <a:gd name="T48" fmla="*/ 2147483647 w 83"/>
                <a:gd name="T49" fmla="*/ 2147483647 h 114"/>
                <a:gd name="T50" fmla="*/ 2147483647 w 83"/>
                <a:gd name="T51" fmla="*/ 2147483647 h 114"/>
                <a:gd name="T52" fmla="*/ 2147483647 w 83"/>
                <a:gd name="T53" fmla="*/ 2147483647 h 114"/>
                <a:gd name="T54" fmla="*/ 2147483647 w 83"/>
                <a:gd name="T55" fmla="*/ 2147483647 h 114"/>
                <a:gd name="T56" fmla="*/ 2147483647 w 83"/>
                <a:gd name="T57" fmla="*/ 2147483647 h 114"/>
                <a:gd name="T58" fmla="*/ 2147483647 w 83"/>
                <a:gd name="T59" fmla="*/ 2147483647 h 114"/>
                <a:gd name="T60" fmla="*/ 2147483647 w 83"/>
                <a:gd name="T61" fmla="*/ 2147483647 h 114"/>
                <a:gd name="T62" fmla="*/ 2147483647 w 83"/>
                <a:gd name="T63" fmla="*/ 2147483647 h 114"/>
                <a:gd name="T64" fmla="*/ 2147483647 w 83"/>
                <a:gd name="T65" fmla="*/ 2147483647 h 114"/>
                <a:gd name="T66" fmla="*/ 2147483647 w 83"/>
                <a:gd name="T67" fmla="*/ 2147483647 h 114"/>
                <a:gd name="T68" fmla="*/ 2147483647 w 83"/>
                <a:gd name="T69" fmla="*/ 2147483647 h 114"/>
                <a:gd name="T70" fmla="*/ 2147483647 w 83"/>
                <a:gd name="T71" fmla="*/ 2147483647 h 114"/>
                <a:gd name="T72" fmla="*/ 2147483647 w 83"/>
                <a:gd name="T73" fmla="*/ 2147483647 h 114"/>
                <a:gd name="T74" fmla="*/ 2147483647 w 83"/>
                <a:gd name="T75" fmla="*/ 2147483647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4">
                  <a:moveTo>
                    <a:pt x="77" y="37"/>
                  </a:moveTo>
                  <a:cubicBezTo>
                    <a:pt x="81" y="34"/>
                    <a:pt x="82" y="29"/>
                    <a:pt x="82" y="27"/>
                  </a:cubicBezTo>
                  <a:cubicBezTo>
                    <a:pt x="82" y="25"/>
                    <a:pt x="83" y="18"/>
                    <a:pt x="80" y="14"/>
                  </a:cubicBezTo>
                  <a:cubicBezTo>
                    <a:pt x="77" y="10"/>
                    <a:pt x="74" y="11"/>
                    <a:pt x="72" y="11"/>
                  </a:cubicBezTo>
                  <a:cubicBezTo>
                    <a:pt x="69" y="11"/>
                    <a:pt x="66" y="17"/>
                    <a:pt x="66" y="20"/>
                  </a:cubicBezTo>
                  <a:cubicBezTo>
                    <a:pt x="65" y="24"/>
                    <a:pt x="65" y="27"/>
                    <a:pt x="64" y="30"/>
                  </a:cubicBezTo>
                  <a:cubicBezTo>
                    <a:pt x="64" y="32"/>
                    <a:pt x="60" y="41"/>
                    <a:pt x="54" y="41"/>
                  </a:cubicBezTo>
                  <a:cubicBezTo>
                    <a:pt x="47" y="41"/>
                    <a:pt x="44" y="35"/>
                    <a:pt x="44" y="35"/>
                  </a:cubicBezTo>
                  <a:cubicBezTo>
                    <a:pt x="41" y="33"/>
                    <a:pt x="41" y="31"/>
                    <a:pt x="40" y="20"/>
                  </a:cubicBezTo>
                  <a:cubicBezTo>
                    <a:pt x="38" y="8"/>
                    <a:pt x="30" y="4"/>
                    <a:pt x="26" y="2"/>
                  </a:cubicBezTo>
                  <a:cubicBezTo>
                    <a:pt x="23" y="1"/>
                    <a:pt x="15" y="0"/>
                    <a:pt x="9" y="4"/>
                  </a:cubicBezTo>
                  <a:cubicBezTo>
                    <a:pt x="8" y="4"/>
                    <a:pt x="8" y="5"/>
                    <a:pt x="7" y="5"/>
                  </a:cubicBezTo>
                  <a:cubicBezTo>
                    <a:pt x="1" y="12"/>
                    <a:pt x="0" y="22"/>
                    <a:pt x="4" y="31"/>
                  </a:cubicBezTo>
                  <a:cubicBezTo>
                    <a:pt x="7" y="37"/>
                    <a:pt x="12" y="40"/>
                    <a:pt x="17" y="42"/>
                  </a:cubicBezTo>
                  <a:cubicBezTo>
                    <a:pt x="19" y="43"/>
                    <a:pt x="21" y="43"/>
                    <a:pt x="22" y="43"/>
                  </a:cubicBezTo>
                  <a:cubicBezTo>
                    <a:pt x="28" y="43"/>
                    <a:pt x="32" y="43"/>
                    <a:pt x="37" y="49"/>
                  </a:cubicBezTo>
                  <a:cubicBezTo>
                    <a:pt x="43" y="54"/>
                    <a:pt x="40" y="64"/>
                    <a:pt x="40" y="65"/>
                  </a:cubicBezTo>
                  <a:cubicBezTo>
                    <a:pt x="39" y="67"/>
                    <a:pt x="35" y="76"/>
                    <a:pt x="27" y="79"/>
                  </a:cubicBezTo>
                  <a:cubicBezTo>
                    <a:pt x="19" y="82"/>
                    <a:pt x="15" y="88"/>
                    <a:pt x="14" y="88"/>
                  </a:cubicBezTo>
                  <a:cubicBezTo>
                    <a:pt x="14" y="89"/>
                    <a:pt x="8" y="97"/>
                    <a:pt x="9" y="103"/>
                  </a:cubicBezTo>
                  <a:cubicBezTo>
                    <a:pt x="9" y="105"/>
                    <a:pt x="10" y="106"/>
                    <a:pt x="11" y="107"/>
                  </a:cubicBezTo>
                  <a:cubicBezTo>
                    <a:pt x="18" y="114"/>
                    <a:pt x="26" y="112"/>
                    <a:pt x="33" y="105"/>
                  </a:cubicBezTo>
                  <a:cubicBezTo>
                    <a:pt x="40" y="99"/>
                    <a:pt x="41" y="91"/>
                    <a:pt x="41" y="89"/>
                  </a:cubicBezTo>
                  <a:cubicBezTo>
                    <a:pt x="41" y="88"/>
                    <a:pt x="41" y="83"/>
                    <a:pt x="46" y="76"/>
                  </a:cubicBezTo>
                  <a:cubicBezTo>
                    <a:pt x="47" y="75"/>
                    <a:pt x="48" y="74"/>
                    <a:pt x="49" y="73"/>
                  </a:cubicBezTo>
                  <a:cubicBezTo>
                    <a:pt x="52" y="70"/>
                    <a:pt x="57" y="70"/>
                    <a:pt x="58" y="70"/>
                  </a:cubicBezTo>
                  <a:cubicBezTo>
                    <a:pt x="60" y="70"/>
                    <a:pt x="63" y="74"/>
                    <a:pt x="63" y="79"/>
                  </a:cubicBezTo>
                  <a:cubicBezTo>
                    <a:pt x="63" y="83"/>
                    <a:pt x="64" y="85"/>
                    <a:pt x="66" y="86"/>
                  </a:cubicBezTo>
                  <a:cubicBezTo>
                    <a:pt x="66" y="86"/>
                    <a:pt x="67" y="86"/>
                    <a:pt x="67" y="87"/>
                  </a:cubicBezTo>
                  <a:cubicBezTo>
                    <a:pt x="67" y="87"/>
                    <a:pt x="67" y="87"/>
                    <a:pt x="67" y="87"/>
                  </a:cubicBezTo>
                  <a:cubicBezTo>
                    <a:pt x="67" y="87"/>
                    <a:pt x="68" y="87"/>
                    <a:pt x="68" y="87"/>
                  </a:cubicBezTo>
                  <a:cubicBezTo>
                    <a:pt x="70" y="87"/>
                    <a:pt x="77" y="84"/>
                    <a:pt x="78" y="75"/>
                  </a:cubicBezTo>
                  <a:cubicBezTo>
                    <a:pt x="79" y="66"/>
                    <a:pt x="77" y="65"/>
                    <a:pt x="75" y="64"/>
                  </a:cubicBezTo>
                  <a:cubicBezTo>
                    <a:pt x="75" y="64"/>
                    <a:pt x="75" y="64"/>
                    <a:pt x="75" y="64"/>
                  </a:cubicBezTo>
                  <a:cubicBezTo>
                    <a:pt x="73" y="64"/>
                    <a:pt x="71" y="65"/>
                    <a:pt x="69" y="64"/>
                  </a:cubicBezTo>
                  <a:cubicBezTo>
                    <a:pt x="68" y="64"/>
                    <a:pt x="67" y="63"/>
                    <a:pt x="66" y="61"/>
                  </a:cubicBezTo>
                  <a:cubicBezTo>
                    <a:pt x="64" y="59"/>
                    <a:pt x="64" y="55"/>
                    <a:pt x="65" y="50"/>
                  </a:cubicBezTo>
                  <a:cubicBezTo>
                    <a:pt x="67" y="39"/>
                    <a:pt x="72" y="40"/>
                    <a:pt x="77" y="37"/>
                  </a:cubicBezTo>
                  <a:close/>
                </a:path>
              </a:pathLst>
            </a:custGeom>
            <a:solidFill>
              <a:srgbClr val="99CCFF"/>
            </a:solidFill>
            <a:ln w="0">
              <a:solidFill>
                <a:schemeClr val="bg1"/>
              </a:solidFill>
              <a:prstDash val="solid"/>
              <a:round/>
              <a:headEnd/>
              <a:tailEnd/>
            </a:ln>
          </p:spPr>
          <p:txBody>
            <a:bodyPr/>
            <a:lstStyle/>
            <a:p>
              <a:pPr>
                <a:defRPr/>
              </a:pPr>
              <a:endParaRPr lang="zh-CN" altLang="en-US"/>
            </a:p>
          </p:txBody>
        </p:sp>
      </p:grpSp>
      <p:sp>
        <p:nvSpPr>
          <p:cNvPr id="5131" name="Freeform 13"/>
          <p:cNvSpPr>
            <a:spLocks noEditPoints="1"/>
          </p:cNvSpPr>
          <p:nvPr userDrawn="1"/>
        </p:nvSpPr>
        <p:spPr bwMode="auto">
          <a:xfrm rot="-5400000">
            <a:off x="3075781" y="10319"/>
            <a:ext cx="434975" cy="471488"/>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5132" name="Freeform 14"/>
          <p:cNvSpPr>
            <a:spLocks noEditPoints="1"/>
          </p:cNvSpPr>
          <p:nvPr userDrawn="1"/>
        </p:nvSpPr>
        <p:spPr bwMode="auto">
          <a:xfrm rot="-5400000">
            <a:off x="8470106" y="194469"/>
            <a:ext cx="665163" cy="720725"/>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
        <p:nvSpPr>
          <p:cNvPr id="5133" name="Freeform 15"/>
          <p:cNvSpPr>
            <a:spLocks noEditPoints="1"/>
          </p:cNvSpPr>
          <p:nvPr userDrawn="1"/>
        </p:nvSpPr>
        <p:spPr bwMode="auto">
          <a:xfrm rot="-5400000">
            <a:off x="1167606" y="750094"/>
            <a:ext cx="293688" cy="317500"/>
          </a:xfrm>
          <a:custGeom>
            <a:avLst/>
            <a:gdLst>
              <a:gd name="T0" fmla="*/ 2147483647 w 207"/>
              <a:gd name="T1" fmla="*/ 2147483647 h 207"/>
              <a:gd name="T2" fmla="*/ 2147483647 w 207"/>
              <a:gd name="T3" fmla="*/ 0 h 207"/>
              <a:gd name="T4" fmla="*/ 2147483647 w 207"/>
              <a:gd name="T5" fmla="*/ 2147483647 h 207"/>
              <a:gd name="T6" fmla="*/ 2147483647 w 207"/>
              <a:gd name="T7" fmla="*/ 2147483647 h 207"/>
              <a:gd name="T8" fmla="*/ 2147483647 w 207"/>
              <a:gd name="T9" fmla="*/ 2147483647 h 207"/>
              <a:gd name="T10" fmla="*/ 2147483647 w 207"/>
              <a:gd name="T11" fmla="*/ 2147483647 h 207"/>
              <a:gd name="T12" fmla="*/ 2147483647 w 207"/>
              <a:gd name="T13" fmla="*/ 2147483647 h 207"/>
              <a:gd name="T14" fmla="*/ 0 w 207"/>
              <a:gd name="T15" fmla="*/ 2147483647 h 207"/>
              <a:gd name="T16" fmla="*/ 2147483647 w 207"/>
              <a:gd name="T17" fmla="*/ 2147483647 h 207"/>
              <a:gd name="T18" fmla="*/ 2147483647 w 207"/>
              <a:gd name="T19" fmla="*/ 2147483647 h 207"/>
              <a:gd name="T20" fmla="*/ 2147483647 w 207"/>
              <a:gd name="T21" fmla="*/ 2147483647 h 207"/>
              <a:gd name="T22" fmla="*/ 2147483647 w 207"/>
              <a:gd name="T23" fmla="*/ 2147483647 h 207"/>
              <a:gd name="T24" fmla="*/ 2147483647 w 207"/>
              <a:gd name="T25" fmla="*/ 2147483647 h 207"/>
              <a:gd name="T26" fmla="*/ 2147483647 w 207"/>
              <a:gd name="T27" fmla="*/ 2147483647 h 207"/>
              <a:gd name="T28" fmla="*/ 2147483647 w 207"/>
              <a:gd name="T29" fmla="*/ 2147483647 h 207"/>
              <a:gd name="T30" fmla="*/ 2147483647 w 207"/>
              <a:gd name="T31" fmla="*/ 2147483647 h 207"/>
              <a:gd name="T32" fmla="*/ 2147483647 w 207"/>
              <a:gd name="T33" fmla="*/ 2147483647 h 207"/>
              <a:gd name="T34" fmla="*/ 2147483647 w 207"/>
              <a:gd name="T35" fmla="*/ 2147483647 h 207"/>
              <a:gd name="T36" fmla="*/ 2147483647 w 207"/>
              <a:gd name="T37" fmla="*/ 2147483647 h 207"/>
              <a:gd name="T38" fmla="*/ 2147483647 w 207"/>
              <a:gd name="T39" fmla="*/ 2147483647 h 207"/>
              <a:gd name="T40" fmla="*/ 2147483647 w 207"/>
              <a:gd name="T41" fmla="*/ 2147483647 h 207"/>
              <a:gd name="T42" fmla="*/ 2147483647 w 207"/>
              <a:gd name="T43" fmla="*/ 2147483647 h 207"/>
              <a:gd name="T44" fmla="*/ 2147483647 w 207"/>
              <a:gd name="T45" fmla="*/ 2147483647 h 207"/>
              <a:gd name="T46" fmla="*/ 2147483647 w 207"/>
              <a:gd name="T47" fmla="*/ 2147483647 h 207"/>
              <a:gd name="T48" fmla="*/ 2147483647 w 207"/>
              <a:gd name="T49" fmla="*/ 2147483647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07">
                <a:moveTo>
                  <a:pt x="30" y="30"/>
                </a:moveTo>
                <a:cubicBezTo>
                  <a:pt x="50" y="10"/>
                  <a:pt x="74" y="0"/>
                  <a:pt x="103" y="0"/>
                </a:cubicBezTo>
                <a:cubicBezTo>
                  <a:pt x="132" y="0"/>
                  <a:pt x="156" y="10"/>
                  <a:pt x="176" y="30"/>
                </a:cubicBezTo>
                <a:cubicBezTo>
                  <a:pt x="197" y="50"/>
                  <a:pt x="207" y="74"/>
                  <a:pt x="207" y="103"/>
                </a:cubicBezTo>
                <a:cubicBezTo>
                  <a:pt x="207" y="132"/>
                  <a:pt x="197" y="156"/>
                  <a:pt x="176" y="176"/>
                </a:cubicBezTo>
                <a:cubicBezTo>
                  <a:pt x="156" y="197"/>
                  <a:pt x="132" y="207"/>
                  <a:pt x="103" y="207"/>
                </a:cubicBezTo>
                <a:cubicBezTo>
                  <a:pt x="74" y="207"/>
                  <a:pt x="50" y="197"/>
                  <a:pt x="30" y="176"/>
                </a:cubicBezTo>
                <a:cubicBezTo>
                  <a:pt x="10" y="156"/>
                  <a:pt x="0" y="132"/>
                  <a:pt x="0" y="103"/>
                </a:cubicBezTo>
                <a:cubicBezTo>
                  <a:pt x="0" y="74"/>
                  <a:pt x="10" y="50"/>
                  <a:pt x="30" y="30"/>
                </a:cubicBezTo>
                <a:close/>
                <a:moveTo>
                  <a:pt x="45" y="57"/>
                </a:moveTo>
                <a:cubicBezTo>
                  <a:pt x="41" y="57"/>
                  <a:pt x="38" y="59"/>
                  <a:pt x="37" y="62"/>
                </a:cubicBezTo>
                <a:cubicBezTo>
                  <a:pt x="36" y="65"/>
                  <a:pt x="36" y="68"/>
                  <a:pt x="38" y="71"/>
                </a:cubicBezTo>
                <a:lnTo>
                  <a:pt x="95" y="167"/>
                </a:lnTo>
                <a:cubicBezTo>
                  <a:pt x="96" y="169"/>
                  <a:pt x="97" y="170"/>
                  <a:pt x="98" y="171"/>
                </a:cubicBezTo>
                <a:cubicBezTo>
                  <a:pt x="100" y="171"/>
                  <a:pt x="101" y="172"/>
                  <a:pt x="103" y="172"/>
                </a:cubicBezTo>
                <a:cubicBezTo>
                  <a:pt x="105" y="172"/>
                  <a:pt x="106" y="171"/>
                  <a:pt x="108" y="171"/>
                </a:cubicBezTo>
                <a:cubicBezTo>
                  <a:pt x="109" y="170"/>
                  <a:pt x="110" y="169"/>
                  <a:pt x="111" y="167"/>
                </a:cubicBezTo>
                <a:lnTo>
                  <a:pt x="169" y="72"/>
                </a:lnTo>
                <a:cubicBezTo>
                  <a:pt x="171" y="69"/>
                  <a:pt x="171" y="66"/>
                  <a:pt x="169" y="62"/>
                </a:cubicBezTo>
                <a:cubicBezTo>
                  <a:pt x="168" y="59"/>
                  <a:pt x="166" y="57"/>
                  <a:pt x="162" y="57"/>
                </a:cubicBezTo>
                <a:lnTo>
                  <a:pt x="45" y="57"/>
                </a:lnTo>
                <a:close/>
                <a:moveTo>
                  <a:pt x="103" y="159"/>
                </a:moveTo>
                <a:lnTo>
                  <a:pt x="49" y="69"/>
                </a:lnTo>
                <a:lnTo>
                  <a:pt x="158" y="69"/>
                </a:lnTo>
                <a:lnTo>
                  <a:pt x="103" y="159"/>
                </a:lnTo>
                <a:close/>
              </a:path>
            </a:pathLst>
          </a:custGeom>
          <a:solidFill>
            <a:srgbClr val="99CCFF">
              <a:alpha val="50195"/>
            </a:srgbClr>
          </a:solidFill>
          <a:ln w="0">
            <a:noFill/>
            <a:prstDash val="solid"/>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7226" r:id="rId1"/>
    <p:sldLayoutId id="2147487227" r:id="rId2"/>
    <p:sldLayoutId id="2147487228" r:id="rId3"/>
    <p:sldLayoutId id="2147487229" r:id="rId4"/>
    <p:sldLayoutId id="2147487230" r:id="rId5"/>
    <p:sldLayoutId id="2147487231" r:id="rId6"/>
    <p:sldLayoutId id="2147487232" r:id="rId7"/>
    <p:sldLayoutId id="2147487233" r:id="rId8"/>
    <p:sldLayoutId id="2147487234" r:id="rId9"/>
    <p:sldLayoutId id="2147487235" r:id="rId10"/>
    <p:sldLayoutId id="2147487236" r:id="rId11"/>
    <p:sldLayoutId id="21474872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8.xml"/><Relationship Id="rId4" Type="http://schemas.openxmlformats.org/officeDocument/2006/relationships/image" Target="../media/image42.jpe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2.png"/><Relationship Id="rId7" Type="http://schemas.openxmlformats.org/officeDocument/2006/relationships/diagramColors" Target="../diagrams/colors54.xml"/><Relationship Id="rId2" Type="http://schemas.openxmlformats.org/officeDocument/2006/relationships/notesSlide" Target="../notesSlides/notesSlide50.xml"/><Relationship Id="rId1" Type="http://schemas.openxmlformats.org/officeDocument/2006/relationships/slideLayout" Target="../slideLayouts/slideLayout48.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48.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image" Target="../media/image2.png"/><Relationship Id="rId7" Type="http://schemas.openxmlformats.org/officeDocument/2006/relationships/diagramColors" Target="../diagrams/colors55.xml"/><Relationship Id="rId2" Type="http://schemas.openxmlformats.org/officeDocument/2006/relationships/notesSlide" Target="../notesSlides/notesSlide59.xml"/><Relationship Id="rId1" Type="http://schemas.openxmlformats.org/officeDocument/2006/relationships/slideLayout" Target="../slideLayouts/slideLayout48.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s>
</file>

<file path=ppt/slides/_rels/slide12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48.xml"/><Relationship Id="rId4" Type="http://schemas.openxmlformats.org/officeDocument/2006/relationships/image" Target="../media/image20.wmf"/></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48.xml"/><Relationship Id="rId5" Type="http://schemas.openxmlformats.org/officeDocument/2006/relationships/image" Target="../media/image46.png"/><Relationship Id="rId4" Type="http://schemas.openxmlformats.org/officeDocument/2006/relationships/image" Target="../media/image45.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8.xml"/><Relationship Id="rId1" Type="http://schemas.openxmlformats.org/officeDocument/2006/relationships/vmlDrawing" Target="../drawings/vmlDrawing3.vml"/><Relationship Id="rId6" Type="http://schemas.openxmlformats.org/officeDocument/2006/relationships/image" Target="../media/image57.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vmlDrawing" Target="../drawings/vmlDrawing4.vml"/><Relationship Id="rId5" Type="http://schemas.openxmlformats.org/officeDocument/2006/relationships/image" Target="../media/image58.emf"/><Relationship Id="rId4" Type="http://schemas.openxmlformats.org/officeDocument/2006/relationships/oleObject" Target="../embeddings/oleObject4.bin"/></Relationships>
</file>

<file path=ppt/slides/_rels/slide1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vmlDrawing" Target="../drawings/vmlDrawing5.vml"/><Relationship Id="rId5" Type="http://schemas.openxmlformats.org/officeDocument/2006/relationships/image" Target="../media/image59.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vmlDrawing" Target="../drawings/vmlDrawing6.vml"/><Relationship Id="rId5" Type="http://schemas.openxmlformats.org/officeDocument/2006/relationships/image" Target="../media/image60.emf"/><Relationship Id="rId4" Type="http://schemas.openxmlformats.org/officeDocument/2006/relationships/oleObject" Target="../embeddings/oleObject6.bin"/></Relationships>
</file>

<file path=ppt/slides/_rels/slide152.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8.xml"/><Relationship Id="rId1" Type="http://schemas.openxmlformats.org/officeDocument/2006/relationships/vmlDrawing" Target="../drawings/vmlDrawing7.vml"/><Relationship Id="rId6" Type="http://schemas.openxmlformats.org/officeDocument/2006/relationships/image" Target="../media/image61.e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48.xml"/><Relationship Id="rId4" Type="http://schemas.openxmlformats.org/officeDocument/2006/relationships/image" Target="../media/image62.png"/></Relationships>
</file>

<file path=ppt/slides/_rels/slide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48.xml"/><Relationship Id="rId4" Type="http://schemas.openxmlformats.org/officeDocument/2006/relationships/image" Target="../media/image63.png"/></Relationships>
</file>

<file path=ppt/slides/_rels/slide1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48.xml"/><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48.xml"/><Relationship Id="rId4" Type="http://schemas.openxmlformats.org/officeDocument/2006/relationships/image" Target="../media/image70.png"/></Relationships>
</file>

<file path=ppt/slides/_rels/slide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53.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53.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53.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53.xml"/></Relationships>
</file>

<file path=ppt/slides/_rels/slide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69.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58.xml"/></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58.xml"/></Relationships>
</file>

<file path=ppt/slides/_rels/slide1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79.xml"/><Relationship Id="rId1" Type="http://schemas.openxmlformats.org/officeDocument/2006/relationships/slideLayout" Target="../slideLayouts/slideLayout4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73.xml.rels><?xml version="1.0" encoding="UTF-8" standalone="yes"?>
<Relationships xmlns="http://schemas.openxmlformats.org/package/2006/relationships"><Relationship Id="rId8" Type="http://schemas.openxmlformats.org/officeDocument/2006/relationships/diagramData" Target="../diagrams/data62.xml"/><Relationship Id="rId13" Type="http://schemas.openxmlformats.org/officeDocument/2006/relationships/diagramData" Target="../diagrams/data63.xml"/><Relationship Id="rId18" Type="http://schemas.openxmlformats.org/officeDocument/2006/relationships/image" Target="../media/image2.png"/><Relationship Id="rId3" Type="http://schemas.openxmlformats.org/officeDocument/2006/relationships/diagramData" Target="../diagrams/data61.xml"/><Relationship Id="rId7" Type="http://schemas.microsoft.com/office/2007/relationships/diagramDrawing" Target="../diagrams/drawing61.xml"/><Relationship Id="rId12" Type="http://schemas.microsoft.com/office/2007/relationships/diagramDrawing" Target="../diagrams/drawing62.xml"/><Relationship Id="rId17" Type="http://schemas.microsoft.com/office/2007/relationships/diagramDrawing" Target="../diagrams/drawing63.xml"/><Relationship Id="rId2" Type="http://schemas.openxmlformats.org/officeDocument/2006/relationships/notesSlide" Target="../notesSlides/notesSlide80.xml"/><Relationship Id="rId16" Type="http://schemas.openxmlformats.org/officeDocument/2006/relationships/diagramColors" Target="../diagrams/colors63.xml"/><Relationship Id="rId1" Type="http://schemas.openxmlformats.org/officeDocument/2006/relationships/slideLayout" Target="../slideLayouts/slideLayout47.xml"/><Relationship Id="rId6" Type="http://schemas.openxmlformats.org/officeDocument/2006/relationships/diagramColors" Target="../diagrams/colors61.xml"/><Relationship Id="rId11" Type="http://schemas.openxmlformats.org/officeDocument/2006/relationships/diagramColors" Target="../diagrams/colors62.xml"/><Relationship Id="rId5" Type="http://schemas.openxmlformats.org/officeDocument/2006/relationships/diagramQuickStyle" Target="../diagrams/quickStyle61.xml"/><Relationship Id="rId15" Type="http://schemas.openxmlformats.org/officeDocument/2006/relationships/diagramQuickStyle" Target="../diagrams/quickStyle63.xml"/><Relationship Id="rId10" Type="http://schemas.openxmlformats.org/officeDocument/2006/relationships/diagramQuickStyle" Target="../diagrams/quickStyle62.xml"/><Relationship Id="rId19" Type="http://schemas.openxmlformats.org/officeDocument/2006/relationships/image" Target="../media/image71.jpeg"/><Relationship Id="rId4" Type="http://schemas.openxmlformats.org/officeDocument/2006/relationships/diagramLayout" Target="../diagrams/layout61.xml"/><Relationship Id="rId9" Type="http://schemas.openxmlformats.org/officeDocument/2006/relationships/diagramLayout" Target="../diagrams/layout62.xml"/><Relationship Id="rId14" Type="http://schemas.openxmlformats.org/officeDocument/2006/relationships/diagramLayout" Target="../diagrams/layout63.xml"/></Relationships>
</file>

<file path=ppt/slides/_rels/slide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78.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80.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3.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2.xml"/><Relationship Id="rId12" Type="http://schemas.openxmlformats.org/officeDocument/2006/relationships/diagramColors" Target="../diagrams/colors23.xml"/><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s>
</file>

<file path=ppt/slides/_rels/slide51.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53.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7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png"/><Relationship Id="rId7" Type="http://schemas.openxmlformats.org/officeDocument/2006/relationships/diagramColors" Target="../diagrams/colors35.xml"/><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2.png"/><Relationship Id="rId7" Type="http://schemas.openxmlformats.org/officeDocument/2006/relationships/diagramQuickStyle" Target="../diagrams/quickStyle36.xml"/><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35.wmf"/><Relationship Id="rId9" Type="http://schemas.microsoft.com/office/2007/relationships/diagramDrawing" Target="../diagrams/drawing36.xml"/></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image" Target="../media/image2.png"/><Relationship Id="rId7" Type="http://schemas.openxmlformats.org/officeDocument/2006/relationships/diagramQuickStyle" Target="../diagrams/quickStyle37.xml"/><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image" Target="../media/image36.wmf"/><Relationship Id="rId9" Type="http://schemas.microsoft.com/office/2007/relationships/diagramDrawing" Target="../diagrams/drawing37.xml"/></Relationships>
</file>

<file path=ppt/slides/_rels/slide82.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image" Target="../media/image2.png"/><Relationship Id="rId7" Type="http://schemas.openxmlformats.org/officeDocument/2006/relationships/diagramQuickStyle" Target="../diagrams/quickStyle38.xml"/><Relationship Id="rId2" Type="http://schemas.openxmlformats.org/officeDocument/2006/relationships/notesSlide" Target="../notesSlides/notesSlide23.xml"/><Relationship Id="rId1" Type="http://schemas.openxmlformats.org/officeDocument/2006/relationships/slideLayout" Target="../slideLayouts/slideLayout53.xml"/><Relationship Id="rId6" Type="http://schemas.openxmlformats.org/officeDocument/2006/relationships/diagramLayout" Target="../diagrams/layout38.xml"/><Relationship Id="rId5" Type="http://schemas.openxmlformats.org/officeDocument/2006/relationships/diagramData" Target="../diagrams/data38.xml"/><Relationship Id="rId4" Type="http://schemas.openxmlformats.org/officeDocument/2006/relationships/image" Target="../media/image36.wmf"/><Relationship Id="rId9" Type="http://schemas.microsoft.com/office/2007/relationships/diagramDrawing" Target="../diagrams/drawing38.xml"/></Relationships>
</file>

<file path=ppt/slides/_rels/slide83.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png"/><Relationship Id="rId7" Type="http://schemas.openxmlformats.org/officeDocument/2006/relationships/diagramColors" Target="../diagrams/colors39.xml"/><Relationship Id="rId2" Type="http://schemas.openxmlformats.org/officeDocument/2006/relationships/notesSlide" Target="../notesSlides/notesSlide24.xml"/><Relationship Id="rId1" Type="http://schemas.openxmlformats.org/officeDocument/2006/relationships/slideLayout" Target="../slideLayouts/slideLayout53.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84.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2.png"/><Relationship Id="rId7" Type="http://schemas.openxmlformats.org/officeDocument/2006/relationships/diagramColors" Target="../diagrams/colors40.xml"/><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85.xml.rels><?xml version="1.0" encoding="UTF-8" standalone="yes"?>
<Relationships xmlns="http://schemas.openxmlformats.org/package/2006/relationships"><Relationship Id="rId8" Type="http://schemas.openxmlformats.org/officeDocument/2006/relationships/diagramColors" Target="../diagrams/colors41.xml"/><Relationship Id="rId3" Type="http://schemas.openxmlformats.org/officeDocument/2006/relationships/image" Target="../media/image37.wmf"/><Relationship Id="rId7" Type="http://schemas.openxmlformats.org/officeDocument/2006/relationships/diagramQuickStyle" Target="../diagrams/quickStyle41.xml"/><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diagramLayout" Target="../diagrams/layout41.xml"/><Relationship Id="rId5" Type="http://schemas.openxmlformats.org/officeDocument/2006/relationships/diagramData" Target="../diagrams/data41.xml"/><Relationship Id="rId4" Type="http://schemas.openxmlformats.org/officeDocument/2006/relationships/image" Target="../media/image2.png"/><Relationship Id="rId9" Type="http://schemas.microsoft.com/office/2007/relationships/diagramDrawing" Target="../diagrams/drawing41.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2.png"/><Relationship Id="rId7" Type="http://schemas.openxmlformats.org/officeDocument/2006/relationships/diagramColors" Target="../diagrams/colors42.xml"/><Relationship Id="rId2" Type="http://schemas.openxmlformats.org/officeDocument/2006/relationships/notesSlide" Target="../notesSlides/notesSlide28.xml"/><Relationship Id="rId1" Type="http://schemas.openxmlformats.org/officeDocument/2006/relationships/slideLayout" Target="../slideLayouts/slideLayout53.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88.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2.png"/><Relationship Id="rId7" Type="http://schemas.openxmlformats.org/officeDocument/2006/relationships/diagramColors" Target="../diagrams/colors43.xml"/><Relationship Id="rId2" Type="http://schemas.openxmlformats.org/officeDocument/2006/relationships/notesSlide" Target="../notesSlides/notesSlide29.xml"/><Relationship Id="rId1" Type="http://schemas.openxmlformats.org/officeDocument/2006/relationships/slideLayout" Target="../slideLayouts/slideLayout53.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91.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2.png"/><Relationship Id="rId7" Type="http://schemas.openxmlformats.org/officeDocument/2006/relationships/diagramColors" Target="../diagrams/colors44.xml"/><Relationship Id="rId2" Type="http://schemas.openxmlformats.org/officeDocument/2006/relationships/notesSlide" Target="../notesSlides/notesSlide32.xml"/><Relationship Id="rId1" Type="http://schemas.openxmlformats.org/officeDocument/2006/relationships/slideLayout" Target="../slideLayouts/slideLayout53.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93.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2.png"/><Relationship Id="rId7" Type="http://schemas.openxmlformats.org/officeDocument/2006/relationships/diagramColors" Target="../diagrams/colors45.xml"/><Relationship Id="rId2" Type="http://schemas.openxmlformats.org/officeDocument/2006/relationships/notesSlide" Target="../notesSlides/notesSlide34.xml"/><Relationship Id="rId1" Type="http://schemas.openxmlformats.org/officeDocument/2006/relationships/slideLayout" Target="../slideLayouts/slideLayout53.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94.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2.png"/><Relationship Id="rId7" Type="http://schemas.openxmlformats.org/officeDocument/2006/relationships/diagramColors" Target="../diagrams/colors46.xml"/><Relationship Id="rId2" Type="http://schemas.openxmlformats.org/officeDocument/2006/relationships/notesSlide" Target="../notesSlides/notesSlide35.xml"/><Relationship Id="rId1" Type="http://schemas.openxmlformats.org/officeDocument/2006/relationships/slideLayout" Target="../slideLayouts/slideLayout53.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95.xml.rels><?xml version="1.0" encoding="UTF-8" standalone="yes"?>
<Relationships xmlns="http://schemas.openxmlformats.org/package/2006/relationships"><Relationship Id="rId13" Type="http://schemas.microsoft.com/office/2007/relationships/diagramDrawing" Target="../diagrams/drawing48.xml"/><Relationship Id="rId18" Type="http://schemas.microsoft.com/office/2007/relationships/diagramDrawing" Target="../diagrams/drawing49.xml"/><Relationship Id="rId26" Type="http://schemas.openxmlformats.org/officeDocument/2006/relationships/diagramQuickStyle" Target="../diagrams/quickStyle51.xml"/><Relationship Id="rId3" Type="http://schemas.openxmlformats.org/officeDocument/2006/relationships/image" Target="../media/image2.png"/><Relationship Id="rId21" Type="http://schemas.openxmlformats.org/officeDocument/2006/relationships/diagramQuickStyle" Target="../diagrams/quickStyle50.xml"/><Relationship Id="rId7" Type="http://schemas.openxmlformats.org/officeDocument/2006/relationships/diagramColors" Target="../diagrams/colors47.xml"/><Relationship Id="rId12" Type="http://schemas.openxmlformats.org/officeDocument/2006/relationships/diagramColors" Target="../diagrams/colors48.xml"/><Relationship Id="rId17" Type="http://schemas.openxmlformats.org/officeDocument/2006/relationships/diagramColors" Target="../diagrams/colors49.xml"/><Relationship Id="rId25" Type="http://schemas.openxmlformats.org/officeDocument/2006/relationships/diagramLayout" Target="../diagrams/layout51.xml"/><Relationship Id="rId33" Type="http://schemas.microsoft.com/office/2007/relationships/diagramDrawing" Target="../diagrams/drawing52.xml"/><Relationship Id="rId2" Type="http://schemas.openxmlformats.org/officeDocument/2006/relationships/notesSlide" Target="../notesSlides/notesSlide36.xml"/><Relationship Id="rId16" Type="http://schemas.openxmlformats.org/officeDocument/2006/relationships/diagramQuickStyle" Target="../diagrams/quickStyle49.xml"/><Relationship Id="rId20" Type="http://schemas.openxmlformats.org/officeDocument/2006/relationships/diagramLayout" Target="../diagrams/layout50.xml"/><Relationship Id="rId29" Type="http://schemas.openxmlformats.org/officeDocument/2006/relationships/diagramData" Target="../diagrams/data52.xml"/><Relationship Id="rId1" Type="http://schemas.openxmlformats.org/officeDocument/2006/relationships/slideLayout" Target="../slideLayouts/slideLayout53.xml"/><Relationship Id="rId6" Type="http://schemas.openxmlformats.org/officeDocument/2006/relationships/diagramQuickStyle" Target="../diagrams/quickStyle47.xml"/><Relationship Id="rId11" Type="http://schemas.openxmlformats.org/officeDocument/2006/relationships/diagramQuickStyle" Target="../diagrams/quickStyle48.xml"/><Relationship Id="rId24" Type="http://schemas.openxmlformats.org/officeDocument/2006/relationships/diagramData" Target="../diagrams/data51.xml"/><Relationship Id="rId32" Type="http://schemas.openxmlformats.org/officeDocument/2006/relationships/diagramColors" Target="../diagrams/colors52.xml"/><Relationship Id="rId5" Type="http://schemas.openxmlformats.org/officeDocument/2006/relationships/diagramLayout" Target="../diagrams/layout47.xml"/><Relationship Id="rId15" Type="http://schemas.openxmlformats.org/officeDocument/2006/relationships/diagramLayout" Target="../diagrams/layout49.xml"/><Relationship Id="rId23" Type="http://schemas.microsoft.com/office/2007/relationships/diagramDrawing" Target="../diagrams/drawing50.xml"/><Relationship Id="rId28" Type="http://schemas.microsoft.com/office/2007/relationships/diagramDrawing" Target="../diagrams/drawing51.xml"/><Relationship Id="rId10" Type="http://schemas.openxmlformats.org/officeDocument/2006/relationships/diagramLayout" Target="../diagrams/layout48.xml"/><Relationship Id="rId19" Type="http://schemas.openxmlformats.org/officeDocument/2006/relationships/diagramData" Target="../diagrams/data50.xml"/><Relationship Id="rId31" Type="http://schemas.openxmlformats.org/officeDocument/2006/relationships/diagramQuickStyle" Target="../diagrams/quickStyle52.xml"/><Relationship Id="rId4" Type="http://schemas.openxmlformats.org/officeDocument/2006/relationships/diagramData" Target="../diagrams/data47.xml"/><Relationship Id="rId9" Type="http://schemas.openxmlformats.org/officeDocument/2006/relationships/diagramData" Target="../diagrams/data48.xml"/><Relationship Id="rId14" Type="http://schemas.openxmlformats.org/officeDocument/2006/relationships/diagramData" Target="../diagrams/data49.xml"/><Relationship Id="rId22" Type="http://schemas.openxmlformats.org/officeDocument/2006/relationships/diagramColors" Target="../diagrams/colors50.xml"/><Relationship Id="rId27" Type="http://schemas.openxmlformats.org/officeDocument/2006/relationships/diagramColors" Target="../diagrams/colors51.xml"/><Relationship Id="rId30" Type="http://schemas.openxmlformats.org/officeDocument/2006/relationships/diagramLayout" Target="../diagrams/layout52.xml"/><Relationship Id="rId8" Type="http://schemas.microsoft.com/office/2007/relationships/diagramDrawing" Target="../diagrams/drawing47.xml"/></Relationships>
</file>

<file path=ppt/slides/_rels/slide9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8.xml"/><Relationship Id="rId4" Type="http://schemas.openxmlformats.org/officeDocument/2006/relationships/image" Target="../media/image38.wmf"/></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2578" name="Rectangle 2"/>
          <p:cNvSpPr>
            <a:spLocks noGrp="1" noChangeArrowheads="1"/>
          </p:cNvSpPr>
          <p:nvPr>
            <p:ph type="title" idx="4294967295"/>
          </p:nvPr>
        </p:nvSpPr>
        <p:spPr>
          <a:xfrm>
            <a:off x="7242175" y="333375"/>
            <a:ext cx="2663825" cy="671513"/>
          </a:xfrm>
        </p:spPr>
        <p:txBody>
          <a:bodyPr lIns="0" tIns="0" rIns="0" bIns="0" rtlCol="0">
            <a:normAutofit/>
          </a:bodyPr>
          <a:lstStyle/>
          <a:p>
            <a:pPr eaLnBrk="1" fontAlgn="auto" hangingPunct="1">
              <a:spcAft>
                <a:spcPts val="0"/>
              </a:spcAft>
              <a:defRPr/>
            </a:pPr>
            <a:r>
              <a:rPr lang="en-US" altLang="zh-CN" sz="3200" b="1" i="1" smtClean="0">
                <a:solidFill>
                  <a:srgbClr val="FF0000"/>
                </a:solidFill>
                <a:effectLst>
                  <a:outerShdw blurRad="38100" dist="38100" dir="2700000" algn="tl">
                    <a:srgbClr val="C0C0C0"/>
                  </a:outerShdw>
                </a:effectLst>
                <a:latin typeface="Times New Roman" pitchFamily="18" charset="0"/>
              </a:rPr>
              <a:t> </a:t>
            </a:r>
            <a:endParaRPr lang="en-US" altLang="zh-CN" sz="3200" b="1" i="1" smtClean="0">
              <a:solidFill>
                <a:srgbClr val="FF0000"/>
              </a:solidFill>
              <a:effectLst>
                <a:outerShdw blurRad="38100" dist="38100" dir="2700000" algn="tl">
                  <a:srgbClr val="C0C0C0"/>
                </a:outerShdw>
              </a:effectLst>
              <a:latin typeface="黑体" pitchFamily="49" charset="-122"/>
            </a:endParaRPr>
          </a:p>
        </p:txBody>
      </p:sp>
      <p:sp>
        <p:nvSpPr>
          <p:cNvPr id="71683" name="Rectangle 3"/>
          <p:cNvSpPr>
            <a:spLocks noChangeArrowheads="1"/>
          </p:cNvSpPr>
          <p:nvPr/>
        </p:nvSpPr>
        <p:spPr bwMode="auto">
          <a:xfrm>
            <a:off x="595313" y="4975225"/>
            <a:ext cx="8858250" cy="1169988"/>
          </a:xfrm>
          <a:prstGeom prst="rect">
            <a:avLst/>
          </a:prstGeom>
          <a:noFill/>
          <a:ln w="9525">
            <a:noFill/>
            <a:miter lim="800000"/>
            <a:headEnd/>
            <a:tailEnd/>
          </a:ln>
        </p:spPr>
        <p:txBody>
          <a:bodyPr>
            <a:spAutoFit/>
          </a:bodyPr>
          <a:lstStyle/>
          <a:p>
            <a:pPr algn="ctr">
              <a:spcBef>
                <a:spcPct val="0"/>
              </a:spcBef>
            </a:pPr>
            <a:r>
              <a:rPr lang="zh-CN" altLang="en-US" sz="2800" dirty="0">
                <a:solidFill>
                  <a:srgbClr val="0070C0"/>
                </a:solidFill>
                <a:latin typeface="Arial" charset="0"/>
                <a:ea typeface="华文行楷" pitchFamily="2" charset="-122"/>
              </a:rPr>
              <a:t>中国建设工程造价管理协会</a:t>
            </a:r>
          </a:p>
          <a:p>
            <a:pPr algn="ctr"/>
            <a:r>
              <a:rPr lang="zh-CN" altLang="en-US" sz="2800" dirty="0">
                <a:solidFill>
                  <a:srgbClr val="0070C0"/>
                </a:solidFill>
                <a:latin typeface="Arial" charset="0"/>
                <a:ea typeface="华文行楷" pitchFamily="2" charset="-122"/>
              </a:rPr>
              <a:t>吴佐</a:t>
            </a:r>
            <a:r>
              <a:rPr lang="zh-CN" altLang="en-US" sz="2800" dirty="0" smtClean="0">
                <a:solidFill>
                  <a:srgbClr val="0070C0"/>
                </a:solidFill>
                <a:latin typeface="Arial" charset="0"/>
                <a:ea typeface="华文行楷" pitchFamily="2" charset="-122"/>
              </a:rPr>
              <a:t>民</a:t>
            </a:r>
            <a:r>
              <a:rPr lang="zh-CN" altLang="en-US" sz="2800" dirty="0" smtClean="0">
                <a:solidFill>
                  <a:srgbClr val="0070C0"/>
                </a:solidFill>
                <a:latin typeface="+mn-ea"/>
                <a:ea typeface="+mn-ea"/>
              </a:rPr>
              <a:t>（</a:t>
            </a:r>
            <a:r>
              <a:rPr lang="en-US" altLang="zh-CN" sz="2800" dirty="0" smtClean="0">
                <a:solidFill>
                  <a:srgbClr val="0070C0"/>
                </a:solidFill>
                <a:latin typeface="+mn-ea"/>
                <a:ea typeface="+mn-ea"/>
              </a:rPr>
              <a:t>2015.4</a:t>
            </a:r>
            <a:r>
              <a:rPr lang="zh-CN" altLang="en-US" sz="2800" dirty="0" smtClean="0">
                <a:solidFill>
                  <a:srgbClr val="0070C0"/>
                </a:solidFill>
                <a:latin typeface="+mn-ea"/>
                <a:ea typeface="+mn-ea"/>
              </a:rPr>
              <a:t>）</a:t>
            </a:r>
            <a:endParaRPr lang="zh-CN" altLang="en-US" sz="2800" dirty="0">
              <a:solidFill>
                <a:srgbClr val="0070C0"/>
              </a:solidFill>
              <a:latin typeface="+mn-ea"/>
              <a:ea typeface="+mn-ea"/>
            </a:endParaRPr>
          </a:p>
        </p:txBody>
      </p:sp>
      <p:sp>
        <p:nvSpPr>
          <p:cNvPr id="792580" name="Rectangle 4"/>
          <p:cNvSpPr>
            <a:spLocks noChangeArrowheads="1"/>
          </p:cNvSpPr>
          <p:nvPr/>
        </p:nvSpPr>
        <p:spPr bwMode="auto">
          <a:xfrm>
            <a:off x="1497013" y="333375"/>
            <a:ext cx="5257800" cy="576263"/>
          </a:xfrm>
          <a:prstGeom prst="rect">
            <a:avLst/>
          </a:prstGeom>
          <a:noFill/>
          <a:ln w="9525">
            <a:noFill/>
            <a:miter lim="800000"/>
            <a:headEnd/>
            <a:tailEnd/>
          </a:ln>
        </p:spPr>
        <p:txBody>
          <a:bodyPr lIns="0" tIns="0" rIns="0" bIns="0" anchor="ctr"/>
          <a:lstStyle/>
          <a:p>
            <a:pPr>
              <a:spcBef>
                <a:spcPct val="0"/>
              </a:spcBef>
              <a:defRPr/>
            </a:pPr>
            <a:r>
              <a:rPr lang="zh-CN" altLang="en-US" sz="2800">
                <a:solidFill>
                  <a:schemeClr val="tx1"/>
                </a:solidFill>
                <a:effectLst>
                  <a:outerShdw blurRad="38100" dist="38100" dir="2700000" algn="tl">
                    <a:srgbClr val="C0C0C0"/>
                  </a:outerShdw>
                </a:effectLst>
                <a:latin typeface="黑体" pitchFamily="49" charset="-122"/>
              </a:rPr>
              <a:t> </a:t>
            </a:r>
          </a:p>
        </p:txBody>
      </p:sp>
      <p:sp>
        <p:nvSpPr>
          <p:cNvPr id="71685" name="Rectangle 8"/>
          <p:cNvSpPr>
            <a:spLocks noChangeArrowheads="1"/>
          </p:cNvSpPr>
          <p:nvPr/>
        </p:nvSpPr>
        <p:spPr bwMode="auto">
          <a:xfrm>
            <a:off x="1047750" y="1773238"/>
            <a:ext cx="7632700" cy="1323439"/>
          </a:xfrm>
          <a:prstGeom prst="rect">
            <a:avLst/>
          </a:prstGeom>
          <a:noFill/>
          <a:ln w="9525">
            <a:noFill/>
            <a:miter lim="800000"/>
            <a:headEnd/>
            <a:tailEnd/>
          </a:ln>
        </p:spPr>
        <p:txBody>
          <a:bodyPr>
            <a:spAutoFit/>
          </a:bodyPr>
          <a:lstStyle/>
          <a:p>
            <a:pPr algn="ctr">
              <a:spcBef>
                <a:spcPct val="20000"/>
              </a:spcBef>
            </a:pPr>
            <a:r>
              <a:rPr lang="zh-CN" altLang="en-US" sz="3200" b="0" dirty="0" smtClean="0">
                <a:solidFill>
                  <a:srgbClr val="FF0000"/>
                </a:solidFill>
                <a:latin typeface="微软雅黑" pitchFamily="34" charset="-122"/>
                <a:ea typeface="微软雅黑" pitchFamily="34" charset="-122"/>
              </a:rPr>
              <a:t>从改革形势看</a:t>
            </a:r>
            <a:endParaRPr lang="en-US" altLang="zh-CN" sz="3200" b="0" dirty="0" smtClean="0">
              <a:solidFill>
                <a:srgbClr val="FF0000"/>
              </a:solidFill>
              <a:latin typeface="微软雅黑" pitchFamily="34" charset="-122"/>
              <a:ea typeface="微软雅黑" pitchFamily="34" charset="-122"/>
            </a:endParaRPr>
          </a:p>
          <a:p>
            <a:pPr algn="ctr">
              <a:spcBef>
                <a:spcPct val="20000"/>
              </a:spcBef>
            </a:pPr>
            <a:r>
              <a:rPr lang="zh-CN" altLang="en-US" sz="4000" dirty="0" smtClean="0">
                <a:solidFill>
                  <a:srgbClr val="FF0000"/>
                </a:solidFill>
                <a:latin typeface="微软雅黑" pitchFamily="34" charset="-122"/>
                <a:ea typeface="微软雅黑" pitchFamily="34" charset="-122"/>
              </a:rPr>
              <a:t>工程造价行业发展的下一步</a:t>
            </a:r>
            <a:endParaRPr lang="en-US" altLang="zh-CN" sz="4000" dirty="0">
              <a:solidFill>
                <a:srgbClr val="2613B5"/>
              </a:solidFill>
              <a:latin typeface="Arial" charset="0"/>
              <a:ea typeface="华文行楷" pitchFamily="2" charset="-122"/>
            </a:endParaRPr>
          </a:p>
        </p:txBody>
      </p:sp>
      <p:pic>
        <p:nvPicPr>
          <p:cNvPr id="71686" name="Picture 2"/>
          <p:cNvPicPr>
            <a:picLocks noChangeAspect="1" noChangeArrowheads="1"/>
          </p:cNvPicPr>
          <p:nvPr/>
        </p:nvPicPr>
        <p:blipFill>
          <a:blip r:embed="rId2"/>
          <a:srcRect/>
          <a:stretch>
            <a:fillRect/>
          </a:stretch>
        </p:blipFill>
        <p:spPr bwMode="auto">
          <a:xfrm>
            <a:off x="4224338" y="3789363"/>
            <a:ext cx="1601787" cy="1060450"/>
          </a:xfrm>
          <a:prstGeom prst="rect">
            <a:avLst/>
          </a:prstGeom>
          <a:solidFill>
            <a:schemeClr val="accent1"/>
          </a:solid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79875" name="组合 4"/>
          <p:cNvGrpSpPr>
            <a:grpSpLocks/>
          </p:cNvGrpSpPr>
          <p:nvPr/>
        </p:nvGrpSpPr>
        <p:grpSpPr bwMode="auto">
          <a:xfrm>
            <a:off x="685800" y="422275"/>
            <a:ext cx="5273675" cy="642938"/>
            <a:chOff x="632383" y="422260"/>
            <a:chExt cx="4868311" cy="642941"/>
          </a:xfrm>
        </p:grpSpPr>
        <p:pic>
          <p:nvPicPr>
            <p:cNvPr id="7988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988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9876" name="组合 10"/>
          <p:cNvGrpSpPr>
            <a:grpSpLocks/>
          </p:cNvGrpSpPr>
          <p:nvPr/>
        </p:nvGrpSpPr>
        <p:grpSpPr bwMode="auto">
          <a:xfrm>
            <a:off x="6321152" y="500063"/>
            <a:ext cx="3203848" cy="515937"/>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14" name="图文框 13"/>
          <p:cNvSpPr/>
          <p:nvPr/>
        </p:nvSpPr>
        <p:spPr>
          <a:xfrm>
            <a:off x="738158" y="1142984"/>
            <a:ext cx="3500462" cy="642942"/>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79878" name="矩形 14"/>
          <p:cNvSpPr>
            <a:spLocks noChangeArrowheads="1"/>
          </p:cNvSpPr>
          <p:nvPr/>
        </p:nvSpPr>
        <p:spPr bwMode="auto">
          <a:xfrm>
            <a:off x="809625" y="1214438"/>
            <a:ext cx="3357563" cy="461962"/>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价格属性变化的分析</a:t>
            </a:r>
            <a:endParaRPr lang="zh-CN" altLang="en-US" sz="2400"/>
          </a:p>
        </p:txBody>
      </p:sp>
      <p:graphicFrame>
        <p:nvGraphicFramePr>
          <p:cNvPr id="17" name="图示 16"/>
          <p:cNvGraphicFramePr/>
          <p:nvPr/>
        </p:nvGraphicFramePr>
        <p:xfrm>
          <a:off x="738158" y="1928802"/>
          <a:ext cx="871543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9" name="矩形 38"/>
          <p:cNvSpPr/>
          <p:nvPr/>
        </p:nvSpPr>
        <p:spPr>
          <a:xfrm>
            <a:off x="809596" y="1643050"/>
            <a:ext cx="4047903" cy="497957"/>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(1)</a:t>
            </a:r>
            <a:r>
              <a:rPr kumimoji="0" lang="zh-CN" altLang="en-US" sz="2400" b="0" dirty="0" smtClean="0">
                <a:solidFill>
                  <a:srgbClr val="FF0000"/>
                </a:solidFill>
                <a:latin typeface="微软雅黑" pitchFamily="34" charset="-122"/>
                <a:ea typeface="微软雅黑" pitchFamily="34" charset="-122"/>
              </a:rPr>
              <a:t> 工程造价管理的技术体系</a:t>
            </a:r>
          </a:p>
        </p:txBody>
      </p:sp>
      <p:sp>
        <p:nvSpPr>
          <p:cNvPr id="40" name="AutoShape 51"/>
          <p:cNvSpPr>
            <a:spLocks noChangeArrowheads="1"/>
          </p:cNvSpPr>
          <p:nvPr/>
        </p:nvSpPr>
        <p:spPr bwMode="auto">
          <a:xfrm rot="16200000">
            <a:off x="5104718" y="4654619"/>
            <a:ext cx="211728" cy="400927"/>
          </a:xfrm>
          <a:prstGeom prst="triangle">
            <a:avLst>
              <a:gd name="adj" fmla="val 50000"/>
            </a:avLst>
          </a:prstGeom>
          <a:solidFill>
            <a:srgbClr val="C00000"/>
          </a:solidFill>
          <a:ln w="19050" algn="ctr">
            <a:solidFill>
              <a:srgbClr val="C00000"/>
            </a:solidFill>
            <a:miter lim="800000"/>
            <a:headEnd/>
            <a:tailEnd/>
          </a:ln>
        </p:spPr>
        <p:txBody>
          <a:bodyPr vert="eaVert" wrap="none" lIns="87313" tIns="44450" rIns="87313" bIns="44450" anchor="ctr"/>
          <a:lstStyle/>
          <a:p>
            <a:endParaRPr lang="zh-CN" altLang="zh-CN" sz="1600" b="0">
              <a:solidFill>
                <a:schemeClr val="tx2"/>
              </a:solidFill>
              <a:ea typeface="PMingLiU" pitchFamily="18" charset="-120"/>
            </a:endParaRPr>
          </a:p>
        </p:txBody>
      </p:sp>
      <p:sp>
        <p:nvSpPr>
          <p:cNvPr id="41" name="AutoShape 39"/>
          <p:cNvSpPr>
            <a:spLocks noChangeArrowheads="1"/>
          </p:cNvSpPr>
          <p:nvPr/>
        </p:nvSpPr>
        <p:spPr bwMode="auto">
          <a:xfrm>
            <a:off x="452406" y="5143512"/>
            <a:ext cx="9256450" cy="157163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42" name="矩形 41"/>
          <p:cNvSpPr/>
          <p:nvPr/>
        </p:nvSpPr>
        <p:spPr>
          <a:xfrm>
            <a:off x="738158" y="5143512"/>
            <a:ext cx="8786874" cy="1446550"/>
          </a:xfrm>
          <a:prstGeom prst="rect">
            <a:avLst/>
          </a:prstGeom>
        </p:spPr>
        <p:txBody>
          <a:bodyPr wrap="square">
            <a:spAutoFit/>
          </a:bodyPr>
          <a:lstStyle/>
          <a:p>
            <a:pPr marL="0" lvl="1">
              <a:buFont typeface="Wingdings" pitchFamily="2" charset="2"/>
              <a:buChar char="l"/>
              <a:tabLst>
                <a:tab pos="0" algn="l"/>
              </a:tabLst>
              <a:defRPr/>
            </a:pPr>
            <a:r>
              <a:rPr lang="en-US" altLang="zh-CN" sz="1600" b="0" dirty="0" smtClean="0">
                <a:latin typeface="微软雅黑" pitchFamily="34" charset="-122"/>
                <a:ea typeface="微软雅黑" pitchFamily="34" charset="-122"/>
              </a:rPr>
              <a:t>   </a:t>
            </a:r>
            <a:r>
              <a:rPr lang="zh-CN" altLang="zh-CN" sz="1600" b="0" dirty="0" smtClean="0">
                <a:latin typeface="微软雅黑" pitchFamily="34" charset="-122"/>
                <a:ea typeface="微软雅黑" pitchFamily="34" charset="-122"/>
              </a:rPr>
              <a:t>前两项定义为工程造价管理范畴，后两项定义为工程计价的范畴；</a:t>
            </a:r>
            <a:endParaRPr lang="en-US" altLang="zh-CN" sz="1600" b="0" dirty="0" smtClean="0">
              <a:latin typeface="微软雅黑" pitchFamily="34" charset="-122"/>
              <a:ea typeface="微软雅黑" pitchFamily="34" charset="-122"/>
            </a:endParaRPr>
          </a:p>
          <a:p>
            <a:pPr marL="0" lvl="1">
              <a:buFont typeface="Wingdings" pitchFamily="2" charset="2"/>
              <a:buChar char="l"/>
              <a:tabLst>
                <a:tab pos="0" algn="l"/>
              </a:tabLst>
              <a:defRPr/>
            </a:pPr>
            <a:r>
              <a:rPr lang="en-US" altLang="zh-CN" sz="1600" b="0" dirty="0">
                <a:latin typeface="微软雅黑" pitchFamily="34" charset="-122"/>
                <a:ea typeface="微软雅黑" pitchFamily="34" charset="-122"/>
              </a:rPr>
              <a:t> </a:t>
            </a:r>
            <a:r>
              <a:rPr lang="en-US" altLang="zh-CN" sz="1600" b="0" dirty="0" smtClean="0">
                <a:latin typeface="微软雅黑" pitchFamily="34" charset="-122"/>
                <a:ea typeface="微软雅黑" pitchFamily="34" charset="-122"/>
              </a:rPr>
              <a:t>  </a:t>
            </a:r>
            <a:r>
              <a:rPr lang="zh-CN" altLang="zh-CN" sz="1600" b="0" dirty="0" smtClean="0">
                <a:latin typeface="微软雅黑" pitchFamily="34" charset="-122"/>
                <a:ea typeface="微软雅黑" pitchFamily="34" charset="-122"/>
              </a:rPr>
              <a:t>前两项是以工程管理为目的，需要有法规和行政授权加以支撑，属宏观管理的范畴</a:t>
            </a:r>
            <a:r>
              <a:rPr lang="zh-CN" altLang="en-US" sz="1600" b="0" dirty="0" smtClean="0">
                <a:latin typeface="微软雅黑" pitchFamily="34" charset="-122"/>
                <a:ea typeface="微软雅黑" pitchFamily="34" charset="-122"/>
              </a:rPr>
              <a:t>；</a:t>
            </a:r>
            <a:endParaRPr lang="en-US" altLang="zh-CN" sz="1600" b="0" dirty="0" smtClean="0">
              <a:latin typeface="微软雅黑" pitchFamily="34" charset="-122"/>
              <a:ea typeface="微软雅黑" pitchFamily="34" charset="-122"/>
            </a:endParaRPr>
          </a:p>
          <a:p>
            <a:pPr marL="0" lvl="1">
              <a:buFont typeface="Wingdings" pitchFamily="2" charset="2"/>
              <a:buChar char="l"/>
              <a:tabLst>
                <a:tab pos="0" algn="l"/>
              </a:tabLst>
              <a:defRPr/>
            </a:pPr>
            <a:r>
              <a:rPr lang="en-US" altLang="zh-CN" sz="1600" b="0" dirty="0" smtClean="0">
                <a:latin typeface="微软雅黑" pitchFamily="34" charset="-122"/>
                <a:ea typeface="微软雅黑" pitchFamily="34" charset="-122"/>
              </a:rPr>
              <a:t>   </a:t>
            </a:r>
            <a:r>
              <a:rPr lang="zh-CN" altLang="zh-CN" sz="1600" b="0" dirty="0" smtClean="0">
                <a:latin typeface="微软雅黑" pitchFamily="34" charset="-122"/>
                <a:ea typeface="微软雅黑" pitchFamily="34" charset="-122"/>
              </a:rPr>
              <a:t>后两项</a:t>
            </a:r>
            <a:r>
              <a:rPr lang="zh-CN" altLang="en-US" sz="1600" b="0" dirty="0" smtClean="0">
                <a:latin typeface="微软雅黑" pitchFamily="34" charset="-122"/>
                <a:ea typeface="微软雅黑" pitchFamily="34" charset="-122"/>
              </a:rPr>
              <a:t>由</a:t>
            </a:r>
            <a:r>
              <a:rPr lang="zh-CN" altLang="zh-CN" sz="1600" b="0" dirty="0" smtClean="0">
                <a:latin typeface="微软雅黑" pitchFamily="34" charset="-122"/>
                <a:ea typeface="微软雅黑" pitchFamily="34" charset="-122"/>
              </a:rPr>
              <a:t>国家或地方授权的</a:t>
            </a:r>
            <a:r>
              <a:rPr lang="zh-CN" altLang="en-US" sz="1600" b="0" dirty="0" smtClean="0">
                <a:latin typeface="微软雅黑" pitchFamily="34" charset="-122"/>
                <a:ea typeface="微软雅黑" pitchFamily="34" charset="-122"/>
              </a:rPr>
              <a:t>有关</a:t>
            </a:r>
            <a:r>
              <a:rPr lang="zh-CN" altLang="zh-CN" sz="1600" b="0" dirty="0" smtClean="0">
                <a:latin typeface="微软雅黑" pitchFamily="34" charset="-122"/>
                <a:ea typeface="微软雅黑" pitchFamily="34" charset="-122"/>
              </a:rPr>
              <a:t>机构</a:t>
            </a:r>
            <a:r>
              <a:rPr lang="zh-CN" altLang="en-US" sz="1600" b="0" dirty="0" smtClean="0">
                <a:latin typeface="微软雅黑" pitchFamily="34" charset="-122"/>
                <a:ea typeface="微软雅黑" pitchFamily="34" charset="-122"/>
              </a:rPr>
              <a:t>或社会组织、企业</a:t>
            </a:r>
            <a:r>
              <a:rPr lang="zh-CN" altLang="zh-CN" sz="1600" b="0" dirty="0" smtClean="0">
                <a:latin typeface="微软雅黑" pitchFamily="34" charset="-122"/>
                <a:ea typeface="微软雅黑" pitchFamily="34" charset="-122"/>
              </a:rPr>
              <a:t>进行编制和管理</a:t>
            </a:r>
            <a:r>
              <a:rPr lang="zh-CN" altLang="en-US" sz="1600" b="0" dirty="0" smtClean="0">
                <a:latin typeface="微软雅黑" pitchFamily="34" charset="-122"/>
                <a:ea typeface="微软雅黑" pitchFamily="34" charset="-122"/>
              </a:rPr>
              <a:t>或服务</a:t>
            </a:r>
            <a:r>
              <a:rPr lang="zh-CN" altLang="zh-CN" sz="1600" b="0" dirty="0" smtClean="0">
                <a:latin typeface="微软雅黑" pitchFamily="34" charset="-122"/>
                <a:ea typeface="微软雅黑" pitchFamily="34" charset="-122"/>
              </a:rPr>
              <a:t>，并服</a:t>
            </a:r>
            <a:r>
              <a:rPr lang="en-US" altLang="zh-CN" sz="1600" b="0" dirty="0" smtClean="0">
                <a:latin typeface="微软雅黑" pitchFamily="34" charset="-122"/>
                <a:ea typeface="微软雅黑" pitchFamily="34" charset="-122"/>
              </a:rPr>
              <a:t>    </a:t>
            </a:r>
            <a:r>
              <a:rPr lang="zh-CN" altLang="en-US" sz="1600" b="0" dirty="0">
                <a:latin typeface="微软雅黑" pitchFamily="34" charset="-122"/>
                <a:ea typeface="微软雅黑" pitchFamily="34" charset="-122"/>
              </a:rPr>
              <a:t> </a:t>
            </a:r>
            <a:r>
              <a:rPr lang="zh-CN" altLang="en-US" sz="1600" b="0" dirty="0" smtClean="0">
                <a:latin typeface="微软雅黑" pitchFamily="34" charset="-122"/>
                <a:ea typeface="微软雅黑" pitchFamily="34" charset="-122"/>
              </a:rPr>
              <a:t>        </a:t>
            </a:r>
            <a:endParaRPr lang="en-US" altLang="zh-CN" sz="1600" b="0" dirty="0" smtClean="0">
              <a:latin typeface="微软雅黑" pitchFamily="34" charset="-122"/>
              <a:ea typeface="微软雅黑" pitchFamily="34" charset="-122"/>
            </a:endParaRPr>
          </a:p>
          <a:p>
            <a:pPr marL="0" lvl="1">
              <a:tabLst>
                <a:tab pos="0" algn="l"/>
              </a:tabLst>
              <a:defRPr/>
            </a:pPr>
            <a:r>
              <a:rPr lang="en-US" altLang="zh-CN" sz="1600" b="0" dirty="0">
                <a:latin typeface="微软雅黑" pitchFamily="34" charset="-122"/>
                <a:ea typeface="微软雅黑" pitchFamily="34" charset="-122"/>
              </a:rPr>
              <a:t> </a:t>
            </a:r>
            <a:r>
              <a:rPr lang="en-US" altLang="zh-CN" sz="1600" b="0" dirty="0" smtClean="0">
                <a:latin typeface="微软雅黑" pitchFamily="34" charset="-122"/>
                <a:ea typeface="微软雅黑" pitchFamily="34" charset="-122"/>
              </a:rPr>
              <a:t>     </a:t>
            </a:r>
            <a:r>
              <a:rPr lang="zh-CN" altLang="zh-CN" sz="1600" b="0" dirty="0" smtClean="0">
                <a:latin typeface="微软雅黑" pitchFamily="34" charset="-122"/>
                <a:ea typeface="微软雅黑" pitchFamily="34" charset="-122"/>
              </a:rPr>
              <a:t>务于微观工程计价业务</a:t>
            </a:r>
            <a:endParaRPr lang="en-US" altLang="zh-CN" sz="1600" b="0" dirty="0" smtClean="0">
              <a:latin typeface="微软雅黑" pitchFamily="34" charset="-122"/>
              <a:ea typeface="微软雅黑" pitchFamily="34" charset="-122"/>
            </a:endParaRPr>
          </a:p>
        </p:txBody>
      </p:sp>
      <p:grpSp>
        <p:nvGrpSpPr>
          <p:cNvPr id="43" name="组合 42"/>
          <p:cNvGrpSpPr/>
          <p:nvPr/>
        </p:nvGrpSpPr>
        <p:grpSpPr>
          <a:xfrm>
            <a:off x="738158" y="2214554"/>
            <a:ext cx="8807895" cy="2643207"/>
            <a:chOff x="1229080" y="1714488"/>
            <a:chExt cx="10139855" cy="3071835"/>
          </a:xfrm>
        </p:grpSpPr>
        <p:sp>
          <p:nvSpPr>
            <p:cNvPr id="44" name="AutoShape 2"/>
            <p:cNvSpPr>
              <a:spLocks noChangeArrowheads="1"/>
            </p:cNvSpPr>
            <p:nvPr/>
          </p:nvSpPr>
          <p:spPr bwMode="auto">
            <a:xfrm>
              <a:off x="2622551" y="1857365"/>
              <a:ext cx="6885516" cy="2928958"/>
            </a:xfrm>
            <a:prstGeom prst="roundRect">
              <a:avLst>
                <a:gd name="adj" fmla="val 9694"/>
              </a:avLst>
            </a:prstGeom>
            <a:noFill/>
            <a:ln w="19050" algn="ctr">
              <a:solidFill>
                <a:schemeClr val="hlink"/>
              </a:solidFill>
              <a:prstDash val="sysDot"/>
              <a:round/>
              <a:headEnd/>
              <a:tailEnd/>
            </a:ln>
          </p:spPr>
          <p:txBody>
            <a:bodyPr wrap="none" lIns="87313" tIns="44450" rIns="87313" bIns="44450" anchor="ctr"/>
            <a:lstStyle/>
            <a:p>
              <a:endParaRPr lang="zh-CN" altLang="zh-CN" sz="1600" b="0">
                <a:solidFill>
                  <a:schemeClr val="tx2"/>
                </a:solidFill>
                <a:ea typeface="PMingLiU" pitchFamily="18" charset="-120"/>
              </a:endParaRPr>
            </a:p>
          </p:txBody>
        </p:sp>
        <p:sp>
          <p:nvSpPr>
            <p:cNvPr id="45" name="AutoShape 52"/>
            <p:cNvSpPr>
              <a:spLocks noChangeArrowheads="1"/>
            </p:cNvSpPr>
            <p:nvPr/>
          </p:nvSpPr>
          <p:spPr bwMode="auto">
            <a:xfrm rot="5400000">
              <a:off x="8082241" y="1633262"/>
              <a:ext cx="246063" cy="408516"/>
            </a:xfrm>
            <a:prstGeom prst="triangle">
              <a:avLst>
                <a:gd name="adj" fmla="val 50000"/>
              </a:avLst>
            </a:prstGeom>
            <a:solidFill>
              <a:srgbClr val="C00000"/>
            </a:solidFill>
            <a:ln w="19050" algn="ctr">
              <a:solidFill>
                <a:srgbClr val="C00000"/>
              </a:solidFill>
              <a:miter lim="800000"/>
              <a:headEnd/>
              <a:tailEnd/>
            </a:ln>
          </p:spPr>
          <p:txBody>
            <a:bodyPr rot="10800000" vert="eaVert" wrap="none" lIns="87313" tIns="44450" rIns="87313" bIns="44450" anchor="ctr"/>
            <a:lstStyle/>
            <a:p>
              <a:endParaRPr lang="zh-CN" altLang="zh-CN" sz="1600" b="0">
                <a:solidFill>
                  <a:schemeClr val="tx2"/>
                </a:solidFill>
                <a:ea typeface="PMingLiU" pitchFamily="18" charset="-120"/>
              </a:endParaRPr>
            </a:p>
          </p:txBody>
        </p:sp>
        <p:pic>
          <p:nvPicPr>
            <p:cNvPr id="46" name="Picture 47" descr="阴影5"/>
            <p:cNvPicPr>
              <a:picLocks noChangeAspect="1" noChangeArrowheads="1"/>
            </p:cNvPicPr>
            <p:nvPr/>
          </p:nvPicPr>
          <p:blipFill>
            <a:blip r:embed="rId3" cstate="print"/>
            <a:srcRect/>
            <a:stretch>
              <a:fillRect/>
            </a:stretch>
          </p:blipFill>
          <p:spPr bwMode="auto">
            <a:xfrm>
              <a:off x="6716218" y="2865433"/>
              <a:ext cx="3860895" cy="166688"/>
            </a:xfrm>
            <a:prstGeom prst="rect">
              <a:avLst/>
            </a:prstGeom>
            <a:noFill/>
            <a:ln w="9525">
              <a:noFill/>
              <a:miter lim="800000"/>
              <a:headEnd/>
              <a:tailEnd/>
            </a:ln>
          </p:spPr>
        </p:pic>
        <p:sp>
          <p:nvSpPr>
            <p:cNvPr id="47" name="AutoShape 48"/>
            <p:cNvSpPr>
              <a:spLocks noChangeArrowheads="1"/>
            </p:cNvSpPr>
            <p:nvPr/>
          </p:nvSpPr>
          <p:spPr bwMode="auto">
            <a:xfrm>
              <a:off x="6824133" y="2246303"/>
              <a:ext cx="3936139"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48" name="AutoShape 58"/>
            <p:cNvSpPr>
              <a:spLocks noChangeArrowheads="1"/>
            </p:cNvSpPr>
            <p:nvPr/>
          </p:nvSpPr>
          <p:spPr bwMode="auto">
            <a:xfrm>
              <a:off x="6953256" y="2174865"/>
              <a:ext cx="3905277" cy="706454"/>
            </a:xfrm>
            <a:prstGeom prst="roundRect">
              <a:avLst>
                <a:gd name="adj" fmla="val 5630"/>
              </a:avLst>
            </a:prstGeom>
            <a:solidFill>
              <a:srgbClr val="1D8AC8"/>
            </a:solidFill>
            <a:ln w="6350" algn="ctr">
              <a:noFill/>
              <a:round/>
              <a:headEnd/>
              <a:tailEnd/>
            </a:ln>
            <a:effectLst/>
          </p:spPr>
          <p:txBody>
            <a:bodyPr wrap="none" anchor="ctr"/>
            <a:lstStyle/>
            <a:p>
              <a:pPr marL="0" lvl="1" algn="ctr">
                <a:tabLst>
                  <a:tab pos="0" algn="l"/>
                </a:tabLst>
                <a:defRPr/>
              </a:pPr>
              <a:r>
                <a:rPr lang="zh-CN" altLang="zh-CN" b="0" dirty="0" smtClean="0">
                  <a:solidFill>
                    <a:schemeClr val="bg1"/>
                  </a:solidFill>
                  <a:latin typeface="微软雅黑" pitchFamily="34" charset="-122"/>
                  <a:ea typeface="微软雅黑" pitchFamily="34" charset="-122"/>
                </a:rPr>
                <a:t>工程计价定额体系</a:t>
              </a:r>
              <a:endParaRPr lang="en-US" altLang="zh-CN" b="0" dirty="0" smtClean="0">
                <a:solidFill>
                  <a:schemeClr val="bg1"/>
                </a:solidFill>
                <a:latin typeface="微软雅黑" pitchFamily="34" charset="-122"/>
                <a:ea typeface="微软雅黑" pitchFamily="34" charset="-122"/>
              </a:endParaRPr>
            </a:p>
          </p:txBody>
        </p:sp>
        <p:sp>
          <p:nvSpPr>
            <p:cNvPr id="49" name="AutoShape 52"/>
            <p:cNvSpPr>
              <a:spLocks noChangeArrowheads="1"/>
            </p:cNvSpPr>
            <p:nvPr/>
          </p:nvSpPr>
          <p:spPr bwMode="auto">
            <a:xfrm rot="5400000">
              <a:off x="3958947" y="1633262"/>
              <a:ext cx="246063" cy="408517"/>
            </a:xfrm>
            <a:prstGeom prst="triangle">
              <a:avLst>
                <a:gd name="adj" fmla="val 50000"/>
              </a:avLst>
            </a:prstGeom>
            <a:solidFill>
              <a:srgbClr val="C00000"/>
            </a:solidFill>
            <a:ln w="19050" algn="ctr">
              <a:solidFill>
                <a:srgbClr val="C00000"/>
              </a:solidFill>
              <a:miter lim="800000"/>
              <a:headEnd/>
              <a:tailEnd/>
            </a:ln>
          </p:spPr>
          <p:txBody>
            <a:bodyPr rot="10800000" vert="eaVert" wrap="none" lIns="87313" tIns="44450" rIns="87313" bIns="44450" anchor="ctr"/>
            <a:lstStyle/>
            <a:p>
              <a:endParaRPr lang="zh-CN" altLang="zh-CN" sz="1600" b="0">
                <a:solidFill>
                  <a:schemeClr val="tx2"/>
                </a:solidFill>
                <a:ea typeface="PMingLiU" pitchFamily="18" charset="-120"/>
              </a:endParaRPr>
            </a:p>
          </p:txBody>
        </p:sp>
        <p:pic>
          <p:nvPicPr>
            <p:cNvPr id="50" name="Picture 47" descr="阴影5"/>
            <p:cNvPicPr>
              <a:picLocks noChangeAspect="1" noChangeArrowheads="1"/>
            </p:cNvPicPr>
            <p:nvPr/>
          </p:nvPicPr>
          <p:blipFill>
            <a:blip r:embed="rId3" cstate="print"/>
            <a:srcRect/>
            <a:stretch>
              <a:fillRect/>
            </a:stretch>
          </p:blipFill>
          <p:spPr bwMode="auto">
            <a:xfrm>
              <a:off x="6762755" y="4294193"/>
              <a:ext cx="3860895" cy="166688"/>
            </a:xfrm>
            <a:prstGeom prst="rect">
              <a:avLst/>
            </a:prstGeom>
            <a:noFill/>
            <a:ln w="9525">
              <a:noFill/>
              <a:miter lim="800000"/>
              <a:headEnd/>
              <a:tailEnd/>
            </a:ln>
          </p:spPr>
        </p:pic>
        <p:sp>
          <p:nvSpPr>
            <p:cNvPr id="51" name="AutoShape 48"/>
            <p:cNvSpPr>
              <a:spLocks noChangeArrowheads="1"/>
            </p:cNvSpPr>
            <p:nvPr/>
          </p:nvSpPr>
          <p:spPr bwMode="auto">
            <a:xfrm>
              <a:off x="6870671" y="3675063"/>
              <a:ext cx="3936139"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52" name="AutoShape 58"/>
            <p:cNvSpPr>
              <a:spLocks noChangeArrowheads="1"/>
            </p:cNvSpPr>
            <p:nvPr/>
          </p:nvSpPr>
          <p:spPr bwMode="auto">
            <a:xfrm>
              <a:off x="6999794" y="3603625"/>
              <a:ext cx="3858740" cy="706454"/>
            </a:xfrm>
            <a:prstGeom prst="roundRect">
              <a:avLst>
                <a:gd name="adj" fmla="val 5630"/>
              </a:avLst>
            </a:prstGeom>
            <a:solidFill>
              <a:srgbClr val="1D8AC8"/>
            </a:solidFill>
            <a:ln w="6350" algn="ctr">
              <a:noFill/>
              <a:round/>
              <a:headEnd/>
              <a:tailEnd/>
            </a:ln>
            <a:effectLst/>
          </p:spPr>
          <p:txBody>
            <a:bodyPr wrap="none" anchor="ctr"/>
            <a:lstStyle/>
            <a:p>
              <a:pPr marL="0" lvl="1" algn="ctr">
                <a:tabLst>
                  <a:tab pos="0" algn="l"/>
                </a:tabLst>
                <a:defRPr/>
              </a:pPr>
              <a:r>
                <a:rPr lang="zh-CN" altLang="zh-CN" b="0" dirty="0" smtClean="0">
                  <a:solidFill>
                    <a:schemeClr val="bg1"/>
                  </a:solidFill>
                  <a:latin typeface="微软雅黑" pitchFamily="34" charset="-122"/>
                  <a:ea typeface="微软雅黑" pitchFamily="34" charset="-122"/>
                </a:rPr>
                <a:t>工程计价信息体系</a:t>
              </a:r>
              <a:endParaRPr lang="en-US" altLang="zh-CN" b="0" dirty="0" smtClean="0">
                <a:solidFill>
                  <a:schemeClr val="bg1"/>
                </a:solidFill>
                <a:latin typeface="微软雅黑" pitchFamily="34" charset="-122"/>
                <a:ea typeface="微软雅黑" pitchFamily="34" charset="-122"/>
              </a:endParaRPr>
            </a:p>
          </p:txBody>
        </p:sp>
        <p:pic>
          <p:nvPicPr>
            <p:cNvPr id="53" name="Picture 47" descr="阴影5"/>
            <p:cNvPicPr>
              <a:picLocks noChangeAspect="1" noChangeArrowheads="1"/>
            </p:cNvPicPr>
            <p:nvPr/>
          </p:nvPicPr>
          <p:blipFill>
            <a:blip r:embed="rId4" cstate="print"/>
            <a:srcRect/>
            <a:stretch>
              <a:fillRect/>
            </a:stretch>
          </p:blipFill>
          <p:spPr bwMode="auto">
            <a:xfrm>
              <a:off x="1757217" y="4294193"/>
              <a:ext cx="3718567" cy="166688"/>
            </a:xfrm>
            <a:prstGeom prst="rect">
              <a:avLst/>
            </a:prstGeom>
            <a:noFill/>
            <a:ln w="9525">
              <a:noFill/>
              <a:miter lim="800000"/>
              <a:headEnd/>
              <a:tailEnd/>
            </a:ln>
          </p:spPr>
        </p:pic>
        <p:sp>
          <p:nvSpPr>
            <p:cNvPr id="54" name="AutoShape 48"/>
            <p:cNvSpPr>
              <a:spLocks noChangeArrowheads="1"/>
            </p:cNvSpPr>
            <p:nvPr/>
          </p:nvSpPr>
          <p:spPr bwMode="auto">
            <a:xfrm>
              <a:off x="1875247" y="3675063"/>
              <a:ext cx="3791037"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55" name="AutoShape 58"/>
            <p:cNvSpPr>
              <a:spLocks noChangeArrowheads="1"/>
            </p:cNvSpPr>
            <p:nvPr/>
          </p:nvSpPr>
          <p:spPr bwMode="auto">
            <a:xfrm>
              <a:off x="2000221" y="3603625"/>
              <a:ext cx="3761313" cy="706454"/>
            </a:xfrm>
            <a:prstGeom prst="roundRect">
              <a:avLst>
                <a:gd name="adj" fmla="val 5630"/>
              </a:avLst>
            </a:prstGeom>
            <a:solidFill>
              <a:srgbClr val="1D8AC8"/>
            </a:solidFill>
            <a:ln w="6350" algn="ctr">
              <a:noFill/>
              <a:round/>
              <a:headEnd/>
              <a:tailEnd/>
            </a:ln>
            <a:effectLst/>
          </p:spPr>
          <p:txBody>
            <a:bodyPr wrap="none" anchor="ctr"/>
            <a:lstStyle/>
            <a:p>
              <a:pPr marL="0" lvl="1" algn="ctr">
                <a:tabLst>
                  <a:tab pos="0" algn="l"/>
                </a:tabLst>
                <a:defRPr/>
              </a:pPr>
              <a:r>
                <a:rPr lang="zh-CN" altLang="zh-CN" b="0" dirty="0" smtClean="0">
                  <a:solidFill>
                    <a:schemeClr val="bg1"/>
                  </a:solidFill>
                  <a:latin typeface="微软雅黑" pitchFamily="34" charset="-122"/>
                  <a:ea typeface="微软雅黑" pitchFamily="34" charset="-122"/>
                </a:rPr>
                <a:t>工程造价管理标准体系</a:t>
              </a:r>
              <a:endParaRPr lang="en-US" altLang="zh-CN" b="0" dirty="0" smtClean="0">
                <a:solidFill>
                  <a:schemeClr val="bg1"/>
                </a:solidFill>
                <a:latin typeface="微软雅黑" pitchFamily="34" charset="-122"/>
                <a:ea typeface="微软雅黑" pitchFamily="34" charset="-122"/>
              </a:endParaRPr>
            </a:p>
          </p:txBody>
        </p:sp>
        <p:pic>
          <p:nvPicPr>
            <p:cNvPr id="56" name="Picture 47" descr="阴影5"/>
            <p:cNvPicPr>
              <a:picLocks noChangeAspect="1" noChangeArrowheads="1"/>
            </p:cNvPicPr>
            <p:nvPr/>
          </p:nvPicPr>
          <p:blipFill>
            <a:blip r:embed="rId4" cstate="print"/>
            <a:srcRect/>
            <a:stretch>
              <a:fillRect/>
            </a:stretch>
          </p:blipFill>
          <p:spPr bwMode="auto">
            <a:xfrm>
              <a:off x="1757217" y="2936871"/>
              <a:ext cx="3718567" cy="166688"/>
            </a:xfrm>
            <a:prstGeom prst="rect">
              <a:avLst/>
            </a:prstGeom>
            <a:noFill/>
            <a:ln w="9525">
              <a:noFill/>
              <a:miter lim="800000"/>
              <a:headEnd/>
              <a:tailEnd/>
            </a:ln>
          </p:spPr>
        </p:pic>
        <p:sp>
          <p:nvSpPr>
            <p:cNvPr id="57" name="AutoShape 48"/>
            <p:cNvSpPr>
              <a:spLocks noChangeArrowheads="1"/>
            </p:cNvSpPr>
            <p:nvPr/>
          </p:nvSpPr>
          <p:spPr bwMode="auto">
            <a:xfrm>
              <a:off x="1875247" y="2317741"/>
              <a:ext cx="3791037"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58" name="AutoShape 58"/>
            <p:cNvSpPr>
              <a:spLocks noChangeArrowheads="1"/>
            </p:cNvSpPr>
            <p:nvPr/>
          </p:nvSpPr>
          <p:spPr bwMode="auto">
            <a:xfrm>
              <a:off x="1804768" y="2295646"/>
              <a:ext cx="4029814" cy="706454"/>
            </a:xfrm>
            <a:prstGeom prst="roundRect">
              <a:avLst>
                <a:gd name="adj" fmla="val 5630"/>
              </a:avLst>
            </a:prstGeom>
            <a:solidFill>
              <a:srgbClr val="1D8AC8"/>
            </a:solidFill>
            <a:ln w="6350" algn="ctr">
              <a:noFill/>
              <a:round/>
              <a:headEnd/>
              <a:tailEnd/>
            </a:ln>
            <a:effectLst/>
          </p:spPr>
          <p:txBody>
            <a:bodyPr wrap="none" anchor="ctr"/>
            <a:lstStyle/>
            <a:p>
              <a:pPr marL="0" lvl="1" algn="ctr">
                <a:tabLst>
                  <a:tab pos="0" algn="l"/>
                </a:tabLst>
                <a:defRPr/>
              </a:pPr>
              <a:r>
                <a:rPr lang="zh-CN" altLang="zh-CN" b="0" dirty="0" smtClean="0">
                  <a:solidFill>
                    <a:schemeClr val="bg1"/>
                  </a:solidFill>
                  <a:latin typeface="微软雅黑" pitchFamily="34" charset="-122"/>
                  <a:ea typeface="微软雅黑" pitchFamily="34" charset="-122"/>
                </a:rPr>
                <a:t>工程造价管理的法律法规体系</a:t>
              </a:r>
              <a:endParaRPr lang="en-US" altLang="zh-CN" b="0" dirty="0" smtClean="0">
                <a:solidFill>
                  <a:schemeClr val="bg1"/>
                </a:solidFill>
                <a:latin typeface="微软雅黑" pitchFamily="34" charset="-122"/>
                <a:ea typeface="微软雅黑" pitchFamily="34" charset="-122"/>
              </a:endParaRPr>
            </a:p>
          </p:txBody>
        </p:sp>
        <p:sp>
          <p:nvSpPr>
            <p:cNvPr id="59" name="AutoShape 39"/>
            <p:cNvSpPr>
              <a:spLocks noChangeArrowheads="1"/>
            </p:cNvSpPr>
            <p:nvPr/>
          </p:nvSpPr>
          <p:spPr bwMode="auto">
            <a:xfrm>
              <a:off x="1229080" y="2071679"/>
              <a:ext cx="4857784" cy="2500330"/>
            </a:xfrm>
            <a:prstGeom prst="roundRect">
              <a:avLst>
                <a:gd name="adj" fmla="val 0"/>
              </a:avLst>
            </a:prstGeom>
            <a:no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60" name="AutoShape 39"/>
            <p:cNvSpPr>
              <a:spLocks noChangeArrowheads="1"/>
            </p:cNvSpPr>
            <p:nvPr/>
          </p:nvSpPr>
          <p:spPr bwMode="auto">
            <a:xfrm>
              <a:off x="6264310" y="2143116"/>
              <a:ext cx="4857784" cy="2500330"/>
            </a:xfrm>
            <a:prstGeom prst="roundRect">
              <a:avLst>
                <a:gd name="adj" fmla="val 0"/>
              </a:avLst>
            </a:prstGeom>
            <a:no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61" name="TextBox 60"/>
            <p:cNvSpPr txBox="1"/>
            <p:nvPr/>
          </p:nvSpPr>
          <p:spPr>
            <a:xfrm>
              <a:off x="10802023" y="2568256"/>
              <a:ext cx="566912" cy="1714512"/>
            </a:xfrm>
            <a:prstGeom prst="rect">
              <a:avLst/>
            </a:prstGeom>
            <a:solidFill>
              <a:schemeClr val="bg1"/>
            </a:solidFill>
            <a:ln>
              <a:solidFill>
                <a:srgbClr val="1D8AC8"/>
              </a:solidFill>
            </a:ln>
          </p:spPr>
          <p:txBody>
            <a:bodyPr vert="eaVert" wrap="square" rtlCol="0">
              <a:spAutoFit/>
            </a:bodyPr>
            <a:lstStyle/>
            <a:p>
              <a:r>
                <a:rPr lang="zh-CN" altLang="en-US" b="1" dirty="0" smtClean="0"/>
                <a:t>  </a:t>
              </a:r>
              <a:r>
                <a:rPr lang="zh-CN" altLang="en-US" b="0" dirty="0" smtClean="0"/>
                <a:t>工程计价</a:t>
              </a:r>
              <a:endParaRPr lang="zh-CN" altLang="en-US" b="0" dirty="0"/>
            </a:p>
          </p:txBody>
        </p:sp>
      </p:grpSp>
      <p:sp>
        <p:nvSpPr>
          <p:cNvPr id="62" name="TextBox 61"/>
          <p:cNvSpPr txBox="1"/>
          <p:nvPr/>
        </p:nvSpPr>
        <p:spPr>
          <a:xfrm>
            <a:off x="595282" y="2714620"/>
            <a:ext cx="492443" cy="1785950"/>
          </a:xfrm>
          <a:prstGeom prst="rect">
            <a:avLst/>
          </a:prstGeom>
          <a:solidFill>
            <a:schemeClr val="bg1"/>
          </a:solidFill>
          <a:ln>
            <a:solidFill>
              <a:srgbClr val="1D8AC8"/>
            </a:solidFill>
          </a:ln>
        </p:spPr>
        <p:txBody>
          <a:bodyPr vert="eaVert" wrap="square" rtlCol="0">
            <a:spAutoFit/>
          </a:bodyPr>
          <a:lstStyle/>
          <a:p>
            <a:r>
              <a:rPr lang="zh-CN" altLang="en-US" b="1" dirty="0" smtClean="0"/>
              <a:t>  </a:t>
            </a:r>
            <a:r>
              <a:rPr lang="zh-CN" altLang="en-US" b="0" dirty="0" smtClean="0"/>
              <a:t>工程造价管理</a:t>
            </a:r>
            <a:r>
              <a:rPr lang="zh-CN" altLang="en-US" b="1" dirty="0" smtClean="0"/>
              <a:t> </a:t>
            </a:r>
            <a:endParaRPr lang="zh-CN" altLang="en-US"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264309"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工程造价管理法规体系建设</a:t>
            </a:r>
          </a:p>
        </p:txBody>
      </p:sp>
      <p:cxnSp>
        <p:nvCxnSpPr>
          <p:cNvPr id="33" name="直接箭头连接符 32"/>
          <p:cNvCxnSpPr/>
          <p:nvPr/>
        </p:nvCxnSpPr>
        <p:spPr>
          <a:xfrm>
            <a:off x="2873362" y="3894417"/>
            <a:ext cx="936630" cy="1588"/>
          </a:xfrm>
          <a:prstGeom prst="straightConnector1">
            <a:avLst/>
          </a:prstGeom>
          <a:ln w="254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5400000" flipH="1" flipV="1">
            <a:off x="4314026" y="4177789"/>
            <a:ext cx="857256" cy="7936"/>
          </a:xfrm>
          <a:prstGeom prst="straightConnector1">
            <a:avLst/>
          </a:prstGeom>
          <a:ln w="254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AutoShape 40"/>
          <p:cNvSpPr>
            <a:spLocks noChangeArrowheads="1"/>
          </p:cNvSpPr>
          <p:nvPr/>
        </p:nvSpPr>
        <p:spPr bwMode="auto">
          <a:xfrm>
            <a:off x="1309662" y="3500438"/>
            <a:ext cx="1857388" cy="824195"/>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法律</a:t>
            </a:r>
            <a:endParaRPr lang="zh-CN" altLang="en-US" sz="2000" b="1" dirty="0">
              <a:solidFill>
                <a:schemeClr val="bg1"/>
              </a:solidFill>
              <a:latin typeface="微软雅黑" pitchFamily="34" charset="-122"/>
              <a:ea typeface="微软雅黑" pitchFamily="34" charset="-122"/>
            </a:endParaRPr>
          </a:p>
        </p:txBody>
      </p:sp>
      <p:sp>
        <p:nvSpPr>
          <p:cNvPr id="36" name="AutoShape 39"/>
          <p:cNvSpPr>
            <a:spLocks noChangeArrowheads="1"/>
          </p:cNvSpPr>
          <p:nvPr/>
        </p:nvSpPr>
        <p:spPr bwMode="auto">
          <a:xfrm>
            <a:off x="2952736" y="4931856"/>
            <a:ext cx="1555761" cy="1071570"/>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37" name="矩形 36"/>
          <p:cNvSpPr/>
          <p:nvPr/>
        </p:nvSpPr>
        <p:spPr>
          <a:xfrm>
            <a:off x="2952736" y="5000636"/>
            <a:ext cx="1500198" cy="961289"/>
          </a:xfrm>
          <a:prstGeom prst="rect">
            <a:avLst/>
          </a:prstGeom>
        </p:spPr>
        <p:txBody>
          <a:bodyPr wrap="square">
            <a:spAutoFit/>
          </a:bodyPr>
          <a:lstStyle/>
          <a:p>
            <a:pPr marL="0" lvl="1" algn="ctr">
              <a:lnSpc>
                <a:spcPct val="150000"/>
              </a:lnSpc>
              <a:tabLst>
                <a:tab pos="0" algn="l"/>
              </a:tabLst>
              <a:defRPr/>
            </a:pPr>
            <a:r>
              <a:rPr lang="zh-CN" altLang="en-US" dirty="0" smtClean="0">
                <a:latin typeface="微软雅黑" pitchFamily="34" charset="-122"/>
                <a:ea typeface="微软雅黑" pitchFamily="34" charset="-122"/>
              </a:rPr>
              <a:t>法规及地方性规章</a:t>
            </a:r>
          </a:p>
        </p:txBody>
      </p:sp>
      <p:sp>
        <p:nvSpPr>
          <p:cNvPr id="38" name="AutoShape 39"/>
          <p:cNvSpPr>
            <a:spLocks noChangeArrowheads="1"/>
          </p:cNvSpPr>
          <p:nvPr/>
        </p:nvSpPr>
        <p:spPr bwMode="auto">
          <a:xfrm>
            <a:off x="4968875" y="4931856"/>
            <a:ext cx="1555761" cy="1071570"/>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43" name="矩形 42"/>
          <p:cNvSpPr/>
          <p:nvPr/>
        </p:nvSpPr>
        <p:spPr>
          <a:xfrm>
            <a:off x="5024438" y="5245562"/>
            <a:ext cx="1500198" cy="507831"/>
          </a:xfrm>
          <a:prstGeom prst="rect">
            <a:avLst/>
          </a:prstGeom>
        </p:spPr>
        <p:txBody>
          <a:bodyPr wrap="square">
            <a:spAutoFit/>
          </a:bodyPr>
          <a:lstStyle/>
          <a:p>
            <a:pPr marL="0" lvl="1" algn="ctr">
              <a:lnSpc>
                <a:spcPct val="150000"/>
              </a:lnSpc>
              <a:tabLst>
                <a:tab pos="0" algn="l"/>
              </a:tabLst>
              <a:defRPr/>
            </a:pPr>
            <a:r>
              <a:rPr lang="zh-CN" altLang="en-US" dirty="0" smtClean="0">
                <a:latin typeface="微软雅黑" pitchFamily="34" charset="-122"/>
                <a:ea typeface="微软雅黑" pitchFamily="34" charset="-122"/>
              </a:rPr>
              <a:t>专业性规章</a:t>
            </a:r>
          </a:p>
        </p:txBody>
      </p:sp>
      <p:cxnSp>
        <p:nvCxnSpPr>
          <p:cNvPr id="63" name="肘形连接符 62"/>
          <p:cNvCxnSpPr/>
          <p:nvPr/>
        </p:nvCxnSpPr>
        <p:spPr>
          <a:xfrm flipV="1">
            <a:off x="3668704" y="6110583"/>
            <a:ext cx="2071702" cy="535786"/>
          </a:xfrm>
          <a:prstGeom prst="bentConnector3">
            <a:avLst>
              <a:gd name="adj1" fmla="val 99926"/>
            </a:avLst>
          </a:prstGeom>
          <a:ln w="25400">
            <a:solidFill>
              <a:schemeClr val="tx2">
                <a:lumMod val="60000"/>
                <a:lumOff val="4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AutoShape 40"/>
          <p:cNvSpPr>
            <a:spLocks noChangeArrowheads="1"/>
          </p:cNvSpPr>
          <p:nvPr/>
        </p:nvSpPr>
        <p:spPr bwMode="auto">
          <a:xfrm>
            <a:off x="3809992" y="3500438"/>
            <a:ext cx="1857388" cy="824195"/>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地方性法规</a:t>
            </a:r>
            <a:endParaRPr lang="zh-CN" altLang="en-US" sz="2000" b="1" dirty="0">
              <a:solidFill>
                <a:schemeClr val="bg1"/>
              </a:solidFill>
              <a:latin typeface="微软雅黑" pitchFamily="34" charset="-122"/>
              <a:ea typeface="微软雅黑" pitchFamily="34" charset="-122"/>
            </a:endParaRPr>
          </a:p>
        </p:txBody>
      </p:sp>
      <p:sp>
        <p:nvSpPr>
          <p:cNvPr id="65" name="AutoShape 40"/>
          <p:cNvSpPr>
            <a:spLocks noChangeArrowheads="1"/>
          </p:cNvSpPr>
          <p:nvPr/>
        </p:nvSpPr>
        <p:spPr bwMode="auto">
          <a:xfrm>
            <a:off x="6310322" y="3500438"/>
            <a:ext cx="1857388" cy="824195"/>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建设行政</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部门规章</a:t>
            </a:r>
            <a:endParaRPr lang="zh-CN" altLang="en-US" sz="2000" b="1" dirty="0">
              <a:solidFill>
                <a:schemeClr val="bg1"/>
              </a:solidFill>
              <a:latin typeface="微软雅黑" pitchFamily="34" charset="-122"/>
              <a:ea typeface="微软雅黑" pitchFamily="34" charset="-122"/>
            </a:endParaRPr>
          </a:p>
        </p:txBody>
      </p:sp>
      <p:cxnSp>
        <p:nvCxnSpPr>
          <p:cNvPr id="66" name="直接箭头连接符 65"/>
          <p:cNvCxnSpPr/>
          <p:nvPr/>
        </p:nvCxnSpPr>
        <p:spPr>
          <a:xfrm rot="16200000" flipV="1">
            <a:off x="3417085" y="6360615"/>
            <a:ext cx="500065" cy="3"/>
          </a:xfrm>
          <a:prstGeom prst="straightConnector1">
            <a:avLst/>
          </a:prstGeom>
          <a:ln w="25400">
            <a:solidFill>
              <a:schemeClr val="tx2">
                <a:lumMod val="60000"/>
                <a:lumOff val="4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p:cNvCxnSpPr/>
          <p:nvPr/>
        </p:nvCxnSpPr>
        <p:spPr>
          <a:xfrm rot="5400000" flipH="1" flipV="1">
            <a:off x="5435206" y="4556807"/>
            <a:ext cx="2393174" cy="1785950"/>
          </a:xfrm>
          <a:prstGeom prst="bentConnector3">
            <a:avLst>
              <a:gd name="adj1" fmla="val 517"/>
            </a:avLst>
          </a:prstGeom>
          <a:ln w="25400">
            <a:solidFill>
              <a:schemeClr val="tx2">
                <a:lumMod val="60000"/>
                <a:lumOff val="4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肘形连接符 67"/>
          <p:cNvCxnSpPr/>
          <p:nvPr/>
        </p:nvCxnSpPr>
        <p:spPr>
          <a:xfrm rot="10800000" flipV="1">
            <a:off x="3595679" y="4610385"/>
            <a:ext cx="2214578" cy="357190"/>
          </a:xfrm>
          <a:prstGeom prst="bentConnector3">
            <a:avLst>
              <a:gd name="adj1" fmla="val 100766"/>
            </a:avLst>
          </a:prstGeom>
          <a:ln w="254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rot="5400000">
            <a:off x="5630867" y="4788186"/>
            <a:ext cx="357190" cy="1588"/>
          </a:xfrm>
          <a:prstGeom prst="straightConnector1">
            <a:avLst/>
          </a:prstGeom>
          <a:ln w="254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524769" y="5110451"/>
            <a:ext cx="461665" cy="712696"/>
          </a:xfrm>
          <a:prstGeom prst="rect">
            <a:avLst/>
          </a:prstGeom>
          <a:noFill/>
        </p:spPr>
        <p:txBody>
          <a:bodyPr vert="eaVert" wrap="none" rtlCol="0">
            <a:spAutoFit/>
          </a:bodyPr>
          <a:lstStyle/>
          <a:p>
            <a:r>
              <a:rPr lang="zh-CN" altLang="en-US" dirty="0" smtClean="0"/>
              <a:t>参   照</a:t>
            </a:r>
            <a:endParaRPr lang="zh-CN" altLang="en-US" dirty="0"/>
          </a:p>
        </p:txBody>
      </p:sp>
      <p:sp>
        <p:nvSpPr>
          <p:cNvPr id="71" name="TextBox 70"/>
          <p:cNvSpPr txBox="1"/>
          <p:nvPr/>
        </p:nvSpPr>
        <p:spPr>
          <a:xfrm>
            <a:off x="952472" y="2143116"/>
            <a:ext cx="8072494" cy="1323439"/>
          </a:xfrm>
          <a:prstGeom prst="rect">
            <a:avLst/>
          </a:prstGeom>
          <a:noFill/>
        </p:spPr>
        <p:txBody>
          <a:bodyPr wrap="square" rtlCol="0">
            <a:spAutoFit/>
          </a:bodyPr>
          <a:lstStyle/>
          <a:p>
            <a:r>
              <a:rPr lang="zh-CN" altLang="en-US" b="0" dirty="0" smtClean="0">
                <a:latin typeface="微软雅黑" pitchFamily="34" charset="-122"/>
                <a:ea typeface="微软雅黑" pitchFamily="34" charset="-122"/>
              </a:rPr>
              <a:t>包括工程造价管理的法律、法规和规范性文件。重点为两个方面：</a:t>
            </a:r>
            <a:endParaRPr lang="en-US" altLang="zh-CN" b="0" dirty="0" smtClean="0">
              <a:latin typeface="微软雅黑" pitchFamily="34" charset="-122"/>
              <a:ea typeface="微软雅黑" pitchFamily="34" charset="-122"/>
            </a:endParaRPr>
          </a:p>
          <a:p>
            <a:pPr>
              <a:buFont typeface="Wingdings" pitchFamily="2" charset="2"/>
              <a:buChar char="l"/>
            </a:pPr>
            <a:r>
              <a:rPr lang="zh-CN" altLang="en-US" b="0" dirty="0" smtClean="0">
                <a:latin typeface="微软雅黑" pitchFamily="34" charset="-122"/>
                <a:ea typeface="微软雅黑" pitchFamily="34" charset="-122"/>
              </a:rPr>
              <a:t>工程造价宏观管理制度（国家基本建设管理程序和内容）</a:t>
            </a:r>
            <a:endParaRPr lang="en-US" altLang="zh-CN" b="0" dirty="0" smtClean="0">
              <a:latin typeface="微软雅黑" pitchFamily="34" charset="-122"/>
              <a:ea typeface="微软雅黑" pitchFamily="34" charset="-122"/>
            </a:endParaRPr>
          </a:p>
          <a:p>
            <a:pPr>
              <a:buFont typeface="Wingdings" pitchFamily="2" charset="2"/>
              <a:buChar char="l"/>
            </a:pPr>
            <a:r>
              <a:rPr lang="zh-CN" altLang="en-US" b="0" dirty="0" smtClean="0">
                <a:latin typeface="微软雅黑" pitchFamily="34" charset="-122"/>
                <a:ea typeface="微软雅黑" pitchFamily="34" charset="-122"/>
              </a:rPr>
              <a:t>工程造价微观管理</a:t>
            </a:r>
            <a:r>
              <a:rPr lang="zh-CN" altLang="en-US" b="0" dirty="0">
                <a:latin typeface="微软雅黑" pitchFamily="34" charset="-122"/>
                <a:ea typeface="微软雅黑" pitchFamily="34" charset="-122"/>
              </a:rPr>
              <a:t>制度（</a:t>
            </a:r>
            <a:r>
              <a:rPr lang="zh-CN" altLang="en-US" b="0" dirty="0" smtClean="0">
                <a:latin typeface="微软雅黑" pitchFamily="34" charset="-122"/>
                <a:ea typeface="微软雅黑" pitchFamily="34" charset="-122"/>
              </a:rPr>
              <a:t>项目管理基本制度与技术要求）</a:t>
            </a:r>
            <a:endParaRPr lang="zh-CN" altLang="en-US" b="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572085"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工程造价管理的法规体系建设</a:t>
            </a:r>
          </a:p>
        </p:txBody>
      </p:sp>
      <p:sp>
        <p:nvSpPr>
          <p:cNvPr id="25" name="AutoShape 39"/>
          <p:cNvSpPr>
            <a:spLocks noChangeArrowheads="1"/>
          </p:cNvSpPr>
          <p:nvPr/>
        </p:nvSpPr>
        <p:spPr bwMode="auto">
          <a:xfrm>
            <a:off x="1238224" y="5286388"/>
            <a:ext cx="8056465" cy="121444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grpSp>
        <p:nvGrpSpPr>
          <p:cNvPr id="26" name="组合 25"/>
          <p:cNvGrpSpPr/>
          <p:nvPr/>
        </p:nvGrpSpPr>
        <p:grpSpPr>
          <a:xfrm>
            <a:off x="952472" y="2214554"/>
            <a:ext cx="8143932" cy="2546810"/>
            <a:chOff x="1238217" y="2000241"/>
            <a:chExt cx="10047856" cy="2928958"/>
          </a:xfrm>
        </p:grpSpPr>
        <p:sp>
          <p:nvSpPr>
            <p:cNvPr id="27" name="AutoShape 2"/>
            <p:cNvSpPr>
              <a:spLocks noChangeArrowheads="1"/>
            </p:cNvSpPr>
            <p:nvPr/>
          </p:nvSpPr>
          <p:spPr bwMode="auto">
            <a:xfrm>
              <a:off x="2622551" y="2000241"/>
              <a:ext cx="6885516" cy="2928958"/>
            </a:xfrm>
            <a:prstGeom prst="roundRect">
              <a:avLst>
                <a:gd name="adj" fmla="val 9694"/>
              </a:avLst>
            </a:prstGeom>
            <a:noFill/>
            <a:ln w="19050" algn="ctr">
              <a:solidFill>
                <a:schemeClr val="hlink"/>
              </a:solidFill>
              <a:prstDash val="sysDot"/>
              <a:round/>
              <a:headEnd/>
              <a:tailEnd/>
            </a:ln>
          </p:spPr>
          <p:txBody>
            <a:bodyPr wrap="none" lIns="87313" tIns="44450" rIns="87313" bIns="44450" anchor="ctr"/>
            <a:lstStyle/>
            <a:p>
              <a:endParaRPr lang="zh-CN" altLang="zh-CN" sz="1600" b="0">
                <a:solidFill>
                  <a:schemeClr val="tx2"/>
                </a:solidFill>
                <a:ea typeface="PMingLiU" pitchFamily="18" charset="-120"/>
              </a:endParaRPr>
            </a:p>
          </p:txBody>
        </p:sp>
        <p:pic>
          <p:nvPicPr>
            <p:cNvPr id="28" name="Picture 47" descr="阴影5"/>
            <p:cNvPicPr>
              <a:picLocks noChangeAspect="1" noChangeArrowheads="1"/>
            </p:cNvPicPr>
            <p:nvPr/>
          </p:nvPicPr>
          <p:blipFill>
            <a:blip r:embed="rId3" cstate="print"/>
            <a:srcRect/>
            <a:stretch>
              <a:fillRect/>
            </a:stretch>
          </p:blipFill>
          <p:spPr bwMode="auto">
            <a:xfrm>
              <a:off x="6716218" y="3008309"/>
              <a:ext cx="4237567" cy="166688"/>
            </a:xfrm>
            <a:prstGeom prst="rect">
              <a:avLst/>
            </a:prstGeom>
            <a:noFill/>
            <a:ln w="9525">
              <a:noFill/>
              <a:miter lim="800000"/>
              <a:headEnd/>
              <a:tailEnd/>
            </a:ln>
          </p:spPr>
        </p:pic>
        <p:sp>
          <p:nvSpPr>
            <p:cNvPr id="29" name="AutoShape 48"/>
            <p:cNvSpPr>
              <a:spLocks noChangeArrowheads="1"/>
            </p:cNvSpPr>
            <p:nvPr/>
          </p:nvSpPr>
          <p:spPr bwMode="auto">
            <a:xfrm>
              <a:off x="6824133" y="2389179"/>
              <a:ext cx="4320152"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30" name="AutoShape 58"/>
            <p:cNvSpPr>
              <a:spLocks noChangeArrowheads="1"/>
            </p:cNvSpPr>
            <p:nvPr/>
          </p:nvSpPr>
          <p:spPr bwMode="auto">
            <a:xfrm>
              <a:off x="6953256" y="2317741"/>
              <a:ext cx="4286280" cy="706454"/>
            </a:xfrm>
            <a:prstGeom prst="roundRect">
              <a:avLst>
                <a:gd name="adj" fmla="val 5630"/>
              </a:avLst>
            </a:prstGeom>
            <a:solidFill>
              <a:srgbClr val="1D8AC8"/>
            </a:solidFill>
            <a:ln w="6350" algn="ctr">
              <a:noFill/>
              <a:round/>
              <a:headEnd/>
              <a:tailEnd/>
            </a:ln>
            <a:effectLst/>
          </p:spPr>
          <p:txBody>
            <a:bodyPr wrap="square" lIns="36000" rIns="36000" anchor="ctr"/>
            <a:lstStyle/>
            <a:p>
              <a:pPr algn="ctr">
                <a:lnSpc>
                  <a:spcPct val="150000"/>
                </a:lnSpc>
              </a:pPr>
              <a:r>
                <a:rPr lang="en-US" altLang="zh-CN" b="1" dirty="0" smtClean="0">
                  <a:solidFill>
                    <a:schemeClr val="bg1"/>
                  </a:solidFill>
                  <a:latin typeface="Times New Roman" pitchFamily="18" charset="0"/>
                  <a:ea typeface="微软雅黑" pitchFamily="34" charset="-122"/>
                  <a:cs typeface="Times New Roman" pitchFamily="18" charset="0"/>
                </a:rPr>
                <a:t>2</a:t>
              </a:r>
              <a:r>
                <a:rPr lang="zh-CN" altLang="en-US" b="1" dirty="0" smtClean="0">
                  <a:solidFill>
                    <a:schemeClr val="bg1"/>
                  </a:solidFill>
                  <a:latin typeface="Times New Roman" pitchFamily="18" charset="0"/>
                  <a:ea typeface="微软雅黑" pitchFamily="34" charset="-122"/>
                  <a:cs typeface="Times New Roman" pitchFamily="18" charset="0"/>
                </a:rPr>
                <a:t>、行政法规</a:t>
              </a:r>
              <a:endParaRPr lang="en-US" altLang="zh-CN" b="1" dirty="0" smtClean="0">
                <a:solidFill>
                  <a:schemeClr val="bg1"/>
                </a:solidFill>
                <a:latin typeface="Times New Roman" pitchFamily="18" charset="0"/>
                <a:ea typeface="微软雅黑" pitchFamily="34" charset="-122"/>
                <a:cs typeface="Times New Roman" pitchFamily="18" charset="0"/>
              </a:endParaRPr>
            </a:p>
          </p:txBody>
        </p:sp>
        <p:pic>
          <p:nvPicPr>
            <p:cNvPr id="31" name="Picture 47" descr="阴影5"/>
            <p:cNvPicPr>
              <a:picLocks noChangeAspect="1" noChangeArrowheads="1"/>
            </p:cNvPicPr>
            <p:nvPr/>
          </p:nvPicPr>
          <p:blipFill>
            <a:blip r:embed="rId3" cstate="print"/>
            <a:srcRect/>
            <a:stretch>
              <a:fillRect/>
            </a:stretch>
          </p:blipFill>
          <p:spPr bwMode="auto">
            <a:xfrm>
              <a:off x="6762755" y="4437069"/>
              <a:ext cx="4237567" cy="166688"/>
            </a:xfrm>
            <a:prstGeom prst="rect">
              <a:avLst/>
            </a:prstGeom>
            <a:noFill/>
            <a:ln w="9525">
              <a:noFill/>
              <a:miter lim="800000"/>
              <a:headEnd/>
              <a:tailEnd/>
            </a:ln>
          </p:spPr>
        </p:pic>
        <p:sp>
          <p:nvSpPr>
            <p:cNvPr id="39" name="AutoShape 48"/>
            <p:cNvSpPr>
              <a:spLocks noChangeArrowheads="1"/>
            </p:cNvSpPr>
            <p:nvPr/>
          </p:nvSpPr>
          <p:spPr bwMode="auto">
            <a:xfrm>
              <a:off x="6870671" y="3817939"/>
              <a:ext cx="4320152"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40" name="AutoShape 58"/>
            <p:cNvSpPr>
              <a:spLocks noChangeArrowheads="1"/>
            </p:cNvSpPr>
            <p:nvPr/>
          </p:nvSpPr>
          <p:spPr bwMode="auto">
            <a:xfrm>
              <a:off x="6999793" y="3746501"/>
              <a:ext cx="4286280" cy="706454"/>
            </a:xfrm>
            <a:prstGeom prst="roundRect">
              <a:avLst>
                <a:gd name="adj" fmla="val 5630"/>
              </a:avLst>
            </a:prstGeom>
            <a:solidFill>
              <a:srgbClr val="1D8AC8"/>
            </a:solidFill>
            <a:ln w="6350" algn="ctr">
              <a:noFill/>
              <a:round/>
              <a:headEnd/>
              <a:tailEnd/>
            </a:ln>
            <a:effectLst/>
          </p:spPr>
          <p:txBody>
            <a:bodyPr wrap="none" anchor="ctr"/>
            <a:lstStyle/>
            <a:p>
              <a:pPr algn="ctr">
                <a:lnSpc>
                  <a:spcPct val="150000"/>
                </a:lnSpc>
              </a:pPr>
              <a:r>
                <a:rPr lang="en-US" altLang="zh-CN" b="1" dirty="0" smtClean="0">
                  <a:solidFill>
                    <a:schemeClr val="bg1"/>
                  </a:solidFill>
                  <a:latin typeface="Times New Roman" pitchFamily="18" charset="0"/>
                  <a:ea typeface="微软雅黑" pitchFamily="34" charset="-122"/>
                  <a:cs typeface="Times New Roman" pitchFamily="18" charset="0"/>
                </a:rPr>
                <a:t>4</a:t>
              </a:r>
              <a:r>
                <a:rPr lang="zh-CN" altLang="en-US" b="1" dirty="0" smtClean="0">
                  <a:solidFill>
                    <a:schemeClr val="bg1"/>
                  </a:solidFill>
                  <a:latin typeface="Times New Roman" pitchFamily="18" charset="0"/>
                  <a:ea typeface="微软雅黑" pitchFamily="34" charset="-122"/>
                  <a:cs typeface="Times New Roman" pitchFamily="18" charset="0"/>
                </a:rPr>
                <a:t>、地方性法规和规章</a:t>
              </a:r>
              <a:endParaRPr lang="en-US" altLang="zh-CN" b="1" dirty="0" smtClean="0">
                <a:solidFill>
                  <a:schemeClr val="bg1"/>
                </a:solidFill>
                <a:latin typeface="Times New Roman" pitchFamily="18" charset="0"/>
                <a:ea typeface="微软雅黑" pitchFamily="34" charset="-122"/>
                <a:cs typeface="Times New Roman" pitchFamily="18" charset="0"/>
              </a:endParaRPr>
            </a:p>
          </p:txBody>
        </p:sp>
        <p:pic>
          <p:nvPicPr>
            <p:cNvPr id="41" name="Picture 47" descr="阴影5"/>
            <p:cNvPicPr>
              <a:picLocks noChangeAspect="1" noChangeArrowheads="1"/>
            </p:cNvPicPr>
            <p:nvPr/>
          </p:nvPicPr>
          <p:blipFill>
            <a:blip r:embed="rId3" cstate="print"/>
            <a:srcRect/>
            <a:stretch>
              <a:fillRect/>
            </a:stretch>
          </p:blipFill>
          <p:spPr bwMode="auto">
            <a:xfrm>
              <a:off x="1238217" y="4437069"/>
              <a:ext cx="4237567" cy="166688"/>
            </a:xfrm>
            <a:prstGeom prst="rect">
              <a:avLst/>
            </a:prstGeom>
            <a:noFill/>
            <a:ln w="9525">
              <a:noFill/>
              <a:miter lim="800000"/>
              <a:headEnd/>
              <a:tailEnd/>
            </a:ln>
          </p:spPr>
        </p:pic>
        <p:sp>
          <p:nvSpPr>
            <p:cNvPr id="42" name="AutoShape 48"/>
            <p:cNvSpPr>
              <a:spLocks noChangeArrowheads="1"/>
            </p:cNvSpPr>
            <p:nvPr/>
          </p:nvSpPr>
          <p:spPr bwMode="auto">
            <a:xfrm>
              <a:off x="1346132" y="3817939"/>
              <a:ext cx="4320152"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44" name="AutoShape 58"/>
            <p:cNvSpPr>
              <a:spLocks noChangeArrowheads="1"/>
            </p:cNvSpPr>
            <p:nvPr/>
          </p:nvSpPr>
          <p:spPr bwMode="auto">
            <a:xfrm>
              <a:off x="1475255" y="3746501"/>
              <a:ext cx="4286280" cy="706454"/>
            </a:xfrm>
            <a:prstGeom prst="roundRect">
              <a:avLst>
                <a:gd name="adj" fmla="val 5630"/>
              </a:avLst>
            </a:prstGeom>
            <a:solidFill>
              <a:srgbClr val="1D8AC8"/>
            </a:solidFill>
            <a:ln w="6350" algn="ctr">
              <a:noFill/>
              <a:round/>
              <a:headEnd/>
              <a:tailEnd/>
            </a:ln>
            <a:effectLst/>
          </p:spPr>
          <p:txBody>
            <a:bodyPr wrap="none" anchor="ctr"/>
            <a:lstStyle/>
            <a:p>
              <a:pPr algn="ctr">
                <a:lnSpc>
                  <a:spcPct val="150000"/>
                </a:lnSpc>
              </a:pPr>
              <a:r>
                <a:rPr lang="en-US" altLang="zh-CN" b="1" dirty="0" smtClean="0">
                  <a:solidFill>
                    <a:schemeClr val="bg1"/>
                  </a:solidFill>
                  <a:latin typeface="Times New Roman" pitchFamily="18" charset="0"/>
                  <a:ea typeface="微软雅黑" pitchFamily="34" charset="-122"/>
                  <a:cs typeface="Times New Roman" pitchFamily="18" charset="0"/>
                </a:rPr>
                <a:t>3</a:t>
              </a:r>
              <a:r>
                <a:rPr lang="zh-CN" altLang="en-US" b="1" dirty="0" smtClean="0">
                  <a:solidFill>
                    <a:schemeClr val="bg1"/>
                  </a:solidFill>
                  <a:latin typeface="Times New Roman" pitchFamily="18" charset="0"/>
                  <a:ea typeface="微软雅黑" pitchFamily="34" charset="-122"/>
                  <a:cs typeface="Times New Roman" pitchFamily="18" charset="0"/>
                </a:rPr>
                <a:t>、行业规章</a:t>
              </a:r>
              <a:endParaRPr lang="en-US" altLang="zh-CN" b="1" dirty="0" smtClean="0">
                <a:solidFill>
                  <a:schemeClr val="bg1"/>
                </a:solidFill>
                <a:latin typeface="Times New Roman" pitchFamily="18" charset="0"/>
                <a:ea typeface="微软雅黑" pitchFamily="34" charset="-122"/>
                <a:cs typeface="Times New Roman" pitchFamily="18" charset="0"/>
              </a:endParaRPr>
            </a:p>
          </p:txBody>
        </p:sp>
        <p:pic>
          <p:nvPicPr>
            <p:cNvPr id="45" name="Picture 47" descr="阴影5"/>
            <p:cNvPicPr>
              <a:picLocks noChangeAspect="1" noChangeArrowheads="1"/>
            </p:cNvPicPr>
            <p:nvPr/>
          </p:nvPicPr>
          <p:blipFill>
            <a:blip r:embed="rId3" cstate="print"/>
            <a:srcRect/>
            <a:stretch>
              <a:fillRect/>
            </a:stretch>
          </p:blipFill>
          <p:spPr bwMode="auto">
            <a:xfrm>
              <a:off x="1238217" y="3079747"/>
              <a:ext cx="4237567" cy="166688"/>
            </a:xfrm>
            <a:prstGeom prst="rect">
              <a:avLst/>
            </a:prstGeom>
            <a:noFill/>
            <a:ln w="9525">
              <a:noFill/>
              <a:miter lim="800000"/>
              <a:headEnd/>
              <a:tailEnd/>
            </a:ln>
          </p:spPr>
        </p:pic>
        <p:sp>
          <p:nvSpPr>
            <p:cNvPr id="46" name="AutoShape 48"/>
            <p:cNvSpPr>
              <a:spLocks noChangeArrowheads="1"/>
            </p:cNvSpPr>
            <p:nvPr/>
          </p:nvSpPr>
          <p:spPr bwMode="auto">
            <a:xfrm>
              <a:off x="1346132" y="2460617"/>
              <a:ext cx="4320152"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47" name="AutoShape 58"/>
            <p:cNvSpPr>
              <a:spLocks noChangeArrowheads="1"/>
            </p:cNvSpPr>
            <p:nvPr/>
          </p:nvSpPr>
          <p:spPr bwMode="auto">
            <a:xfrm>
              <a:off x="1475255" y="2389179"/>
              <a:ext cx="4286280" cy="706454"/>
            </a:xfrm>
            <a:prstGeom prst="roundRect">
              <a:avLst>
                <a:gd name="adj" fmla="val 5630"/>
              </a:avLst>
            </a:prstGeom>
            <a:solidFill>
              <a:srgbClr val="1D8AC8"/>
            </a:solidFill>
            <a:ln w="6350" algn="ctr">
              <a:noFill/>
              <a:round/>
              <a:headEnd/>
              <a:tailEnd/>
            </a:ln>
            <a:effectLst/>
          </p:spPr>
          <p:txBody>
            <a:bodyPr wrap="square" lIns="36000" rIns="36000" anchor="ctr"/>
            <a:lstStyle/>
            <a:p>
              <a:pPr algn="ctr">
                <a:lnSpc>
                  <a:spcPct val="150000"/>
                </a:lnSpc>
              </a:pPr>
              <a:r>
                <a:rPr lang="en-US" altLang="zh-CN" b="1" dirty="0" smtClean="0">
                  <a:solidFill>
                    <a:schemeClr val="bg1"/>
                  </a:solidFill>
                  <a:latin typeface="微软雅黑" pitchFamily="34" charset="-122"/>
                  <a:ea typeface="微软雅黑" pitchFamily="34" charset="-122"/>
                </a:rPr>
                <a:t>1</a:t>
              </a:r>
              <a:r>
                <a:rPr lang="zh-CN" altLang="en-US" b="1" dirty="0" smtClean="0">
                  <a:solidFill>
                    <a:schemeClr val="bg1"/>
                  </a:solidFill>
                  <a:latin typeface="微软雅黑" pitchFamily="34" charset="-122"/>
                  <a:ea typeface="微软雅黑" pitchFamily="34" charset="-122"/>
                </a:rPr>
                <a:t>、国家法律</a:t>
              </a:r>
              <a:endParaRPr lang="en-US" altLang="zh-CN" b="1" dirty="0" smtClean="0">
                <a:solidFill>
                  <a:schemeClr val="bg1"/>
                </a:solidFill>
                <a:latin typeface="微软雅黑" pitchFamily="34" charset="-122"/>
                <a:ea typeface="微软雅黑" pitchFamily="34" charset="-122"/>
              </a:endParaRPr>
            </a:p>
          </p:txBody>
        </p:sp>
      </p:grpSp>
      <p:sp>
        <p:nvSpPr>
          <p:cNvPr id="48" name="矩形 47"/>
          <p:cNvSpPr/>
          <p:nvPr/>
        </p:nvSpPr>
        <p:spPr>
          <a:xfrm>
            <a:off x="1238224" y="5357826"/>
            <a:ext cx="8001056" cy="1169551"/>
          </a:xfrm>
          <a:prstGeom prst="rect">
            <a:avLst/>
          </a:prstGeom>
        </p:spPr>
        <p:txBody>
          <a:bodyPr wrap="square">
            <a:spAutoFit/>
          </a:bodyPr>
          <a:lstStyle/>
          <a:p>
            <a:pPr marL="0" lvl="1" algn="ctr">
              <a:lnSpc>
                <a:spcPct val="150000"/>
              </a:lnSpc>
              <a:defRPr/>
            </a:pPr>
            <a:r>
              <a:rPr lang="zh-CN" altLang="en-US" b="1" dirty="0" smtClean="0">
                <a:solidFill>
                  <a:srgbClr val="C00000"/>
                </a:solidFill>
                <a:latin typeface="Times New Roman" pitchFamily="18" charset="0"/>
                <a:ea typeface="微软雅黑" pitchFamily="34" charset="-122"/>
                <a:cs typeface="Times New Roman" pitchFamily="18" charset="0"/>
              </a:rPr>
              <a:t>应逐步建立包括国家法律</a:t>
            </a:r>
            <a:r>
              <a:rPr lang="zh-CN" altLang="en-US" b="1" dirty="0">
                <a:solidFill>
                  <a:srgbClr val="C00000"/>
                </a:solidFill>
                <a:latin typeface="Times New Roman" pitchFamily="18" charset="0"/>
                <a:ea typeface="微软雅黑" pitchFamily="34" charset="-122"/>
                <a:cs typeface="Times New Roman" pitchFamily="18" charset="0"/>
              </a:rPr>
              <a:t>、</a:t>
            </a:r>
            <a:r>
              <a:rPr lang="zh-CN" altLang="en-US" b="1" dirty="0" smtClean="0">
                <a:solidFill>
                  <a:srgbClr val="C00000"/>
                </a:solidFill>
                <a:latin typeface="Times New Roman" pitchFamily="18" charset="0"/>
                <a:ea typeface="微软雅黑" pitchFamily="34" charset="-122"/>
                <a:cs typeface="Times New Roman" pitchFamily="18" charset="0"/>
              </a:rPr>
              <a:t>法规、地方法规和部门规章在内的</a:t>
            </a:r>
            <a:endParaRPr lang="en-US" altLang="zh-CN" b="1" dirty="0" smtClean="0">
              <a:solidFill>
                <a:srgbClr val="C00000"/>
              </a:solidFill>
              <a:latin typeface="Times New Roman" pitchFamily="18" charset="0"/>
              <a:ea typeface="微软雅黑" pitchFamily="34" charset="-122"/>
              <a:cs typeface="Times New Roman" pitchFamily="18" charset="0"/>
            </a:endParaRPr>
          </a:p>
          <a:p>
            <a:pPr marL="0" lvl="1" algn="ctr">
              <a:lnSpc>
                <a:spcPct val="150000"/>
              </a:lnSpc>
              <a:defRPr/>
            </a:pPr>
            <a:r>
              <a:rPr lang="zh-CN" altLang="en-US" b="1" dirty="0" smtClean="0">
                <a:solidFill>
                  <a:srgbClr val="C00000"/>
                </a:solidFill>
                <a:latin typeface="Times New Roman" pitchFamily="18" charset="0"/>
                <a:ea typeface="微软雅黑" pitchFamily="34" charset="-122"/>
                <a:cs typeface="Times New Roman" pitchFamily="18" charset="0"/>
              </a:rPr>
              <a:t>多层次法律法规框架体系</a:t>
            </a:r>
            <a:endParaRPr lang="en-US" altLang="zh-CN" b="1" dirty="0" smtClean="0">
              <a:solidFill>
                <a:srgbClr val="C0000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572085"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工程造价管理的法规体系建设</a:t>
            </a:r>
          </a:p>
        </p:txBody>
      </p:sp>
      <p:sp>
        <p:nvSpPr>
          <p:cNvPr id="26" name="矩形 25"/>
          <p:cNvSpPr/>
          <p:nvPr/>
        </p:nvSpPr>
        <p:spPr bwMode="auto">
          <a:xfrm>
            <a:off x="3026720" y="2810844"/>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行政法规</a:t>
            </a:r>
          </a:p>
        </p:txBody>
      </p:sp>
      <p:sp>
        <p:nvSpPr>
          <p:cNvPr id="33" name="矩形 32"/>
          <p:cNvSpPr/>
          <p:nvPr/>
        </p:nvSpPr>
        <p:spPr bwMode="auto">
          <a:xfrm>
            <a:off x="3026720" y="4607453"/>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地方性法规和规章</a:t>
            </a:r>
          </a:p>
        </p:txBody>
      </p:sp>
      <p:sp>
        <p:nvSpPr>
          <p:cNvPr id="34" name="矩形 33"/>
          <p:cNvSpPr/>
          <p:nvPr/>
        </p:nvSpPr>
        <p:spPr bwMode="auto">
          <a:xfrm>
            <a:off x="1261579" y="4607453"/>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行业规章</a:t>
            </a:r>
          </a:p>
        </p:txBody>
      </p:sp>
      <p:sp>
        <p:nvSpPr>
          <p:cNvPr id="35" name="矩形 34"/>
          <p:cNvSpPr/>
          <p:nvPr/>
        </p:nvSpPr>
        <p:spPr bwMode="auto">
          <a:xfrm>
            <a:off x="887535" y="2320931"/>
            <a:ext cx="1800383" cy="1922903"/>
          </a:xfrm>
          <a:prstGeom prst="rect">
            <a:avLst/>
          </a:prstGeom>
          <a:gradFill>
            <a:gsLst>
              <a:gs pos="0">
                <a:srgbClr val="2676FF">
                  <a:lumMod val="60000"/>
                  <a:lumOff val="40000"/>
                </a:srgbClr>
              </a:gs>
              <a:gs pos="100000">
                <a:srgbClr val="2676FF"/>
              </a:gs>
            </a:gsLst>
            <a:lin ang="5400000" scaled="0"/>
          </a:gradFill>
          <a:ln w="25400" cap="flat" cmpd="sng" algn="ctr">
            <a:noFill/>
            <a:prstDash val="solid"/>
          </a:ln>
          <a:effectLst/>
          <a:scene3d>
            <a:camera prst="perspectiveFront" fov="2400000">
              <a:rot lat="21354000" lon="234000" rev="0"/>
            </a:camera>
            <a:lightRig rig="flat" dir="t"/>
          </a:scene3d>
          <a:sp3d extrusionH="12700000">
            <a:extrusionClr>
              <a:srgbClr val="2676FF">
                <a:lumMod val="50000"/>
              </a:srgbClr>
            </a:extrusionClr>
          </a:sp3d>
        </p:spPr>
        <p:txBody>
          <a:bodyPr anchor="ctr">
            <a:sp3d contourW="12700">
              <a:bevelT w="0" h="0" prst="softRound"/>
              <a:extrusionClr>
                <a:schemeClr val="tx1"/>
              </a:extrusionClr>
              <a:contourClr>
                <a:schemeClr val="accent6"/>
              </a:contourClr>
            </a:sp3d>
          </a:bodyPr>
          <a:lstStyle/>
          <a:p>
            <a:pPr lvl="0" algn="ctr">
              <a:lnSpc>
                <a:spcPct val="120000"/>
              </a:lnSpc>
              <a:defRPr/>
            </a:pPr>
            <a:r>
              <a:rPr lang="zh-CN" altLang="en-US" sz="2800" b="1" dirty="0" smtClean="0">
                <a:solidFill>
                  <a:schemeClr val="bg1"/>
                </a:solidFill>
                <a:latin typeface="微软雅黑" pitchFamily="34" charset="-122"/>
                <a:ea typeface="微软雅黑" pitchFamily="34" charset="-122"/>
              </a:rPr>
              <a:t>国家</a:t>
            </a:r>
            <a:endParaRPr lang="en-US" altLang="zh-CN" sz="2800" b="1" dirty="0" smtClean="0">
              <a:solidFill>
                <a:schemeClr val="bg1"/>
              </a:solidFill>
              <a:latin typeface="微软雅黑" pitchFamily="34" charset="-122"/>
              <a:ea typeface="微软雅黑" pitchFamily="34" charset="-122"/>
            </a:endParaRPr>
          </a:p>
          <a:p>
            <a:pPr lvl="0" algn="ctr">
              <a:lnSpc>
                <a:spcPct val="120000"/>
              </a:lnSpc>
              <a:defRPr/>
            </a:pPr>
            <a:r>
              <a:rPr lang="zh-CN" altLang="en-US" sz="2800" b="1" dirty="0" smtClean="0">
                <a:solidFill>
                  <a:schemeClr val="bg1"/>
                </a:solidFill>
                <a:latin typeface="微软雅黑" pitchFamily="34" charset="-122"/>
                <a:ea typeface="微软雅黑" pitchFamily="34" charset="-122"/>
              </a:rPr>
              <a:t>法律法规</a:t>
            </a:r>
            <a:endParaRPr lang="zh-CN" altLang="en-US" sz="2800" b="1" dirty="0">
              <a:solidFill>
                <a:schemeClr val="bg1"/>
              </a:solidFill>
              <a:latin typeface="微软雅黑" pitchFamily="34" charset="-122"/>
              <a:ea typeface="微软雅黑" pitchFamily="34" charset="-122"/>
            </a:endParaRPr>
          </a:p>
        </p:txBody>
      </p:sp>
      <p:sp>
        <p:nvSpPr>
          <p:cNvPr id="36" name="矩形 35"/>
          <p:cNvSpPr/>
          <p:nvPr/>
        </p:nvSpPr>
        <p:spPr>
          <a:xfrm>
            <a:off x="4738686" y="2071654"/>
            <a:ext cx="4929222" cy="4572056"/>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50000" rIns="450000" anchor="ctr"/>
          <a:lstStyle/>
          <a:p>
            <a:pPr lvl="0" indent="457200">
              <a:lnSpc>
                <a:spcPct val="120000"/>
              </a:lnSpc>
              <a:defRPr/>
            </a:pPr>
            <a:r>
              <a:rPr lang="zh-CN" altLang="en-US" sz="1600" b="0" kern="0" dirty="0">
                <a:solidFill>
                  <a:srgbClr val="4D4D4D"/>
                </a:solidFill>
                <a:latin typeface="微软雅黑" pitchFamily="34" charset="-122"/>
                <a:ea typeface="微软雅黑" pitchFamily="34" charset="-122"/>
              </a:rPr>
              <a:t>在国家层面上应在全国人大制定的</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中华人民共和国建筑法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中华人民共和国合同法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中华人民共和国招标投标法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中华人民共和国价格法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制订和修订中涵盖工程造价管理的主要内容、管理原则，完善相关制度</a:t>
            </a:r>
            <a:r>
              <a:rPr lang="zh-CN" altLang="en-US" sz="1600" b="0" kern="0" dirty="0" smtClean="0">
                <a:solidFill>
                  <a:srgbClr val="4D4D4D"/>
                </a:solidFill>
                <a:latin typeface="微软雅黑" pitchFamily="34" charset="-122"/>
                <a:ea typeface="微软雅黑" pitchFamily="34" charset="-122"/>
              </a:rPr>
              <a:t>。</a:t>
            </a:r>
            <a:endParaRPr lang="en-US" altLang="zh-CN" sz="1600" b="0" kern="0" dirty="0" smtClean="0">
              <a:solidFill>
                <a:srgbClr val="4D4D4D"/>
              </a:solidFill>
              <a:latin typeface="微软雅黑" pitchFamily="34" charset="-122"/>
              <a:ea typeface="微软雅黑" pitchFamily="34" charset="-122"/>
            </a:endParaRPr>
          </a:p>
          <a:p>
            <a:pPr lvl="0"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其中</a:t>
            </a:r>
            <a:r>
              <a:rPr lang="zh-CN" altLang="en-US" sz="1600" b="0" kern="0" dirty="0">
                <a:solidFill>
                  <a:srgbClr val="4D4D4D"/>
                </a:solidFill>
                <a:latin typeface="微软雅黑" pitchFamily="34" charset="-122"/>
                <a:ea typeface="微软雅黑" pitchFamily="34" charset="-122"/>
              </a:rPr>
              <a:t>建筑法确定的是工程造价（工程价格）管理的基本</a:t>
            </a:r>
            <a:r>
              <a:rPr lang="zh-CN" altLang="en-US" sz="1600" b="0" kern="0" dirty="0" smtClean="0">
                <a:solidFill>
                  <a:srgbClr val="4D4D4D"/>
                </a:solidFill>
                <a:latin typeface="微软雅黑" pitchFamily="34" charset="-122"/>
                <a:ea typeface="微软雅黑" pitchFamily="34" charset="-122"/>
              </a:rPr>
              <a:t>制度</a:t>
            </a:r>
            <a:endParaRPr lang="en-US" altLang="zh-CN" sz="1600" b="0" kern="0" dirty="0" smtClean="0">
              <a:solidFill>
                <a:srgbClr val="4D4D4D"/>
              </a:solidFill>
              <a:latin typeface="微软雅黑" pitchFamily="34" charset="-122"/>
              <a:ea typeface="微软雅黑" pitchFamily="34" charset="-122"/>
            </a:endParaRPr>
          </a:p>
          <a:p>
            <a:pPr lvl="0"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合同法</a:t>
            </a:r>
            <a:r>
              <a:rPr lang="zh-CN" altLang="en-US" sz="1600" b="0" kern="0" dirty="0">
                <a:solidFill>
                  <a:srgbClr val="4D4D4D"/>
                </a:solidFill>
                <a:latin typeface="微软雅黑" pitchFamily="34" charset="-122"/>
                <a:ea typeface="微软雅黑" pitchFamily="34" charset="-122"/>
              </a:rPr>
              <a:t>明确的是合同管理的基本原则，以及建设工程合同管理的原则要求和内容</a:t>
            </a:r>
            <a:r>
              <a:rPr lang="zh-CN" altLang="en-US" sz="1600" b="0" kern="0" dirty="0" smtClean="0">
                <a:solidFill>
                  <a:srgbClr val="4D4D4D"/>
                </a:solidFill>
                <a:latin typeface="微软雅黑" pitchFamily="34" charset="-122"/>
                <a:ea typeface="微软雅黑" pitchFamily="34" charset="-122"/>
              </a:rPr>
              <a:t>等</a:t>
            </a:r>
            <a:endParaRPr lang="en-US" altLang="zh-CN" sz="1600" b="0" kern="0" dirty="0" smtClean="0">
              <a:solidFill>
                <a:srgbClr val="4D4D4D"/>
              </a:solidFill>
              <a:latin typeface="微软雅黑" pitchFamily="34" charset="-122"/>
              <a:ea typeface="微软雅黑" pitchFamily="34" charset="-122"/>
            </a:endParaRPr>
          </a:p>
          <a:p>
            <a:pPr lvl="0"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招标</a:t>
            </a:r>
            <a:r>
              <a:rPr lang="zh-CN" altLang="en-US" sz="1600" b="0" kern="0" dirty="0">
                <a:solidFill>
                  <a:srgbClr val="4D4D4D"/>
                </a:solidFill>
                <a:latin typeface="微软雅黑" pitchFamily="34" charset="-122"/>
                <a:ea typeface="微软雅黑" pitchFamily="34" charset="-122"/>
              </a:rPr>
              <a:t>投标法确立的是发承包制度和价格形成</a:t>
            </a:r>
            <a:r>
              <a:rPr lang="zh-CN" altLang="en-US" sz="1600" b="0" kern="0" dirty="0" smtClean="0">
                <a:solidFill>
                  <a:srgbClr val="4D4D4D"/>
                </a:solidFill>
                <a:latin typeface="微软雅黑" pitchFamily="34" charset="-122"/>
                <a:ea typeface="微软雅黑" pitchFamily="34" charset="-122"/>
              </a:rPr>
              <a:t>机制</a:t>
            </a:r>
            <a:endParaRPr lang="en-US" altLang="zh-CN" sz="1600" b="0" kern="0" dirty="0" smtClean="0">
              <a:solidFill>
                <a:srgbClr val="4D4D4D"/>
              </a:solidFill>
              <a:latin typeface="微软雅黑" pitchFamily="34" charset="-122"/>
              <a:ea typeface="微软雅黑" pitchFamily="34" charset="-122"/>
            </a:endParaRPr>
          </a:p>
          <a:p>
            <a:pPr lvl="0"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价格法</a:t>
            </a:r>
            <a:r>
              <a:rPr lang="zh-CN" altLang="en-US" sz="1600" b="0" kern="0" dirty="0">
                <a:solidFill>
                  <a:srgbClr val="4D4D4D"/>
                </a:solidFill>
                <a:latin typeface="微软雅黑" pitchFamily="34" charset="-122"/>
                <a:ea typeface="微软雅黑" pitchFamily="34" charset="-122"/>
              </a:rPr>
              <a:t>明确的是价格管理原则和</a:t>
            </a:r>
            <a:r>
              <a:rPr lang="zh-CN" altLang="en-US" sz="1600" b="0" kern="0" dirty="0" smtClean="0">
                <a:solidFill>
                  <a:srgbClr val="4D4D4D"/>
                </a:solidFill>
                <a:latin typeface="微软雅黑" pitchFamily="34" charset="-122"/>
                <a:ea typeface="微软雅黑" pitchFamily="34" charset="-122"/>
              </a:rPr>
              <a:t>属性</a:t>
            </a:r>
            <a:endParaRPr kumimoji="0" lang="zh-CN" altLang="en-US" sz="16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572085"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工程造价管理的法规体系建设</a:t>
            </a:r>
          </a:p>
        </p:txBody>
      </p:sp>
      <p:sp>
        <p:nvSpPr>
          <p:cNvPr id="14" name="矩形 13"/>
          <p:cNvSpPr/>
          <p:nvPr/>
        </p:nvSpPr>
        <p:spPr bwMode="auto">
          <a:xfrm>
            <a:off x="2881298" y="4643446"/>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地方</a:t>
            </a:r>
            <a:endParaRPr lang="en-US" altLang="zh-CN" sz="2400" b="1" kern="0" dirty="0" smtClean="0">
              <a:solidFill>
                <a:srgbClr val="4D4D4D"/>
              </a:solidFill>
              <a:latin typeface="微软雅黑" pitchFamily="34" charset="-122"/>
              <a:ea typeface="微软雅黑" pitchFamily="34" charset="-122"/>
            </a:endParaRPr>
          </a:p>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法规规章</a:t>
            </a:r>
            <a:endParaRPr lang="zh-CN" altLang="en-US" sz="2400" b="1" kern="0" dirty="0">
              <a:solidFill>
                <a:srgbClr val="4D4D4D"/>
              </a:solidFill>
              <a:latin typeface="微软雅黑" pitchFamily="34" charset="-122"/>
              <a:ea typeface="微软雅黑" pitchFamily="34" charset="-122"/>
            </a:endParaRPr>
          </a:p>
        </p:txBody>
      </p:sp>
      <p:sp>
        <p:nvSpPr>
          <p:cNvPr id="15" name="矩形 14"/>
          <p:cNvSpPr/>
          <p:nvPr/>
        </p:nvSpPr>
        <p:spPr bwMode="auto">
          <a:xfrm>
            <a:off x="952472" y="4643446"/>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行业规章</a:t>
            </a:r>
          </a:p>
        </p:txBody>
      </p:sp>
      <p:sp>
        <p:nvSpPr>
          <p:cNvPr id="16" name="矩形 15"/>
          <p:cNvSpPr/>
          <p:nvPr/>
        </p:nvSpPr>
        <p:spPr>
          <a:xfrm>
            <a:off x="4810124" y="2214554"/>
            <a:ext cx="4888693" cy="417990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50000" rIns="450000" anchor="ctr"/>
          <a:lstStyle/>
          <a:p>
            <a:pPr indent="457200">
              <a:lnSpc>
                <a:spcPct val="120000"/>
              </a:lnSpc>
              <a:buFont typeface="Wingdings" pitchFamily="2" charset="2"/>
              <a:buChar char="l"/>
              <a:defRPr/>
            </a:pPr>
            <a:r>
              <a:rPr lang="zh-CN" altLang="en-US" sz="1600" b="0" kern="0" dirty="0">
                <a:solidFill>
                  <a:srgbClr val="4D4D4D"/>
                </a:solidFill>
                <a:latin typeface="微软雅黑" pitchFamily="34" charset="-122"/>
                <a:ea typeface="微软雅黑" pitchFamily="34" charset="-122"/>
              </a:rPr>
              <a:t>国务院制定的</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招标投标管理条例</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建设工程市场管理条例</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（制定中）等相关法规的是根据</a:t>
            </a:r>
            <a:r>
              <a:rPr lang="en-US" altLang="zh-CN" sz="1600" b="0" kern="0" dirty="0" smtClean="0">
                <a:solidFill>
                  <a:srgbClr val="4D4D4D"/>
                </a:solidFill>
                <a:latin typeface="微软雅黑" pitchFamily="34" charset="-122"/>
                <a:ea typeface="微软雅黑" pitchFamily="34" charset="-122"/>
              </a:rPr>
              <a:t>《</a:t>
            </a:r>
            <a:r>
              <a:rPr lang="zh-CN" altLang="en-US" sz="1600" b="0" kern="0" dirty="0" smtClean="0">
                <a:solidFill>
                  <a:srgbClr val="4D4D4D"/>
                </a:solidFill>
                <a:latin typeface="微软雅黑" pitchFamily="34" charset="-122"/>
                <a:ea typeface="微软雅黑" pitchFamily="34" charset="-122"/>
              </a:rPr>
              <a:t>建筑法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smtClean="0">
                <a:solidFill>
                  <a:srgbClr val="4D4D4D"/>
                </a:solidFill>
                <a:latin typeface="微软雅黑" pitchFamily="34" charset="-122"/>
                <a:ea typeface="微软雅黑" pitchFamily="34" charset="-122"/>
              </a:rPr>
              <a:t>《</a:t>
            </a:r>
            <a:r>
              <a:rPr lang="zh-CN" altLang="en-US" sz="1600" b="0" kern="0" dirty="0" smtClean="0">
                <a:solidFill>
                  <a:srgbClr val="4D4D4D"/>
                </a:solidFill>
                <a:latin typeface="微软雅黑" pitchFamily="34" charset="-122"/>
                <a:ea typeface="微软雅黑" pitchFamily="34" charset="-122"/>
              </a:rPr>
              <a:t>合同法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smtClean="0">
                <a:solidFill>
                  <a:srgbClr val="4D4D4D"/>
                </a:solidFill>
                <a:latin typeface="微软雅黑" pitchFamily="34" charset="-122"/>
                <a:ea typeface="微软雅黑" pitchFamily="34" charset="-122"/>
              </a:rPr>
              <a:t>《</a:t>
            </a:r>
            <a:r>
              <a:rPr lang="zh-CN" altLang="en-US" sz="1600" b="0" kern="0" dirty="0" smtClean="0">
                <a:solidFill>
                  <a:srgbClr val="4D4D4D"/>
                </a:solidFill>
                <a:latin typeface="微软雅黑" pitchFamily="34" charset="-122"/>
                <a:ea typeface="微软雅黑" pitchFamily="34" charset="-122"/>
              </a:rPr>
              <a:t>招标</a:t>
            </a:r>
            <a:r>
              <a:rPr lang="zh-CN" altLang="en-US" sz="1600" b="0" kern="0" dirty="0">
                <a:solidFill>
                  <a:srgbClr val="4D4D4D"/>
                </a:solidFill>
                <a:latin typeface="微软雅黑" pitchFamily="34" charset="-122"/>
                <a:ea typeface="微软雅黑" pitchFamily="34" charset="-122"/>
              </a:rPr>
              <a:t>投标法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smtClean="0">
                <a:solidFill>
                  <a:srgbClr val="4D4D4D"/>
                </a:solidFill>
                <a:latin typeface="微软雅黑" pitchFamily="34" charset="-122"/>
                <a:ea typeface="微软雅黑" pitchFamily="34" charset="-122"/>
              </a:rPr>
              <a:t>《</a:t>
            </a:r>
            <a:r>
              <a:rPr lang="zh-CN" altLang="en-US" sz="1600" b="0" kern="0" dirty="0" smtClean="0">
                <a:solidFill>
                  <a:srgbClr val="4D4D4D"/>
                </a:solidFill>
                <a:latin typeface="微软雅黑" pitchFamily="34" charset="-122"/>
                <a:ea typeface="微软雅黑" pitchFamily="34" charset="-122"/>
              </a:rPr>
              <a:t>价格法</a:t>
            </a:r>
            <a:r>
              <a:rPr lang="en-US" altLang="zh-CN" sz="1600" b="0" kern="0" dirty="0">
                <a:solidFill>
                  <a:srgbClr val="4D4D4D"/>
                </a:solidFill>
                <a:latin typeface="微软雅黑" pitchFamily="34" charset="-122"/>
                <a:ea typeface="微软雅黑" pitchFamily="34" charset="-122"/>
              </a:rPr>
              <a:t>》</a:t>
            </a:r>
            <a:r>
              <a:rPr lang="zh-CN" altLang="en-US" sz="1600" b="0" kern="0" dirty="0" smtClean="0">
                <a:solidFill>
                  <a:srgbClr val="4D4D4D"/>
                </a:solidFill>
                <a:latin typeface="微软雅黑" pitchFamily="34" charset="-122"/>
                <a:ea typeface="微软雅黑" pitchFamily="34" charset="-122"/>
              </a:rPr>
              <a:t>等进一步落实工程</a:t>
            </a:r>
            <a:r>
              <a:rPr lang="zh-CN" altLang="en-US" sz="1600" b="0" kern="0" dirty="0">
                <a:solidFill>
                  <a:srgbClr val="4D4D4D"/>
                </a:solidFill>
                <a:latin typeface="微软雅黑" pitchFamily="34" charset="-122"/>
                <a:ea typeface="微软雅黑" pitchFamily="34" charset="-122"/>
              </a:rPr>
              <a:t>管理的内容</a:t>
            </a:r>
            <a:r>
              <a:rPr lang="zh-CN" altLang="en-US" sz="1600" b="0" kern="0" dirty="0" smtClean="0">
                <a:solidFill>
                  <a:srgbClr val="4D4D4D"/>
                </a:solidFill>
                <a:latin typeface="微软雅黑" pitchFamily="34" charset="-122"/>
                <a:ea typeface="微软雅黑" pitchFamily="34" charset="-122"/>
              </a:rPr>
              <a:t>和制度。</a:t>
            </a:r>
            <a:endParaRPr lang="en-US" altLang="zh-CN" sz="1600" b="0" kern="0" dirty="0" smtClean="0">
              <a:solidFill>
                <a:srgbClr val="4D4D4D"/>
              </a:solidFill>
              <a:latin typeface="微软雅黑" pitchFamily="34" charset="-122"/>
              <a:ea typeface="微软雅黑" pitchFamily="34" charset="-122"/>
            </a:endParaRPr>
          </a:p>
          <a:p>
            <a:pPr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完善</a:t>
            </a:r>
            <a:r>
              <a:rPr lang="zh-CN" altLang="en-US" sz="1600" b="0" kern="0" dirty="0">
                <a:solidFill>
                  <a:srgbClr val="4D4D4D"/>
                </a:solidFill>
                <a:latin typeface="微软雅黑" pitchFamily="34" charset="-122"/>
                <a:ea typeface="微软雅黑" pitchFamily="34" charset="-122"/>
              </a:rPr>
              <a:t>的经济立法是</a:t>
            </a:r>
            <a:r>
              <a:rPr lang="zh-CN" altLang="en-US" sz="1600" b="0" kern="0" dirty="0" smtClean="0">
                <a:solidFill>
                  <a:srgbClr val="4D4D4D"/>
                </a:solidFill>
                <a:latin typeface="微软雅黑" pitchFamily="34" charset="-122"/>
                <a:ea typeface="微软雅黑" pitchFamily="34" charset="-122"/>
              </a:rPr>
              <a:t>市场经济的</a:t>
            </a:r>
            <a:r>
              <a:rPr lang="zh-CN" altLang="en-US" sz="1600" b="0" kern="0" dirty="0">
                <a:solidFill>
                  <a:srgbClr val="4D4D4D"/>
                </a:solidFill>
                <a:latin typeface="微软雅黑" pitchFamily="34" charset="-122"/>
                <a:ea typeface="微软雅黑" pitchFamily="34" charset="-122"/>
              </a:rPr>
              <a:t>基本要求，从工程造价在工程管理的作用看，工程造价是工程建设各方关注的焦点，对工程建设的各要素发挥</a:t>
            </a:r>
            <a:r>
              <a:rPr lang="zh-CN" altLang="en-US" sz="1600" b="0" kern="0" dirty="0" smtClean="0">
                <a:solidFill>
                  <a:srgbClr val="4D4D4D"/>
                </a:solidFill>
                <a:latin typeface="微软雅黑" pitchFamily="34" charset="-122"/>
                <a:ea typeface="微软雅黑" pitchFamily="34" charset="-122"/>
              </a:rPr>
              <a:t>着重要的</a:t>
            </a:r>
            <a:r>
              <a:rPr lang="zh-CN" altLang="en-US" sz="1600" b="0" kern="0" dirty="0">
                <a:solidFill>
                  <a:srgbClr val="4D4D4D"/>
                </a:solidFill>
                <a:latin typeface="微软雅黑" pitchFamily="34" charset="-122"/>
                <a:ea typeface="微软雅黑" pitchFamily="34" charset="-122"/>
              </a:rPr>
              <a:t>制约</a:t>
            </a:r>
            <a:r>
              <a:rPr lang="zh-CN" altLang="en-US" sz="1600" b="0" kern="0" dirty="0" smtClean="0">
                <a:solidFill>
                  <a:srgbClr val="4D4D4D"/>
                </a:solidFill>
                <a:latin typeface="微软雅黑" pitchFamily="34" charset="-122"/>
                <a:ea typeface="微软雅黑" pitchFamily="34" charset="-122"/>
              </a:rPr>
              <a:t>作用。</a:t>
            </a:r>
            <a:endParaRPr lang="zh-CN" altLang="en-US" sz="1600" b="0" kern="0" dirty="0">
              <a:solidFill>
                <a:srgbClr val="4D4D4D"/>
              </a:solidFill>
              <a:latin typeface="微软雅黑" pitchFamily="34" charset="-122"/>
              <a:ea typeface="微软雅黑" pitchFamily="34" charset="-122"/>
            </a:endParaRPr>
          </a:p>
        </p:txBody>
      </p:sp>
      <p:sp>
        <p:nvSpPr>
          <p:cNvPr id="18" name="矩形 17"/>
          <p:cNvSpPr/>
          <p:nvPr/>
        </p:nvSpPr>
        <p:spPr bwMode="auto">
          <a:xfrm>
            <a:off x="2738422" y="2500306"/>
            <a:ext cx="1800383" cy="1922903"/>
          </a:xfrm>
          <a:prstGeom prst="rect">
            <a:avLst/>
          </a:prstGeom>
          <a:gradFill>
            <a:gsLst>
              <a:gs pos="0">
                <a:srgbClr val="2676FF">
                  <a:lumMod val="60000"/>
                  <a:lumOff val="40000"/>
                </a:srgbClr>
              </a:gs>
              <a:gs pos="100000">
                <a:srgbClr val="2676FF"/>
              </a:gs>
            </a:gsLst>
            <a:lin ang="5400000" scaled="0"/>
          </a:gradFill>
          <a:ln w="25400" cap="flat" cmpd="sng" algn="ctr">
            <a:noFill/>
            <a:prstDash val="solid"/>
          </a:ln>
          <a:effectLst/>
          <a:scene3d>
            <a:camera prst="perspectiveFront" fov="2400000">
              <a:rot lat="21354000" lon="21372000" rev="0"/>
            </a:camera>
            <a:lightRig rig="flat" dir="t"/>
          </a:scene3d>
          <a:sp3d extrusionH="12700000">
            <a:extrusionClr>
              <a:srgbClr val="2676FF">
                <a:lumMod val="50000"/>
              </a:srgbClr>
            </a:extrusionClr>
          </a:sp3d>
        </p:spPr>
        <p:txBody>
          <a:bodyPr anchor="ctr"/>
          <a:lstStyle/>
          <a:p>
            <a:pPr algn="ctr">
              <a:lnSpc>
                <a:spcPct val="120000"/>
              </a:lnSpc>
              <a:defRPr/>
            </a:pPr>
            <a:r>
              <a:rPr lang="zh-CN" altLang="en-US" sz="2800" b="1" dirty="0">
                <a:solidFill>
                  <a:schemeClr val="bg1"/>
                </a:solidFill>
                <a:latin typeface="微软雅黑" pitchFamily="34" charset="-122"/>
                <a:ea typeface="微软雅黑" pitchFamily="34" charset="-122"/>
              </a:rPr>
              <a:t>行政法规</a:t>
            </a:r>
          </a:p>
        </p:txBody>
      </p:sp>
      <p:sp>
        <p:nvSpPr>
          <p:cNvPr id="19" name="矩形 18"/>
          <p:cNvSpPr/>
          <p:nvPr/>
        </p:nvSpPr>
        <p:spPr bwMode="auto">
          <a:xfrm>
            <a:off x="881034" y="2857496"/>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国家</a:t>
            </a:r>
            <a:endParaRPr lang="en-US" altLang="zh-CN" sz="2400" b="1" kern="0" dirty="0" smtClean="0">
              <a:solidFill>
                <a:srgbClr val="4D4D4D"/>
              </a:solidFill>
              <a:latin typeface="微软雅黑" pitchFamily="34" charset="-122"/>
              <a:ea typeface="微软雅黑" pitchFamily="34" charset="-122"/>
            </a:endParaRPr>
          </a:p>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法律</a:t>
            </a:r>
            <a:r>
              <a:rPr lang="zh-CN" altLang="en-US" sz="2400" b="1" kern="0" dirty="0">
                <a:solidFill>
                  <a:srgbClr val="4D4D4D"/>
                </a:solidFill>
                <a:latin typeface="微软雅黑" pitchFamily="34" charset="-122"/>
                <a:ea typeface="微软雅黑" pitchFamily="34" charset="-122"/>
              </a:rPr>
              <a:t>法规</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572085"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工程造价管理的法规体系建设</a:t>
            </a:r>
          </a:p>
        </p:txBody>
      </p:sp>
      <p:sp>
        <p:nvSpPr>
          <p:cNvPr id="21" name="矩形 20"/>
          <p:cNvSpPr/>
          <p:nvPr/>
        </p:nvSpPr>
        <p:spPr>
          <a:xfrm>
            <a:off x="4268272" y="2214554"/>
            <a:ext cx="4899569" cy="428628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50000" rIns="450000" anchor="ctr"/>
          <a:lstStyle/>
          <a:p>
            <a:pPr lvl="0" indent="457200">
              <a:lnSpc>
                <a:spcPct val="120000"/>
              </a:lnSpc>
              <a:buFont typeface="Wingdings" pitchFamily="2" charset="2"/>
              <a:buChar char="l"/>
              <a:defRPr/>
            </a:pPr>
            <a:r>
              <a:rPr lang="zh-CN" altLang="en-US" sz="1600" b="0" kern="0" dirty="0">
                <a:solidFill>
                  <a:srgbClr val="4D4D4D"/>
                </a:solidFill>
                <a:latin typeface="微软雅黑" pitchFamily="34" charset="-122"/>
                <a:ea typeface="微软雅黑" pitchFamily="34" charset="-122"/>
              </a:rPr>
              <a:t>目前，我们已经</a:t>
            </a:r>
            <a:r>
              <a:rPr lang="zh-CN" altLang="en-US" sz="1600" b="0" kern="0" dirty="0" smtClean="0">
                <a:solidFill>
                  <a:srgbClr val="4D4D4D"/>
                </a:solidFill>
                <a:latin typeface="微软雅黑" pitchFamily="34" charset="-122"/>
                <a:ea typeface="微软雅黑" pitchFamily="34" charset="-122"/>
              </a:rPr>
              <a:t>制订</a:t>
            </a:r>
            <a:r>
              <a:rPr lang="en-US" altLang="zh-CN" sz="1600" b="0" kern="0" dirty="0" smtClean="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建筑工程施工承发包计价管理办法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建设工程结算管理办法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工程造价咨询资质管理办法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造价工程师注册管理办法</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建筑安装工程项目费用组成</a:t>
            </a:r>
            <a:r>
              <a:rPr lang="en-US" altLang="zh-CN" sz="1600" b="0" kern="0" dirty="0">
                <a:solidFill>
                  <a:srgbClr val="4D4D4D"/>
                </a:solidFill>
                <a:latin typeface="微软雅黑" pitchFamily="34" charset="-122"/>
                <a:ea typeface="微软雅黑" pitchFamily="34" charset="-122"/>
              </a:rPr>
              <a:t>》</a:t>
            </a:r>
            <a:r>
              <a:rPr lang="zh-CN" altLang="en-US" sz="1600" b="0" kern="0" dirty="0">
                <a:solidFill>
                  <a:srgbClr val="4D4D4D"/>
                </a:solidFill>
                <a:latin typeface="微软雅黑" pitchFamily="34" charset="-122"/>
                <a:ea typeface="微软雅黑" pitchFamily="34" charset="-122"/>
              </a:rPr>
              <a:t>等规范性文件</a:t>
            </a:r>
            <a:r>
              <a:rPr lang="zh-CN" altLang="en-US" sz="1600" b="0" kern="0" dirty="0" smtClean="0">
                <a:solidFill>
                  <a:srgbClr val="4D4D4D"/>
                </a:solidFill>
                <a:latin typeface="微软雅黑" pitchFamily="34" charset="-122"/>
                <a:ea typeface="微软雅黑" pitchFamily="34" charset="-122"/>
              </a:rPr>
              <a:t>，明确了工程</a:t>
            </a:r>
            <a:r>
              <a:rPr lang="zh-CN" altLang="en-US" sz="1600" b="0" kern="0" dirty="0">
                <a:solidFill>
                  <a:srgbClr val="4D4D4D"/>
                </a:solidFill>
                <a:latin typeface="微软雅黑" pitchFamily="34" charset="-122"/>
                <a:ea typeface="微软雅黑" pitchFamily="34" charset="-122"/>
              </a:rPr>
              <a:t>造价管理的职责、</a:t>
            </a:r>
            <a:r>
              <a:rPr lang="zh-CN" altLang="en-US" sz="1600" b="0" kern="0" dirty="0" smtClean="0">
                <a:solidFill>
                  <a:srgbClr val="4D4D4D"/>
                </a:solidFill>
                <a:latin typeface="微软雅黑" pitchFamily="34" charset="-122"/>
                <a:ea typeface="微软雅黑" pitchFamily="34" charset="-122"/>
              </a:rPr>
              <a:t>任务和工程</a:t>
            </a:r>
            <a:r>
              <a:rPr lang="zh-CN" altLang="en-US" sz="1600" b="0" kern="0" dirty="0">
                <a:solidFill>
                  <a:srgbClr val="4D4D4D"/>
                </a:solidFill>
                <a:latin typeface="微软雅黑" pitchFamily="34" charset="-122"/>
                <a:ea typeface="微软雅黑" pitchFamily="34" charset="-122"/>
              </a:rPr>
              <a:t>造价咨询的业务</a:t>
            </a:r>
            <a:r>
              <a:rPr lang="zh-CN" altLang="en-US" sz="1600" b="0" kern="0" dirty="0" smtClean="0">
                <a:solidFill>
                  <a:srgbClr val="4D4D4D"/>
                </a:solidFill>
                <a:latin typeface="微软雅黑" pitchFamily="34" charset="-122"/>
                <a:ea typeface="微软雅黑" pitchFamily="34" charset="-122"/>
              </a:rPr>
              <a:t>范围。</a:t>
            </a:r>
            <a:endParaRPr lang="en-US" altLang="zh-CN" sz="1600" b="0" kern="0" dirty="0" smtClean="0">
              <a:solidFill>
                <a:srgbClr val="4D4D4D"/>
              </a:solidFill>
              <a:latin typeface="微软雅黑" pitchFamily="34" charset="-122"/>
              <a:ea typeface="微软雅黑" pitchFamily="34" charset="-122"/>
            </a:endParaRPr>
          </a:p>
          <a:p>
            <a:pPr lvl="0"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这些</a:t>
            </a:r>
            <a:r>
              <a:rPr lang="zh-CN" altLang="en-US" sz="1600" b="0" kern="0" dirty="0">
                <a:solidFill>
                  <a:srgbClr val="4D4D4D"/>
                </a:solidFill>
                <a:latin typeface="微软雅黑" pitchFamily="34" charset="-122"/>
                <a:ea typeface="微软雅黑" pitchFamily="34" charset="-122"/>
              </a:rPr>
              <a:t>规范性文件通过完善或推进工程量清单计价、国有投资项目招标控制价、工程结算审查和备案、工程经济纠纷调解等</a:t>
            </a:r>
            <a:r>
              <a:rPr lang="zh-CN" altLang="en-US" sz="1600" b="0" kern="0" dirty="0" smtClean="0">
                <a:solidFill>
                  <a:srgbClr val="4D4D4D"/>
                </a:solidFill>
                <a:latin typeface="微软雅黑" pitchFamily="34" charset="-122"/>
                <a:ea typeface="微软雅黑" pitchFamily="34" charset="-122"/>
              </a:rPr>
              <a:t>制度，</a:t>
            </a:r>
            <a:r>
              <a:rPr lang="zh-CN" altLang="en-US" sz="1600" b="0" kern="0" dirty="0">
                <a:solidFill>
                  <a:srgbClr val="4D4D4D"/>
                </a:solidFill>
                <a:latin typeface="微软雅黑" pitchFamily="34" charset="-122"/>
                <a:ea typeface="微软雅黑" pitchFamily="34" charset="-122"/>
              </a:rPr>
              <a:t>为工程造价咨询业的稳定和拓宽服务范围营造了法律依据。</a:t>
            </a:r>
          </a:p>
        </p:txBody>
      </p:sp>
      <p:sp>
        <p:nvSpPr>
          <p:cNvPr id="22" name="矩形 21"/>
          <p:cNvSpPr/>
          <p:nvPr/>
        </p:nvSpPr>
        <p:spPr bwMode="auto">
          <a:xfrm>
            <a:off x="809596" y="2428868"/>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国家</a:t>
            </a:r>
            <a:endParaRPr lang="en-US" altLang="zh-CN" sz="2400" b="1" kern="0" dirty="0" smtClean="0">
              <a:solidFill>
                <a:srgbClr val="4D4D4D"/>
              </a:solidFill>
              <a:latin typeface="微软雅黑" pitchFamily="34" charset="-122"/>
              <a:ea typeface="微软雅黑" pitchFamily="34" charset="-122"/>
            </a:endParaRPr>
          </a:p>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法律</a:t>
            </a:r>
            <a:r>
              <a:rPr lang="zh-CN" altLang="en-US" sz="2400" b="1" kern="0" dirty="0">
                <a:solidFill>
                  <a:srgbClr val="4D4D4D"/>
                </a:solidFill>
                <a:latin typeface="微软雅黑" pitchFamily="34" charset="-122"/>
                <a:ea typeface="微软雅黑" pitchFamily="34" charset="-122"/>
              </a:rPr>
              <a:t>法规</a:t>
            </a:r>
          </a:p>
        </p:txBody>
      </p:sp>
      <p:sp>
        <p:nvSpPr>
          <p:cNvPr id="24" name="矩形 23"/>
          <p:cNvSpPr/>
          <p:nvPr/>
        </p:nvSpPr>
        <p:spPr bwMode="auto">
          <a:xfrm>
            <a:off x="2554597" y="2428868"/>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行政法规</a:t>
            </a:r>
          </a:p>
        </p:txBody>
      </p:sp>
      <p:sp>
        <p:nvSpPr>
          <p:cNvPr id="25" name="矩形 24"/>
          <p:cNvSpPr/>
          <p:nvPr/>
        </p:nvSpPr>
        <p:spPr bwMode="auto">
          <a:xfrm>
            <a:off x="435553" y="4225476"/>
            <a:ext cx="1800383" cy="1922903"/>
          </a:xfrm>
          <a:prstGeom prst="rect">
            <a:avLst/>
          </a:prstGeom>
          <a:gradFill>
            <a:gsLst>
              <a:gs pos="0">
                <a:srgbClr val="2676FF">
                  <a:lumMod val="60000"/>
                  <a:lumOff val="40000"/>
                </a:srgbClr>
              </a:gs>
              <a:gs pos="100000">
                <a:srgbClr val="2676FF"/>
              </a:gs>
            </a:gsLst>
            <a:lin ang="5400000" scaled="0"/>
          </a:gradFill>
          <a:ln w="25400" cap="flat" cmpd="sng" algn="ctr">
            <a:noFill/>
            <a:prstDash val="solid"/>
          </a:ln>
          <a:effectLst/>
          <a:scene3d>
            <a:camera prst="perspectiveFront" fov="2400000">
              <a:rot lat="240000" lon="240000" rev="0"/>
            </a:camera>
            <a:lightRig rig="flat" dir="t"/>
          </a:scene3d>
          <a:sp3d extrusionH="12700000">
            <a:extrusionClr>
              <a:srgbClr val="2676FF">
                <a:lumMod val="50000"/>
              </a:srgbClr>
            </a:extrusionClr>
          </a:sp3d>
        </p:spPr>
        <p:txBody>
          <a:bodyPr anchor="ctr"/>
          <a:lstStyle/>
          <a:p>
            <a:pPr lvl="0" algn="ctr">
              <a:lnSpc>
                <a:spcPct val="120000"/>
              </a:lnSpc>
              <a:defRPr/>
            </a:pPr>
            <a:r>
              <a:rPr lang="zh-CN" altLang="en-US" sz="2800" b="1" dirty="0">
                <a:solidFill>
                  <a:schemeClr val="bg1"/>
                </a:solidFill>
                <a:latin typeface="微软雅黑" pitchFamily="34" charset="-122"/>
                <a:ea typeface="微软雅黑" pitchFamily="34" charset="-122"/>
              </a:rPr>
              <a:t>行业规章</a:t>
            </a:r>
          </a:p>
        </p:txBody>
      </p:sp>
      <p:sp>
        <p:nvSpPr>
          <p:cNvPr id="26" name="矩形 25"/>
          <p:cNvSpPr/>
          <p:nvPr/>
        </p:nvSpPr>
        <p:spPr bwMode="auto">
          <a:xfrm>
            <a:off x="2542092" y="4225477"/>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地方</a:t>
            </a:r>
            <a:endParaRPr lang="en-US" altLang="zh-CN" sz="2400" b="1" kern="0" dirty="0" smtClean="0">
              <a:solidFill>
                <a:srgbClr val="4D4D4D"/>
              </a:solidFill>
              <a:latin typeface="微软雅黑" pitchFamily="34" charset="-122"/>
              <a:ea typeface="微软雅黑" pitchFamily="34" charset="-122"/>
            </a:endParaRPr>
          </a:p>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法规规章</a:t>
            </a:r>
            <a:endParaRPr lang="zh-CN" altLang="en-US" sz="2400" b="1" kern="0" dirty="0">
              <a:solidFill>
                <a:srgbClr val="4D4D4D"/>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015663"/>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endParaRPr lang="zh-CN" altLang="en-US" sz="2400" dirty="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809596" y="1643050"/>
            <a:ext cx="4572085"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工程造价管理的法规体系建设</a:t>
            </a:r>
          </a:p>
        </p:txBody>
      </p:sp>
      <p:sp>
        <p:nvSpPr>
          <p:cNvPr id="14" name="矩形 13"/>
          <p:cNvSpPr/>
          <p:nvPr/>
        </p:nvSpPr>
        <p:spPr bwMode="auto">
          <a:xfrm>
            <a:off x="1044719" y="4439791"/>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4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行业规章</a:t>
            </a:r>
          </a:p>
        </p:txBody>
      </p:sp>
      <p:sp>
        <p:nvSpPr>
          <p:cNvPr id="15" name="矩形 14"/>
          <p:cNvSpPr/>
          <p:nvPr/>
        </p:nvSpPr>
        <p:spPr>
          <a:xfrm>
            <a:off x="4695272" y="2191948"/>
            <a:ext cx="4363628" cy="4212661"/>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lIns="450000" rIns="450000" anchor="ctr"/>
          <a:lstStyle/>
          <a:p>
            <a:pPr indent="457200">
              <a:lnSpc>
                <a:spcPct val="120000"/>
              </a:lnSpc>
              <a:buFont typeface="Wingdings" pitchFamily="2" charset="2"/>
              <a:buChar char="l"/>
              <a:defRPr/>
            </a:pPr>
            <a:r>
              <a:rPr lang="zh-CN" altLang="en-US" sz="1600" b="0" kern="0" dirty="0">
                <a:solidFill>
                  <a:srgbClr val="4D4D4D"/>
                </a:solidFill>
                <a:latin typeface="微软雅黑" pitchFamily="34" charset="-122"/>
                <a:ea typeface="微软雅黑" pitchFamily="34" charset="-122"/>
              </a:rPr>
              <a:t>地方通过省、自治区、直辖市人民代表大会及其常务委员会或人民政府的立法形式来颁布的工程造价管理有关规章</a:t>
            </a:r>
            <a:r>
              <a:rPr lang="zh-CN" altLang="en-US" sz="1600" b="0" kern="0" dirty="0" smtClean="0">
                <a:solidFill>
                  <a:srgbClr val="4D4D4D"/>
                </a:solidFill>
                <a:latin typeface="微软雅黑" pitchFamily="34" charset="-122"/>
                <a:ea typeface="微软雅黑" pitchFamily="34" charset="-122"/>
              </a:rPr>
              <a:t>。</a:t>
            </a:r>
            <a:endParaRPr lang="en-US" altLang="zh-CN" sz="1600" b="0" kern="0" dirty="0" smtClean="0">
              <a:solidFill>
                <a:srgbClr val="4D4D4D"/>
              </a:solidFill>
              <a:latin typeface="微软雅黑" pitchFamily="34" charset="-122"/>
              <a:ea typeface="微软雅黑" pitchFamily="34" charset="-122"/>
            </a:endParaRPr>
          </a:p>
          <a:p>
            <a:pPr indent="457200">
              <a:lnSpc>
                <a:spcPct val="120000"/>
              </a:lnSpc>
              <a:buFont typeface="Wingdings" pitchFamily="2" charset="2"/>
              <a:buChar char="l"/>
              <a:defRPr/>
            </a:pPr>
            <a:r>
              <a:rPr lang="zh-CN" altLang="en-US" sz="1600" b="0" kern="0" dirty="0" smtClean="0">
                <a:solidFill>
                  <a:srgbClr val="4D4D4D"/>
                </a:solidFill>
                <a:latin typeface="微软雅黑" pitchFamily="34" charset="-122"/>
                <a:ea typeface="微软雅黑" pitchFamily="34" charset="-122"/>
              </a:rPr>
              <a:t>目前</a:t>
            </a:r>
            <a:r>
              <a:rPr lang="zh-CN" altLang="en-US" sz="1600" b="0" kern="0" dirty="0">
                <a:solidFill>
                  <a:srgbClr val="4D4D4D"/>
                </a:solidFill>
                <a:latin typeface="微软雅黑" pitchFamily="34" charset="-122"/>
                <a:ea typeface="微软雅黑" pitchFamily="34" charset="-122"/>
              </a:rPr>
              <a:t>各地依据国家的法律法规和建设行政主管部门的行业规章已有</a:t>
            </a:r>
            <a:r>
              <a:rPr lang="en-US" altLang="zh-CN" sz="1600" b="0" kern="0" dirty="0" smtClean="0">
                <a:solidFill>
                  <a:srgbClr val="4D4D4D"/>
                </a:solidFill>
                <a:latin typeface="微软雅黑" pitchFamily="34" charset="-122"/>
                <a:ea typeface="微软雅黑" pitchFamily="34" charset="-122"/>
              </a:rPr>
              <a:t>23</a:t>
            </a:r>
            <a:r>
              <a:rPr lang="zh-CN" altLang="en-US" sz="1600" b="0" kern="0" dirty="0" smtClean="0">
                <a:solidFill>
                  <a:srgbClr val="4D4D4D"/>
                </a:solidFill>
                <a:latin typeface="微软雅黑" pitchFamily="34" charset="-122"/>
                <a:ea typeface="微软雅黑" pitchFamily="34" charset="-122"/>
              </a:rPr>
              <a:t>个，各</a:t>
            </a:r>
            <a:r>
              <a:rPr lang="zh-CN" altLang="en-US" sz="1600" b="0" kern="0" dirty="0">
                <a:solidFill>
                  <a:srgbClr val="4D4D4D"/>
                </a:solidFill>
                <a:latin typeface="微软雅黑" pitchFamily="34" charset="-122"/>
                <a:ea typeface="微软雅黑" pitchFamily="34" charset="-122"/>
              </a:rPr>
              <a:t>省级单位颁布了制订相应的建设工程造价管理条例或建设工程造价管理办法等专门规章，完善了其行政区域内的地方法规和规章，这是对国家有关法律的落实与完善。</a:t>
            </a:r>
          </a:p>
        </p:txBody>
      </p:sp>
      <p:sp>
        <p:nvSpPr>
          <p:cNvPr id="16" name="矩形 15"/>
          <p:cNvSpPr/>
          <p:nvPr/>
        </p:nvSpPr>
        <p:spPr bwMode="auto">
          <a:xfrm>
            <a:off x="1064859" y="2643182"/>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4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国家</a:t>
            </a:r>
            <a:endParaRPr lang="en-US" altLang="zh-CN" sz="2400" b="1" kern="0" dirty="0" smtClean="0">
              <a:solidFill>
                <a:srgbClr val="4D4D4D"/>
              </a:solidFill>
              <a:latin typeface="微软雅黑" pitchFamily="34" charset="-122"/>
              <a:ea typeface="微软雅黑" pitchFamily="34" charset="-122"/>
            </a:endParaRPr>
          </a:p>
          <a:p>
            <a:pPr lvl="0" algn="ctr">
              <a:lnSpc>
                <a:spcPct val="120000"/>
              </a:lnSpc>
              <a:defRPr/>
            </a:pPr>
            <a:r>
              <a:rPr lang="zh-CN" altLang="en-US" sz="2400" b="1" kern="0" dirty="0" smtClean="0">
                <a:solidFill>
                  <a:srgbClr val="4D4D4D"/>
                </a:solidFill>
                <a:latin typeface="微软雅黑" pitchFamily="34" charset="-122"/>
                <a:ea typeface="微软雅黑" pitchFamily="34" charset="-122"/>
              </a:rPr>
              <a:t>法律</a:t>
            </a:r>
            <a:r>
              <a:rPr lang="zh-CN" altLang="en-US" sz="2400" b="1" kern="0" dirty="0">
                <a:solidFill>
                  <a:srgbClr val="4D4D4D"/>
                </a:solidFill>
                <a:latin typeface="微软雅黑" pitchFamily="34" charset="-122"/>
                <a:ea typeface="微软雅黑" pitchFamily="34" charset="-122"/>
              </a:rPr>
              <a:t>法规</a:t>
            </a:r>
          </a:p>
        </p:txBody>
      </p:sp>
      <p:sp>
        <p:nvSpPr>
          <p:cNvPr id="18" name="矩形 17"/>
          <p:cNvSpPr/>
          <p:nvPr/>
        </p:nvSpPr>
        <p:spPr bwMode="auto">
          <a:xfrm>
            <a:off x="2797355" y="4439791"/>
            <a:ext cx="1800383" cy="1922903"/>
          </a:xfrm>
          <a:prstGeom prst="rect">
            <a:avLst/>
          </a:prstGeom>
          <a:gradFill>
            <a:gsLst>
              <a:gs pos="0">
                <a:srgbClr val="2676FF">
                  <a:lumMod val="60000"/>
                  <a:lumOff val="40000"/>
                </a:srgbClr>
              </a:gs>
              <a:gs pos="100000">
                <a:srgbClr val="2676FF"/>
              </a:gs>
            </a:gsLst>
            <a:lin ang="5400000" scaled="0"/>
          </a:gradFill>
          <a:ln w="25400" cap="flat" cmpd="sng" algn="ctr">
            <a:noFill/>
            <a:prstDash val="solid"/>
          </a:ln>
          <a:effectLst/>
          <a:scene3d>
            <a:camera prst="perspectiveFront" fov="2400000">
              <a:rot lat="240000" lon="21372000" rev="0"/>
            </a:camera>
            <a:lightRig rig="flat" dir="t"/>
          </a:scene3d>
          <a:sp3d extrusionH="12700000">
            <a:extrusionClr>
              <a:srgbClr val="2676FF">
                <a:lumMod val="50000"/>
              </a:srgbClr>
            </a:extrusionClr>
          </a:sp3d>
        </p:spPr>
        <p:txBody>
          <a:bodyPr anchor="ctr"/>
          <a:lstStyle/>
          <a:p>
            <a:pPr lvl="0" algn="ctr">
              <a:lnSpc>
                <a:spcPct val="120000"/>
              </a:lnSpc>
              <a:defRPr/>
            </a:pPr>
            <a:r>
              <a:rPr lang="zh-CN" altLang="en-US" sz="2800" b="1" dirty="0" smtClean="0">
                <a:solidFill>
                  <a:schemeClr val="bg1"/>
                </a:solidFill>
                <a:latin typeface="微软雅黑" pitchFamily="34" charset="-122"/>
                <a:ea typeface="微软雅黑" pitchFamily="34" charset="-122"/>
              </a:rPr>
              <a:t>地方性</a:t>
            </a:r>
            <a:endParaRPr lang="en-US" altLang="zh-CN" sz="2800" b="1" dirty="0" smtClean="0">
              <a:solidFill>
                <a:schemeClr val="bg1"/>
              </a:solidFill>
              <a:latin typeface="微软雅黑" pitchFamily="34" charset="-122"/>
              <a:ea typeface="微软雅黑" pitchFamily="34" charset="-122"/>
            </a:endParaRPr>
          </a:p>
          <a:p>
            <a:pPr lvl="0" algn="ctr">
              <a:lnSpc>
                <a:spcPct val="120000"/>
              </a:lnSpc>
              <a:defRPr/>
            </a:pPr>
            <a:r>
              <a:rPr lang="zh-CN" altLang="en-US" sz="2800" b="1" dirty="0" smtClean="0">
                <a:solidFill>
                  <a:schemeClr val="bg1"/>
                </a:solidFill>
                <a:latin typeface="微软雅黑" pitchFamily="34" charset="-122"/>
                <a:ea typeface="微软雅黑" pitchFamily="34" charset="-122"/>
              </a:rPr>
              <a:t>法规规章</a:t>
            </a:r>
            <a:endParaRPr lang="zh-CN" altLang="en-US" sz="2800" b="1" dirty="0">
              <a:solidFill>
                <a:schemeClr val="bg1"/>
              </a:solidFill>
              <a:latin typeface="微软雅黑" pitchFamily="34" charset="-122"/>
              <a:ea typeface="微软雅黑" pitchFamily="34" charset="-122"/>
            </a:endParaRPr>
          </a:p>
        </p:txBody>
      </p:sp>
      <p:sp>
        <p:nvSpPr>
          <p:cNvPr id="19" name="矩形 18"/>
          <p:cNvSpPr/>
          <p:nvPr/>
        </p:nvSpPr>
        <p:spPr bwMode="auto">
          <a:xfrm>
            <a:off x="2809860" y="2643182"/>
            <a:ext cx="1426340" cy="1432990"/>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scene3d>
            <a:camera prst="perspectiveFront" fov="3000000">
              <a:rot lat="21360000" lon="21360000" rev="0"/>
            </a:camera>
            <a:lightRig rig="flat" dir="t"/>
          </a:scene3d>
          <a:sp3d extrusionH="12700000">
            <a:extrusionClr>
              <a:srgbClr val="A9A9A9"/>
            </a:extrusionClr>
          </a:sp3d>
        </p:spPr>
        <p:txBody>
          <a:bodyPr anchor="ctr"/>
          <a:lstStyle/>
          <a:p>
            <a:pPr lvl="0" algn="ctr">
              <a:lnSpc>
                <a:spcPct val="120000"/>
              </a:lnSpc>
              <a:defRPr/>
            </a:pPr>
            <a:r>
              <a:rPr lang="zh-CN" altLang="en-US" sz="2400" b="1" kern="0" dirty="0">
                <a:solidFill>
                  <a:srgbClr val="4D4D4D"/>
                </a:solidFill>
                <a:latin typeface="微软雅黑" pitchFamily="34" charset="-122"/>
                <a:ea typeface="微软雅黑" pitchFamily="34" charset="-122"/>
              </a:rPr>
              <a:t>行政法规</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738158" y="1571612"/>
            <a:ext cx="4355680" cy="1163395"/>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(3) </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22" name="TextBox 21"/>
          <p:cNvSpPr txBox="1"/>
          <p:nvPr/>
        </p:nvSpPr>
        <p:spPr>
          <a:xfrm>
            <a:off x="809596" y="2071678"/>
            <a:ext cx="8358246" cy="707886"/>
          </a:xfrm>
          <a:prstGeom prst="rect">
            <a:avLst/>
          </a:prstGeom>
          <a:noFill/>
        </p:spPr>
        <p:txBody>
          <a:bodyPr wrap="square" rtlCol="0">
            <a:spAutoFit/>
          </a:bodyPr>
          <a:lstStyle/>
          <a:p>
            <a:pPr indent="457200"/>
            <a:r>
              <a:rPr lang="zh-CN" altLang="en-US" b="0" dirty="0" smtClean="0">
                <a:latin typeface="微软雅黑" pitchFamily="34" charset="-122"/>
                <a:ea typeface="微软雅黑" pitchFamily="34" charset="-122"/>
              </a:rPr>
              <a:t>泛指</a:t>
            </a:r>
            <a:r>
              <a:rPr lang="zh-CN" altLang="en-US" b="0" dirty="0">
                <a:latin typeface="微软雅黑" pitchFamily="34" charset="-122"/>
                <a:ea typeface="微软雅黑" pitchFamily="34" charset="-122"/>
              </a:rPr>
              <a:t>除应以法律、法规进行管理和规范的内容外，应以国家标准、行业标准进行规范的工程管理和工程造价咨询行为、质量的有关技术</a:t>
            </a:r>
            <a:r>
              <a:rPr lang="zh-CN" altLang="en-US" b="0" dirty="0" smtClean="0">
                <a:latin typeface="微软雅黑" pitchFamily="34" charset="-122"/>
                <a:ea typeface="微软雅黑" pitchFamily="34" charset="-122"/>
              </a:rPr>
              <a:t>内容等。</a:t>
            </a:r>
            <a:endParaRPr lang="en-US" altLang="zh-CN" b="0" dirty="0" smtClean="0">
              <a:latin typeface="微软雅黑" pitchFamily="34" charset="-122"/>
              <a:ea typeface="微软雅黑" pitchFamily="34" charset="-122"/>
            </a:endParaRPr>
          </a:p>
        </p:txBody>
      </p:sp>
      <p:grpSp>
        <p:nvGrpSpPr>
          <p:cNvPr id="24" name="组合 23"/>
          <p:cNvGrpSpPr/>
          <p:nvPr/>
        </p:nvGrpSpPr>
        <p:grpSpPr>
          <a:xfrm>
            <a:off x="380968" y="2857472"/>
            <a:ext cx="9135600" cy="3429048"/>
            <a:chOff x="1142966" y="2428868"/>
            <a:chExt cx="9810824" cy="3429048"/>
          </a:xfrm>
        </p:grpSpPr>
        <p:cxnSp>
          <p:nvCxnSpPr>
            <p:cNvPr id="25" name="肘形连接符 24"/>
            <p:cNvCxnSpPr/>
            <p:nvPr/>
          </p:nvCxnSpPr>
          <p:spPr>
            <a:xfrm rot="5400000">
              <a:off x="1309657" y="3810027"/>
              <a:ext cx="3000396" cy="666755"/>
            </a:xfrm>
            <a:prstGeom prst="bentConnector3">
              <a:avLst>
                <a:gd name="adj1" fmla="val -1459"/>
              </a:avLst>
            </a:prstGeom>
            <a:ln w="476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8245" y="2641618"/>
              <a:ext cx="666755" cy="1588"/>
            </a:xfrm>
            <a:prstGeom prst="line">
              <a:avLst/>
            </a:prstGeom>
            <a:ln w="476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47" idx="3"/>
            </p:cNvCxnSpPr>
            <p:nvPr/>
          </p:nvCxnSpPr>
          <p:spPr>
            <a:xfrm>
              <a:off x="1904970" y="4143404"/>
              <a:ext cx="3917798" cy="1564"/>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2476477" y="4856197"/>
              <a:ext cx="3238523" cy="4153"/>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476477" y="3427436"/>
              <a:ext cx="3524275" cy="4520"/>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AutoShape 40"/>
            <p:cNvSpPr>
              <a:spLocks noChangeArrowheads="1"/>
            </p:cNvSpPr>
            <p:nvPr/>
          </p:nvSpPr>
          <p:spPr bwMode="auto">
            <a:xfrm>
              <a:off x="3143232" y="2491334"/>
              <a:ext cx="2000264" cy="509062"/>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基础标准</a:t>
              </a:r>
              <a:endParaRPr lang="zh-CN" altLang="en-US" sz="2000" b="1" dirty="0">
                <a:solidFill>
                  <a:schemeClr val="bg1"/>
                </a:solidFill>
                <a:latin typeface="微软雅黑" pitchFamily="34" charset="-122"/>
                <a:ea typeface="微软雅黑" pitchFamily="34" charset="-122"/>
              </a:endParaRPr>
            </a:p>
          </p:txBody>
        </p:sp>
        <p:sp>
          <p:nvSpPr>
            <p:cNvPr id="31" name="AutoShape 39"/>
            <p:cNvSpPr>
              <a:spLocks noChangeArrowheads="1"/>
            </p:cNvSpPr>
            <p:nvPr/>
          </p:nvSpPr>
          <p:spPr bwMode="auto">
            <a:xfrm>
              <a:off x="5524500" y="2428868"/>
              <a:ext cx="5429289" cy="57152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33" name="矩形 32"/>
            <p:cNvSpPr/>
            <p:nvPr/>
          </p:nvSpPr>
          <p:spPr>
            <a:xfrm>
              <a:off x="5592614" y="2428892"/>
              <a:ext cx="5235388" cy="553998"/>
            </a:xfrm>
            <a:prstGeom prst="rect">
              <a:avLst/>
            </a:prstGeom>
          </p:spPr>
          <p:txBody>
            <a:bodyPr wrap="square">
              <a:spAutoFit/>
            </a:bodyPr>
            <a:lstStyle/>
            <a:p>
              <a:pPr marL="0" lvl="1" algn="ctr">
                <a:lnSpc>
                  <a:spcPct val="150000"/>
                </a:lnSpc>
                <a:tabLst>
                  <a:tab pos="0" algn="l"/>
                </a:tabLst>
                <a:defRPr/>
              </a:pPr>
              <a:r>
                <a:rPr lang="zh-CN" altLang="en-US" b="0" dirty="0" smtClean="0">
                  <a:solidFill>
                    <a:schemeClr val="tx1"/>
                  </a:solidFill>
                  <a:latin typeface="微软雅黑" pitchFamily="34" charset="-122"/>
                  <a:ea typeface="微软雅黑" pitchFamily="34" charset="-122"/>
                </a:rPr>
                <a:t>基本术语、费用构成等</a:t>
              </a:r>
            </a:p>
          </p:txBody>
        </p:sp>
        <p:sp>
          <p:nvSpPr>
            <p:cNvPr id="34" name="AutoShape 39"/>
            <p:cNvSpPr>
              <a:spLocks noChangeArrowheads="1"/>
            </p:cNvSpPr>
            <p:nvPr/>
          </p:nvSpPr>
          <p:spPr bwMode="auto">
            <a:xfrm>
              <a:off x="5524500" y="3143248"/>
              <a:ext cx="5429289" cy="57152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35" name="矩形 34"/>
            <p:cNvSpPr/>
            <p:nvPr/>
          </p:nvSpPr>
          <p:spPr>
            <a:xfrm>
              <a:off x="5592614" y="3143272"/>
              <a:ext cx="5235388" cy="553998"/>
            </a:xfrm>
            <a:prstGeom prst="rect">
              <a:avLst/>
            </a:prstGeom>
          </p:spPr>
          <p:txBody>
            <a:bodyPr wrap="square">
              <a:spAutoFit/>
            </a:bodyPr>
            <a:lstStyle/>
            <a:p>
              <a:pPr marL="0" lvl="1" algn="ctr">
                <a:lnSpc>
                  <a:spcPct val="150000"/>
                </a:lnSpc>
                <a:tabLst>
                  <a:tab pos="0" algn="l"/>
                </a:tabLst>
                <a:defRPr/>
              </a:pPr>
              <a:r>
                <a:rPr lang="zh-CN" altLang="en-US" b="0" dirty="0" smtClean="0">
                  <a:solidFill>
                    <a:schemeClr val="tx1"/>
                  </a:solidFill>
                  <a:latin typeface="微软雅黑" pitchFamily="34" charset="-122"/>
                  <a:ea typeface="微软雅黑" pitchFamily="34" charset="-122"/>
                </a:rPr>
                <a:t>工程造价管理、项目划分和计算规则等</a:t>
              </a:r>
              <a:endParaRPr lang="en-US" altLang="zh-CN" b="0" dirty="0" smtClean="0">
                <a:solidFill>
                  <a:schemeClr val="tx1"/>
                </a:solidFill>
                <a:latin typeface="微软雅黑" pitchFamily="34" charset="-122"/>
                <a:ea typeface="微软雅黑" pitchFamily="34" charset="-122"/>
              </a:endParaRPr>
            </a:p>
          </p:txBody>
        </p:sp>
        <p:sp>
          <p:nvSpPr>
            <p:cNvPr id="36" name="AutoShape 39"/>
            <p:cNvSpPr>
              <a:spLocks noChangeArrowheads="1"/>
            </p:cNvSpPr>
            <p:nvPr/>
          </p:nvSpPr>
          <p:spPr bwMode="auto">
            <a:xfrm>
              <a:off x="5524500" y="3857628"/>
              <a:ext cx="5429289" cy="57152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37" name="矩形 36"/>
            <p:cNvSpPr/>
            <p:nvPr/>
          </p:nvSpPr>
          <p:spPr>
            <a:xfrm>
              <a:off x="5592614" y="3857652"/>
              <a:ext cx="5235388" cy="553998"/>
            </a:xfrm>
            <a:prstGeom prst="rect">
              <a:avLst/>
            </a:prstGeom>
          </p:spPr>
          <p:txBody>
            <a:bodyPr wrap="square">
              <a:spAutoFit/>
            </a:bodyPr>
            <a:lstStyle/>
            <a:p>
              <a:pPr marL="0" lvl="1" algn="ctr">
                <a:lnSpc>
                  <a:spcPct val="150000"/>
                </a:lnSpc>
                <a:tabLst>
                  <a:tab pos="0" algn="l"/>
                </a:tabLst>
                <a:defRPr/>
              </a:pPr>
              <a:r>
                <a:rPr lang="zh-CN" altLang="en-US" b="0" dirty="0" smtClean="0">
                  <a:solidFill>
                    <a:schemeClr val="tx1"/>
                  </a:solidFill>
                  <a:latin typeface="微软雅黑" pitchFamily="34" charset="-122"/>
                  <a:ea typeface="微软雅黑" pitchFamily="34" charset="-122"/>
                </a:rPr>
                <a:t>各类工程造价成果文件编制</a:t>
              </a:r>
            </a:p>
          </p:txBody>
        </p:sp>
        <p:cxnSp>
          <p:nvCxnSpPr>
            <p:cNvPr id="38" name="肘形连接符 37"/>
            <p:cNvCxnSpPr/>
            <p:nvPr/>
          </p:nvCxnSpPr>
          <p:spPr>
            <a:xfrm flipV="1">
              <a:off x="2476475" y="5643603"/>
              <a:ext cx="3714779" cy="1"/>
            </a:xfrm>
            <a:prstGeom prst="bentConnector3">
              <a:avLst>
                <a:gd name="adj1" fmla="val 50000"/>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AutoShape 40"/>
            <p:cNvSpPr>
              <a:spLocks noChangeArrowheads="1"/>
            </p:cNvSpPr>
            <p:nvPr/>
          </p:nvSpPr>
          <p:spPr bwMode="auto">
            <a:xfrm>
              <a:off x="3143232" y="3143272"/>
              <a:ext cx="2000264" cy="509062"/>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管理规范</a:t>
              </a:r>
              <a:endParaRPr lang="zh-CN" altLang="en-US" sz="2000" b="1" dirty="0">
                <a:solidFill>
                  <a:schemeClr val="bg1"/>
                </a:solidFill>
                <a:latin typeface="微软雅黑" pitchFamily="34" charset="-122"/>
                <a:ea typeface="微软雅黑" pitchFamily="34" charset="-122"/>
              </a:endParaRPr>
            </a:p>
          </p:txBody>
        </p:sp>
        <p:sp>
          <p:nvSpPr>
            <p:cNvPr id="40" name="AutoShape 40"/>
            <p:cNvSpPr>
              <a:spLocks noChangeArrowheads="1"/>
            </p:cNvSpPr>
            <p:nvPr/>
          </p:nvSpPr>
          <p:spPr bwMode="auto">
            <a:xfrm>
              <a:off x="3143232" y="3857652"/>
              <a:ext cx="2000264" cy="509062"/>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操作规程</a:t>
              </a:r>
              <a:endParaRPr lang="zh-CN" altLang="en-US" sz="2000" b="1" dirty="0">
                <a:solidFill>
                  <a:schemeClr val="bg1"/>
                </a:solidFill>
                <a:latin typeface="微软雅黑" pitchFamily="34" charset="-122"/>
                <a:ea typeface="微软雅黑" pitchFamily="34" charset="-122"/>
              </a:endParaRPr>
            </a:p>
          </p:txBody>
        </p:sp>
        <p:sp>
          <p:nvSpPr>
            <p:cNvPr id="41" name="AutoShape 40"/>
            <p:cNvSpPr>
              <a:spLocks noChangeArrowheads="1"/>
            </p:cNvSpPr>
            <p:nvPr/>
          </p:nvSpPr>
          <p:spPr bwMode="auto">
            <a:xfrm>
              <a:off x="3143232" y="4572032"/>
              <a:ext cx="2000264" cy="509062"/>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质量标准</a:t>
              </a:r>
              <a:endParaRPr lang="zh-CN" altLang="en-US" sz="2000" b="1" dirty="0">
                <a:solidFill>
                  <a:schemeClr val="bg1"/>
                </a:solidFill>
                <a:latin typeface="微软雅黑" pitchFamily="34" charset="-122"/>
                <a:ea typeface="微软雅黑" pitchFamily="34" charset="-122"/>
              </a:endParaRPr>
            </a:p>
          </p:txBody>
        </p:sp>
        <p:sp>
          <p:nvSpPr>
            <p:cNvPr id="42" name="AutoShape 40"/>
            <p:cNvSpPr>
              <a:spLocks noChangeArrowheads="1"/>
            </p:cNvSpPr>
            <p:nvPr/>
          </p:nvSpPr>
          <p:spPr bwMode="auto">
            <a:xfrm>
              <a:off x="3143232" y="5286412"/>
              <a:ext cx="2000264" cy="509062"/>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信息标准</a:t>
              </a:r>
              <a:endParaRPr lang="zh-CN" altLang="en-US" sz="2000" b="1" dirty="0">
                <a:solidFill>
                  <a:schemeClr val="bg1"/>
                </a:solidFill>
                <a:latin typeface="微软雅黑" pitchFamily="34" charset="-122"/>
                <a:ea typeface="微软雅黑" pitchFamily="34" charset="-122"/>
              </a:endParaRPr>
            </a:p>
          </p:txBody>
        </p:sp>
        <p:sp>
          <p:nvSpPr>
            <p:cNvPr id="43" name="AutoShape 39"/>
            <p:cNvSpPr>
              <a:spLocks noChangeArrowheads="1"/>
            </p:cNvSpPr>
            <p:nvPr/>
          </p:nvSpPr>
          <p:spPr bwMode="auto">
            <a:xfrm>
              <a:off x="5524501" y="4572032"/>
              <a:ext cx="5429289" cy="57152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44" name="矩形 43"/>
            <p:cNvSpPr/>
            <p:nvPr/>
          </p:nvSpPr>
          <p:spPr>
            <a:xfrm>
              <a:off x="5592614" y="4643470"/>
              <a:ext cx="5235388" cy="553998"/>
            </a:xfrm>
            <a:prstGeom prst="rect">
              <a:avLst/>
            </a:prstGeom>
          </p:spPr>
          <p:txBody>
            <a:bodyPr wrap="square">
              <a:spAutoFit/>
            </a:bodyPr>
            <a:lstStyle/>
            <a:p>
              <a:pPr marL="0" lvl="1" algn="ctr">
                <a:lnSpc>
                  <a:spcPct val="150000"/>
                </a:lnSpc>
                <a:tabLst>
                  <a:tab pos="0" algn="l"/>
                </a:tabLst>
                <a:defRPr/>
              </a:pPr>
              <a:r>
                <a:rPr lang="zh-CN" altLang="en-US" b="0" dirty="0" smtClean="0">
                  <a:solidFill>
                    <a:schemeClr val="tx1"/>
                  </a:solidFill>
                  <a:latin typeface="微软雅黑" pitchFamily="34" charset="-122"/>
                  <a:ea typeface="微软雅黑" pitchFamily="34" charset="-122"/>
                </a:rPr>
                <a:t>造价咨询质量和档案质量</a:t>
              </a:r>
            </a:p>
          </p:txBody>
        </p:sp>
        <p:sp>
          <p:nvSpPr>
            <p:cNvPr id="45" name="AutoShape 39"/>
            <p:cNvSpPr>
              <a:spLocks noChangeArrowheads="1"/>
            </p:cNvSpPr>
            <p:nvPr/>
          </p:nvSpPr>
          <p:spPr bwMode="auto">
            <a:xfrm>
              <a:off x="5524501" y="5286388"/>
              <a:ext cx="5429289" cy="57152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46" name="矩形 45"/>
            <p:cNvSpPr/>
            <p:nvPr/>
          </p:nvSpPr>
          <p:spPr>
            <a:xfrm>
              <a:off x="5592614" y="5357850"/>
              <a:ext cx="5235388" cy="499624"/>
            </a:xfrm>
            <a:prstGeom prst="rect">
              <a:avLst/>
            </a:prstGeom>
          </p:spPr>
          <p:txBody>
            <a:bodyPr wrap="square">
              <a:spAutoFit/>
            </a:bodyPr>
            <a:lstStyle/>
            <a:p>
              <a:pPr marL="0" lvl="1" algn="ctr">
                <a:lnSpc>
                  <a:spcPct val="150000"/>
                </a:lnSpc>
                <a:tabLst>
                  <a:tab pos="0" algn="l"/>
                </a:tabLst>
                <a:defRPr/>
              </a:pPr>
              <a:r>
                <a:rPr lang="zh-CN" altLang="en-US" b="0" dirty="0" smtClean="0">
                  <a:solidFill>
                    <a:schemeClr val="tx1"/>
                  </a:solidFill>
                  <a:latin typeface="微软雅黑" pitchFamily="34" charset="-122"/>
                  <a:ea typeface="微软雅黑" pitchFamily="34" charset="-122"/>
                </a:rPr>
                <a:t>工程造价指数发布、信息交换等</a:t>
              </a:r>
            </a:p>
          </p:txBody>
        </p:sp>
        <p:sp>
          <p:nvSpPr>
            <p:cNvPr id="47" name="AutoShape 40"/>
            <p:cNvSpPr>
              <a:spLocks noChangeArrowheads="1"/>
            </p:cNvSpPr>
            <p:nvPr/>
          </p:nvSpPr>
          <p:spPr bwMode="auto">
            <a:xfrm>
              <a:off x="1142966" y="2500330"/>
              <a:ext cx="762004" cy="3286148"/>
            </a:xfrm>
            <a:prstGeom prst="roundRect">
              <a:avLst>
                <a:gd name="adj" fmla="val 5630"/>
              </a:avLst>
            </a:prstGeom>
            <a:solidFill>
              <a:srgbClr val="1D8AC8"/>
            </a:solidFill>
            <a:ln w="9525" algn="ctr">
              <a:noFill/>
              <a:round/>
              <a:headEnd/>
              <a:tailEnd/>
            </a:ln>
            <a:effectLst>
              <a:outerShdw blurRad="279400" dist="38100" dir="2700000" algn="tl" rotWithShape="0">
                <a:schemeClr val="tx1">
                  <a:alpha val="40000"/>
                </a:schemeClr>
              </a:outerShdw>
            </a:effectLst>
          </p:spPr>
          <p:txBody>
            <a:bodyPr wrap="none" anchor="ctr"/>
            <a:lstStyle/>
            <a:p>
              <a:pPr algn="ctr"/>
              <a:r>
                <a:rPr lang="zh-CN" altLang="en-US" sz="2000" b="0" dirty="0" smtClean="0">
                  <a:solidFill>
                    <a:schemeClr val="bg1"/>
                  </a:solidFill>
                  <a:latin typeface="微软雅黑" pitchFamily="34" charset="-122"/>
                  <a:ea typeface="微软雅黑" pitchFamily="34" charset="-122"/>
                </a:rPr>
                <a:t>工程</a:t>
              </a:r>
              <a:endParaRPr lang="en-US" altLang="zh-CN" sz="2000" b="0" dirty="0" smtClean="0">
                <a:solidFill>
                  <a:schemeClr val="bg1"/>
                </a:solidFill>
                <a:latin typeface="微软雅黑" pitchFamily="34" charset="-122"/>
                <a:ea typeface="微软雅黑" pitchFamily="34" charset="-122"/>
              </a:endParaRPr>
            </a:p>
            <a:p>
              <a:pPr algn="ctr"/>
              <a:r>
                <a:rPr lang="zh-CN" altLang="en-US" sz="2000" b="0" dirty="0" smtClean="0">
                  <a:solidFill>
                    <a:schemeClr val="bg1"/>
                  </a:solidFill>
                  <a:latin typeface="微软雅黑" pitchFamily="34" charset="-122"/>
                  <a:ea typeface="微软雅黑" pitchFamily="34" charset="-122"/>
                </a:rPr>
                <a:t>造价</a:t>
              </a:r>
              <a:endParaRPr lang="en-US" altLang="zh-CN" sz="2000" b="0" dirty="0" smtClean="0">
                <a:solidFill>
                  <a:schemeClr val="bg1"/>
                </a:solidFill>
                <a:latin typeface="微软雅黑" pitchFamily="34" charset="-122"/>
                <a:ea typeface="微软雅黑" pitchFamily="34" charset="-122"/>
              </a:endParaRPr>
            </a:p>
            <a:p>
              <a:pPr algn="ctr"/>
              <a:r>
                <a:rPr lang="zh-CN" altLang="en-US" sz="2000" b="0" dirty="0" smtClean="0">
                  <a:solidFill>
                    <a:schemeClr val="bg1"/>
                  </a:solidFill>
                  <a:latin typeface="微软雅黑" pitchFamily="34" charset="-122"/>
                  <a:ea typeface="微软雅黑" pitchFamily="34" charset="-122"/>
                </a:rPr>
                <a:t>管理</a:t>
              </a:r>
              <a:endParaRPr lang="en-US" altLang="zh-CN" sz="2000" b="0" dirty="0" smtClean="0">
                <a:solidFill>
                  <a:schemeClr val="bg1"/>
                </a:solidFill>
                <a:latin typeface="微软雅黑" pitchFamily="34" charset="-122"/>
                <a:ea typeface="微软雅黑" pitchFamily="34" charset="-122"/>
              </a:endParaRPr>
            </a:p>
            <a:p>
              <a:pPr algn="ctr"/>
              <a:r>
                <a:rPr lang="zh-CN" altLang="en-US" sz="2000" b="0" dirty="0" smtClean="0">
                  <a:solidFill>
                    <a:schemeClr val="bg1"/>
                  </a:solidFill>
                  <a:latin typeface="微软雅黑" pitchFamily="34" charset="-122"/>
                  <a:ea typeface="微软雅黑" pitchFamily="34" charset="-122"/>
                </a:rPr>
                <a:t>标准</a:t>
              </a:r>
              <a:endParaRPr lang="en-US" altLang="zh-CN" sz="2000" b="0" dirty="0" smtClean="0">
                <a:solidFill>
                  <a:schemeClr val="bg1"/>
                </a:solidFill>
                <a:latin typeface="微软雅黑" pitchFamily="34" charset="-122"/>
                <a:ea typeface="微软雅黑" pitchFamily="34" charset="-122"/>
              </a:endParaRPr>
            </a:p>
            <a:p>
              <a:pPr algn="ctr"/>
              <a:r>
                <a:rPr lang="zh-CN" altLang="en-US" sz="2000" b="0" dirty="0" smtClean="0">
                  <a:solidFill>
                    <a:schemeClr val="bg1"/>
                  </a:solidFill>
                  <a:latin typeface="微软雅黑" pitchFamily="34" charset="-122"/>
                  <a:ea typeface="微软雅黑" pitchFamily="34" charset="-122"/>
                </a:rPr>
                <a:t>体系</a:t>
              </a:r>
              <a:endParaRPr lang="zh-CN" altLang="en-US" sz="2000" b="0" dirty="0">
                <a:solidFill>
                  <a:schemeClr val="bg1"/>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738158" y="1571612"/>
            <a:ext cx="4355680" cy="535531"/>
          </a:xfrm>
          <a:prstGeom prst="rect">
            <a:avLst/>
          </a:prstGeom>
        </p:spPr>
        <p:txBody>
          <a:bodyPr wrap="none">
            <a:spAutoFit/>
          </a:bodyPr>
          <a:lstStyle/>
          <a:p>
            <a:pPr latinLnBrk="1">
              <a:lnSpc>
                <a:spcPct val="120000"/>
              </a:lnSpc>
            </a:pPr>
            <a:r>
              <a:rPr kumimoji="0" lang="en-US" altLang="zh-CN" sz="2400" b="0" dirty="0" smtClean="0">
                <a:solidFill>
                  <a:srgbClr val="FF0000"/>
                </a:solidFill>
                <a:latin typeface="微软雅黑" pitchFamily="34" charset="-122"/>
                <a:ea typeface="微软雅黑" pitchFamily="34" charset="-122"/>
              </a:rPr>
              <a:t>(3) </a:t>
            </a:r>
            <a:r>
              <a:rPr kumimoji="0" lang="zh-CN" altLang="en-US" sz="2400" b="0" dirty="0" smtClean="0">
                <a:solidFill>
                  <a:srgbClr val="FF0000"/>
                </a:solidFill>
                <a:latin typeface="微软雅黑" pitchFamily="34" charset="-122"/>
                <a:ea typeface="微软雅黑" pitchFamily="34" charset="-122"/>
              </a:rPr>
              <a:t>工程造价管理标准体系建设</a:t>
            </a:r>
          </a:p>
        </p:txBody>
      </p:sp>
      <p:sp>
        <p:nvSpPr>
          <p:cNvPr id="48" name="矩形 47"/>
          <p:cNvSpPr/>
          <p:nvPr/>
        </p:nvSpPr>
        <p:spPr>
          <a:xfrm>
            <a:off x="380968" y="2714620"/>
            <a:ext cx="4109757" cy="3477875"/>
          </a:xfrm>
          <a:prstGeom prst="rect">
            <a:avLst/>
          </a:prstGeom>
        </p:spPr>
        <p:txBody>
          <a:bodyPr wrap="square">
            <a:spAutoFit/>
          </a:bodyPr>
          <a:lstStyle/>
          <a:p>
            <a:pPr lvl="0" indent="457200">
              <a:lnSpc>
                <a:spcPct val="150000"/>
              </a:lnSpc>
              <a:defRPr/>
            </a:pPr>
            <a:r>
              <a:rPr lang="zh-CN" altLang="en-US" sz="2000" b="0" dirty="0" smtClean="0">
                <a:latin typeface="微软雅黑" pitchFamily="34" charset="-122"/>
                <a:ea typeface="微软雅黑" pitchFamily="34" charset="-122"/>
              </a:rPr>
              <a:t>已出版国家标准</a:t>
            </a:r>
            <a:r>
              <a:rPr lang="en-US" altLang="zh-CN" sz="2000" b="0" dirty="0" smtClean="0">
                <a:solidFill>
                  <a:srgbClr val="C00000"/>
                </a:solidFill>
                <a:latin typeface="微软雅黑" pitchFamily="34" charset="-122"/>
                <a:ea typeface="微软雅黑" pitchFamily="34" charset="-122"/>
              </a:rPr>
              <a:t>15</a:t>
            </a:r>
            <a:r>
              <a:rPr lang="zh-CN" altLang="en-US" sz="2000" b="0" dirty="0" smtClean="0">
                <a:latin typeface="微软雅黑" pitchFamily="34" charset="-122"/>
                <a:ea typeface="微软雅黑" pitchFamily="34" charset="-122"/>
              </a:rPr>
              <a:t>册</a:t>
            </a:r>
            <a:r>
              <a:rPr lang="zh-CN" altLang="en-US" sz="2000" b="0" dirty="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待颁布国家标准</a:t>
            </a:r>
            <a:r>
              <a:rPr lang="en-US" altLang="zh-CN" sz="2000" b="0" dirty="0" smtClean="0">
                <a:solidFill>
                  <a:srgbClr val="C00000"/>
                </a:solidFill>
                <a:latin typeface="微软雅黑" pitchFamily="34" charset="-122"/>
                <a:ea typeface="微软雅黑" pitchFamily="34" charset="-122"/>
              </a:rPr>
              <a:t>2</a:t>
            </a:r>
            <a:r>
              <a:rPr lang="zh-CN" altLang="en-US" sz="2000" b="0" dirty="0" smtClean="0">
                <a:latin typeface="微软雅黑" pitchFamily="34" charset="-122"/>
                <a:ea typeface="微软雅黑" pitchFamily="34" charset="-122"/>
              </a:rPr>
              <a:t>册</a:t>
            </a:r>
            <a:r>
              <a:rPr lang="zh-CN" altLang="en-US" sz="2000" b="0" dirty="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中价协发布协会标准</a:t>
            </a:r>
            <a:r>
              <a:rPr lang="en-US" altLang="zh-CN" sz="2000" b="0" dirty="0" smtClean="0">
                <a:solidFill>
                  <a:srgbClr val="C00000"/>
                </a:solidFill>
                <a:latin typeface="微软雅黑" pitchFamily="34" charset="-122"/>
                <a:ea typeface="微软雅黑" pitchFamily="34" charset="-122"/>
              </a:rPr>
              <a:t>9</a:t>
            </a:r>
            <a:r>
              <a:rPr lang="zh-CN" altLang="en-US" sz="2000" b="0" dirty="0" smtClean="0">
                <a:latin typeface="微软雅黑" pitchFamily="34" charset="-122"/>
                <a:ea typeface="微软雅黑" pitchFamily="34" charset="-122"/>
              </a:rPr>
              <a:t>册。</a:t>
            </a:r>
            <a:endParaRPr lang="en-US" altLang="zh-CN" sz="2000" b="0" dirty="0" smtClean="0">
              <a:latin typeface="微软雅黑" pitchFamily="34" charset="-122"/>
              <a:ea typeface="微软雅黑" pitchFamily="34" charset="-122"/>
            </a:endParaRPr>
          </a:p>
          <a:p>
            <a:pPr lvl="0" indent="457200">
              <a:lnSpc>
                <a:spcPct val="150000"/>
              </a:lnSpc>
              <a:defRPr/>
            </a:pPr>
            <a:r>
              <a:rPr lang="zh-CN" altLang="en-US" sz="2000" b="0" dirty="0" smtClean="0">
                <a:latin typeface="微软雅黑" pitchFamily="34" charset="-122"/>
                <a:ea typeface="微软雅黑" pitchFamily="34" charset="-122"/>
              </a:rPr>
              <a:t>目前，工程造价行业的标准体系已经初步建立，并将逐步完善，这些标准也是进行工程造价管理必须遵从的方法和依据。</a:t>
            </a:r>
            <a:endParaRPr lang="en-US" altLang="zh-CN" sz="2000" b="0" dirty="0" smtClean="0">
              <a:latin typeface="微软雅黑" pitchFamily="34" charset="-122"/>
              <a:ea typeface="微软雅黑" pitchFamily="34" charset="-122"/>
            </a:endParaRPr>
          </a:p>
        </p:txBody>
      </p:sp>
      <p:pic>
        <p:nvPicPr>
          <p:cNvPr id="49" name="Picture 2" descr="C:\Users\lenovo\Desktop\裁剪图\裁剪图\全部.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810" y="2071678"/>
            <a:ext cx="5171440" cy="4456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738158" y="1571612"/>
            <a:ext cx="4264309"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(3)</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grpSp>
        <p:nvGrpSpPr>
          <p:cNvPr id="11" name="组合 10"/>
          <p:cNvGrpSpPr/>
          <p:nvPr/>
        </p:nvGrpSpPr>
        <p:grpSpPr>
          <a:xfrm>
            <a:off x="1238224" y="2071673"/>
            <a:ext cx="7316316" cy="4507580"/>
            <a:chOff x="1619672" y="1820436"/>
            <a:chExt cx="6172708" cy="4326048"/>
          </a:xfrm>
        </p:grpSpPr>
        <p:sp>
          <p:nvSpPr>
            <p:cNvPr id="12" name="TextBox 11"/>
            <p:cNvSpPr txBox="1"/>
            <p:nvPr/>
          </p:nvSpPr>
          <p:spPr>
            <a:xfrm>
              <a:off x="5506380" y="4262364"/>
              <a:ext cx="2286000" cy="1189605"/>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lvl="0">
                <a:defRPr/>
              </a:pPr>
              <a:r>
                <a:rPr lang="en-US" altLang="zh-CN" kern="0" dirty="0">
                  <a:latin typeface="微软雅黑" pitchFamily="34" charset="-122"/>
                </a:rPr>
                <a:t>《</a:t>
              </a:r>
              <a:r>
                <a:rPr lang="zh-CN" altLang="en-US" kern="0" dirty="0">
                  <a:latin typeface="微软雅黑" pitchFamily="34" charset="-122"/>
                </a:rPr>
                <a:t>建设工程计价设备材料划分标准</a:t>
              </a:r>
              <a:r>
                <a:rPr lang="en-US" altLang="zh-CN" kern="0" dirty="0">
                  <a:latin typeface="微软雅黑" pitchFamily="34" charset="-122"/>
                </a:rPr>
                <a:t>》(GB/T50531)</a:t>
              </a:r>
              <a:r>
                <a:rPr lang="zh-CN" altLang="en-US" kern="0" dirty="0">
                  <a:latin typeface="微软雅黑" pitchFamily="34" charset="-122"/>
                </a:rPr>
                <a:t>是针对工程计价中设备材料的划分而制订，以确定设备费、建筑安装工程费的科学分类，同时为工程造价文件编制时计算税金提供参考或依据。</a:t>
              </a:r>
              <a:endParaRPr kumimoji="0" lang="zh-CN" altLang="en-US" sz="1200" b="0" i="0" u="none" strike="noStrike" kern="0" cap="none" spc="0" normalizeH="0" baseline="0" noProof="0" dirty="0">
                <a:ln>
                  <a:noFill/>
                </a:ln>
                <a:solidFill>
                  <a:srgbClr val="4D4D4D"/>
                </a:solidFill>
                <a:effectLst/>
                <a:uLnTx/>
                <a:uFillTx/>
                <a:latin typeface="微软雅黑" pitchFamily="34" charset="-122"/>
              </a:endParaRPr>
            </a:p>
          </p:txBody>
        </p:sp>
        <p:sp>
          <p:nvSpPr>
            <p:cNvPr id="13" name="TextBox 12"/>
            <p:cNvSpPr txBox="1"/>
            <p:nvPr/>
          </p:nvSpPr>
          <p:spPr>
            <a:xfrm>
              <a:off x="2584017" y="5179930"/>
              <a:ext cx="2714029" cy="966554"/>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lvl="0">
                <a:defRPr/>
              </a:pPr>
              <a:r>
                <a:rPr lang="zh-CN" altLang="en-US" kern="0" dirty="0">
                  <a:latin typeface="微软雅黑" pitchFamily="34" charset="-122"/>
                </a:rPr>
                <a:t>建设工程的费用构成和分类是工程计价的最重要基础工作，编制</a:t>
              </a:r>
              <a:r>
                <a:rPr lang="en-US" altLang="zh-CN" kern="0" dirty="0">
                  <a:latin typeface="微软雅黑" pitchFamily="34" charset="-122"/>
                </a:rPr>
                <a:t>《</a:t>
              </a:r>
              <a:r>
                <a:rPr lang="zh-CN" altLang="en-US" kern="0" dirty="0">
                  <a:latin typeface="微软雅黑" pitchFamily="34" charset="-122"/>
                </a:rPr>
                <a:t>建设工程造价费用构成通则</a:t>
              </a:r>
              <a:r>
                <a:rPr lang="en-US" altLang="zh-CN" kern="0" dirty="0">
                  <a:latin typeface="微软雅黑" pitchFamily="34" charset="-122"/>
                </a:rPr>
                <a:t>》</a:t>
              </a:r>
              <a:r>
                <a:rPr lang="zh-CN" altLang="en-US" kern="0" dirty="0">
                  <a:latin typeface="微软雅黑" pitchFamily="34" charset="-122"/>
                </a:rPr>
                <a:t>目的是拟以标准的形式规范工程造价中各类费用的构成和含义。</a:t>
              </a:r>
              <a:endParaRPr kumimoji="0" lang="zh-CN" altLang="en-US" sz="1200" b="0" i="0" u="none" strike="noStrike" kern="0" cap="none" spc="0" normalizeH="0" baseline="0" noProof="0" dirty="0">
                <a:ln>
                  <a:noFill/>
                </a:ln>
                <a:solidFill>
                  <a:srgbClr val="4D4D4D"/>
                </a:solidFill>
                <a:effectLst/>
                <a:uLnTx/>
                <a:uFillTx/>
                <a:latin typeface="微软雅黑" pitchFamily="34" charset="-122"/>
              </a:endParaRPr>
            </a:p>
          </p:txBody>
        </p:sp>
        <p:grpSp>
          <p:nvGrpSpPr>
            <p:cNvPr id="14" name="组合 9"/>
            <p:cNvGrpSpPr/>
            <p:nvPr/>
          </p:nvGrpSpPr>
          <p:grpSpPr>
            <a:xfrm>
              <a:off x="1619672" y="1820436"/>
              <a:ext cx="3851808" cy="4000758"/>
              <a:chOff x="1974850" y="1820436"/>
              <a:chExt cx="3851808" cy="4000758"/>
            </a:xfrm>
          </p:grpSpPr>
          <p:grpSp>
            <p:nvGrpSpPr>
              <p:cNvPr id="15" name="组合 10"/>
              <p:cNvGrpSpPr/>
              <p:nvPr/>
            </p:nvGrpSpPr>
            <p:grpSpPr>
              <a:xfrm>
                <a:off x="4141093" y="1820436"/>
                <a:ext cx="694122" cy="765261"/>
                <a:chOff x="2051050" y="4567238"/>
                <a:chExt cx="1016000" cy="1120130"/>
              </a:xfrm>
            </p:grpSpPr>
            <p:sp>
              <p:nvSpPr>
                <p:cNvPr id="36" name="椭圆 35"/>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37"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D4D4D"/>
                    </a:solidFill>
                    <a:effectLst/>
                    <a:uLnTx/>
                    <a:uFillTx/>
                    <a:latin typeface="Arial" pitchFamily="34" charset="0"/>
                    <a:ea typeface="微软雅黑" pitchFamily="34" charset="-122"/>
                  </a:endParaRPr>
                </a:p>
              </p:txBody>
            </p:sp>
            <p:sp>
              <p:nvSpPr>
                <p:cNvPr id="38" name="未知"/>
                <p:cNvSpPr>
                  <a:spLocks/>
                </p:cNvSpPr>
                <p:nvPr/>
              </p:nvSpPr>
              <p:spPr bwMode="auto">
                <a:xfrm>
                  <a:off x="2184402" y="4594495"/>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16"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nvGrpSpPr>
              <p:cNvPr id="18" name="组合 12"/>
              <p:cNvGrpSpPr/>
              <p:nvPr/>
            </p:nvGrpSpPr>
            <p:grpSpPr>
              <a:xfrm>
                <a:off x="2581274" y="2414588"/>
                <a:ext cx="1419226" cy="1571365"/>
                <a:chOff x="2581274" y="2414588"/>
                <a:chExt cx="1419226" cy="1571365"/>
              </a:xfrm>
            </p:grpSpPr>
            <p:sp>
              <p:nvSpPr>
                <p:cNvPr id="31" name="椭圆 30"/>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grpSp>
              <p:nvGrpSpPr>
                <p:cNvPr id="33" name="组合 32"/>
                <p:cNvGrpSpPr/>
                <p:nvPr/>
              </p:nvGrpSpPr>
              <p:grpSpPr>
                <a:xfrm>
                  <a:off x="2606675" y="2414588"/>
                  <a:ext cx="1368425" cy="1368425"/>
                  <a:chOff x="2606675" y="2414588"/>
                  <a:chExt cx="1368425" cy="1368425"/>
                </a:xfrm>
              </p:grpSpPr>
              <p:sp>
                <p:nvSpPr>
                  <p:cNvPr id="34" name="Oval 19"/>
                  <p:cNvSpPr>
                    <a:spLocks noChangeArrowheads="1"/>
                  </p:cNvSpPr>
                  <p:nvPr/>
                </p:nvSpPr>
                <p:spPr bwMode="auto">
                  <a:xfrm>
                    <a:off x="2606675" y="2414588"/>
                    <a:ext cx="1368425" cy="1368425"/>
                  </a:xfrm>
                  <a:prstGeom prst="ellipse">
                    <a:avLst/>
                  </a:prstGeom>
                  <a:gradFill rotWithShape="1">
                    <a:gsLst>
                      <a:gs pos="0">
                        <a:srgbClr val="2676FF">
                          <a:lumMod val="40000"/>
                          <a:lumOff val="60000"/>
                        </a:srgbClr>
                      </a:gs>
                      <a:gs pos="100000">
                        <a:srgbClr val="2676FF"/>
                      </a:gs>
                    </a:gsLst>
                    <a:path path="shape">
                      <a:fillToRect l="50000" t="50000" r="50000" b="50000"/>
                    </a:path>
                  </a:gradFill>
                  <a:ln w="9525">
                    <a:solidFill>
                      <a:srgbClr val="2676FF"/>
                    </a:solidFill>
                    <a:round/>
                    <a:headEnd/>
                    <a:tailE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400" b="1" kern="0" dirty="0" smtClean="0">
                        <a:solidFill>
                          <a:sysClr val="window" lastClr="FFFFFF"/>
                        </a:solidFill>
                        <a:latin typeface="Arial" pitchFamily="34" charset="0"/>
                        <a:ea typeface="微软雅黑" pitchFamily="34" charset="-122"/>
                      </a:rPr>
                      <a:t>基础</a:t>
                    </a:r>
                    <a:endParaRPr lang="en-US" altLang="zh-CN" sz="2400" b="1" kern="0" dirty="0" smtClean="0">
                      <a:solidFill>
                        <a:sysClr val="window" lastClr="FFFFFF"/>
                      </a:solidFill>
                      <a:latin typeface="Arial" pitchFamily="34" charset="0"/>
                      <a:ea typeface="微软雅黑" pitchFamily="34" charset="-122"/>
                    </a:endParaRPr>
                  </a:p>
                  <a:p>
                    <a:pPr marL="0" marR="0" lvl="0" indent="0" algn="ctr" defTabSz="914400" eaLnBrk="1" fontAlgn="auto" latinLnBrk="0" hangingPunct="1">
                      <a:lnSpc>
                        <a:spcPct val="120000"/>
                      </a:lnSpc>
                      <a:spcBef>
                        <a:spcPts val="0"/>
                      </a:spcBef>
                      <a:spcAft>
                        <a:spcPts val="0"/>
                      </a:spcAft>
                      <a:buClrTx/>
                      <a:buSzTx/>
                      <a:buFontTx/>
                      <a:buNone/>
                      <a:tabLst/>
                      <a:defRPr/>
                    </a:pPr>
                    <a:r>
                      <a:rPr lang="zh-CN" altLang="en-US" sz="2400" b="1" kern="0" dirty="0" smtClean="0">
                        <a:solidFill>
                          <a:sysClr val="window" lastClr="FFFFFF"/>
                        </a:solidFill>
                        <a:latin typeface="Arial" pitchFamily="34" charset="0"/>
                        <a:ea typeface="微软雅黑" pitchFamily="34" charset="-122"/>
                      </a:rPr>
                      <a:t>标准</a:t>
                    </a:r>
                    <a:endParaRPr kumimoji="0" lang="zh-CN" altLang="en-US" sz="2400" b="1" i="0" u="none" strike="noStrike" kern="0" cap="none" spc="0" normalizeH="0" baseline="0" noProof="0" dirty="0">
                      <a:ln>
                        <a:noFill/>
                      </a:ln>
                      <a:solidFill>
                        <a:sysClr val="window" lastClr="FFFFFF"/>
                      </a:solidFill>
                      <a:effectLst/>
                      <a:uLnTx/>
                      <a:uFillTx/>
                      <a:latin typeface="Arial" pitchFamily="34" charset="0"/>
                      <a:ea typeface="微软雅黑" pitchFamily="34" charset="-122"/>
                    </a:endParaRPr>
                  </a:p>
                </p:txBody>
              </p:sp>
              <p:sp>
                <p:nvSpPr>
                  <p:cNvPr id="35" name="未知"/>
                  <p:cNvSpPr>
                    <a:spLocks/>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sp>
            <p:nvSpPr>
              <p:cNvPr id="19" name="Rectangle 5"/>
              <p:cNvSpPr>
                <a:spLocks noChangeArrowheads="1"/>
              </p:cNvSpPr>
              <p:nvPr/>
            </p:nvSpPr>
            <p:spPr bwMode="gray">
              <a:xfrm rot="17520000" flipV="1">
                <a:off x="2264691" y="3999244"/>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nvGrpSpPr>
              <p:cNvPr id="21" name="组合 14"/>
              <p:cNvGrpSpPr/>
              <p:nvPr/>
            </p:nvGrpSpPr>
            <p:grpSpPr>
              <a:xfrm>
                <a:off x="1974850" y="4538712"/>
                <a:ext cx="1016000" cy="1282482"/>
                <a:chOff x="1974850" y="4538712"/>
                <a:chExt cx="1016000" cy="1282482"/>
              </a:xfrm>
            </p:grpSpPr>
            <p:sp>
              <p:nvSpPr>
                <p:cNvPr id="28" name="椭圆 27"/>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29" name="Oval 19"/>
                <p:cNvSpPr>
                  <a:spLocks noChangeArrowheads="1"/>
                </p:cNvSpPr>
                <p:nvPr/>
              </p:nvSpPr>
              <p:spPr bwMode="auto">
                <a:xfrm>
                  <a:off x="1974850" y="453871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D4D4D"/>
                    </a:solidFill>
                    <a:effectLst/>
                    <a:uLnTx/>
                    <a:uFillTx/>
                    <a:latin typeface="Arial" pitchFamily="34" charset="0"/>
                    <a:ea typeface="微软雅黑" pitchFamily="34" charset="-122"/>
                  </a:endParaRPr>
                </a:p>
              </p:txBody>
            </p:sp>
            <p:sp>
              <p:nvSpPr>
                <p:cNvPr id="30" name="未知"/>
                <p:cNvSpPr>
                  <a:spLocks/>
                </p:cNvSpPr>
                <p:nvPr/>
              </p:nvSpPr>
              <p:spPr bwMode="auto">
                <a:xfrm>
                  <a:off x="2108202" y="4565969"/>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22" name="Rectangle 5"/>
              <p:cNvSpPr>
                <a:spLocks noChangeArrowheads="1"/>
              </p:cNvSpPr>
              <p:nvPr/>
            </p:nvSpPr>
            <p:spPr bwMode="gray">
              <a:xfrm rot="12840000" flipV="1">
                <a:off x="3572936" y="3783150"/>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nvGrpSpPr>
              <p:cNvPr id="24" name="组合 16"/>
              <p:cNvGrpSpPr/>
              <p:nvPr/>
            </p:nvGrpSpPr>
            <p:grpSpPr>
              <a:xfrm>
                <a:off x="4604284" y="3918703"/>
                <a:ext cx="1222374" cy="1389667"/>
                <a:chOff x="2051050" y="4567238"/>
                <a:chExt cx="1016000" cy="1155050"/>
              </a:xfrm>
            </p:grpSpPr>
            <p:sp>
              <p:nvSpPr>
                <p:cNvPr id="25" name="椭圆 24"/>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26"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4D4D4D"/>
                    </a:solidFill>
                    <a:effectLst/>
                    <a:uLnTx/>
                    <a:uFillTx/>
                    <a:latin typeface="Arial" pitchFamily="34" charset="0"/>
                    <a:ea typeface="微软雅黑" pitchFamily="34" charset="-122"/>
                  </a:endParaRPr>
                </a:p>
              </p:txBody>
            </p:sp>
            <p:sp>
              <p:nvSpPr>
                <p:cNvPr id="27" name="未知"/>
                <p:cNvSpPr>
                  <a:spLocks/>
                </p:cNvSpPr>
                <p:nvPr/>
              </p:nvSpPr>
              <p:spPr bwMode="auto">
                <a:xfrm>
                  <a:off x="2184402" y="4594495"/>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grpSp>
      <p:sp>
        <p:nvSpPr>
          <p:cNvPr id="39" name="矩形 38"/>
          <p:cNvSpPr/>
          <p:nvPr/>
        </p:nvSpPr>
        <p:spPr>
          <a:xfrm>
            <a:off x="5524504" y="2071678"/>
            <a:ext cx="2732609" cy="400110"/>
          </a:xfrm>
          <a:prstGeom prst="rect">
            <a:avLst/>
          </a:prstGeom>
        </p:spPr>
        <p:txBody>
          <a:bodyPr wrap="square">
            <a:spAutoFit/>
          </a:bodyPr>
          <a:lstStyle/>
          <a:p>
            <a:r>
              <a:rPr lang="zh-CN" altLang="zh-CN" b="1" dirty="0">
                <a:latin typeface="微软雅黑" pitchFamily="34" charset="-122"/>
                <a:ea typeface="微软雅黑" pitchFamily="34" charset="-122"/>
              </a:rPr>
              <a:t>工程造价术语标准</a:t>
            </a:r>
            <a:endParaRPr lang="zh-CN" altLang="en-US" dirty="0">
              <a:latin typeface="微软雅黑" pitchFamily="34" charset="-122"/>
              <a:ea typeface="微软雅黑" pitchFamily="34" charset="-122"/>
            </a:endParaRPr>
          </a:p>
        </p:txBody>
      </p:sp>
      <p:sp>
        <p:nvSpPr>
          <p:cNvPr id="40" name="矩形 39"/>
          <p:cNvSpPr/>
          <p:nvPr/>
        </p:nvSpPr>
        <p:spPr>
          <a:xfrm>
            <a:off x="5881694" y="4214818"/>
            <a:ext cx="3325072" cy="400110"/>
          </a:xfrm>
          <a:prstGeom prst="rect">
            <a:avLst/>
          </a:prstGeom>
        </p:spPr>
        <p:txBody>
          <a:bodyPr wrap="square">
            <a:spAutoFit/>
          </a:bodyPr>
          <a:lstStyle/>
          <a:p>
            <a:r>
              <a:rPr lang="zh-CN" altLang="zh-CN" b="1" dirty="0" smtClean="0">
                <a:latin typeface="微软雅黑" pitchFamily="34" charset="-122"/>
                <a:ea typeface="微软雅黑" pitchFamily="34" charset="-122"/>
              </a:rPr>
              <a:t>工程</a:t>
            </a:r>
            <a:r>
              <a:rPr lang="zh-CN" altLang="zh-CN" b="1" dirty="0">
                <a:latin typeface="微软雅黑" pitchFamily="34" charset="-122"/>
                <a:ea typeface="微软雅黑" pitchFamily="34" charset="-122"/>
              </a:rPr>
              <a:t>计价设备材料划分标准</a:t>
            </a:r>
            <a:endParaRPr lang="zh-CN" altLang="zh-CN" dirty="0">
              <a:latin typeface="微软雅黑" pitchFamily="34" charset="-122"/>
              <a:ea typeface="微软雅黑" pitchFamily="34" charset="-122"/>
            </a:endParaRPr>
          </a:p>
        </p:txBody>
      </p:sp>
      <p:sp>
        <p:nvSpPr>
          <p:cNvPr id="41" name="TextBox 40"/>
          <p:cNvSpPr txBox="1"/>
          <p:nvPr/>
        </p:nvSpPr>
        <p:spPr>
          <a:xfrm>
            <a:off x="5381628" y="2500306"/>
            <a:ext cx="2825824" cy="1200329"/>
          </a:xfrm>
          <a:prstGeom prst="rect">
            <a:avLst/>
          </a:prstGeom>
          <a:noFill/>
          <a:ln>
            <a:noFill/>
          </a:ln>
        </p:spPr>
        <p:txBody>
          <a:bodyPr wrap="square">
            <a:spAutoFit/>
          </a:bodyPr>
          <a:lstStyle>
            <a:defPPr>
              <a:defRPr lang="zh-CN"/>
            </a:defPPr>
            <a:lvl1pPr>
              <a:lnSpc>
                <a:spcPct val="150000"/>
              </a:lnSpc>
              <a:defRPr sz="1200">
                <a:solidFill>
                  <a:srgbClr val="4D4D4D"/>
                </a:solidFill>
                <a:ea typeface="微软雅黑" pitchFamily="34" charset="-122"/>
              </a:defRPr>
            </a:lvl1pPr>
          </a:lstStyle>
          <a:p>
            <a:pPr lvl="0">
              <a:defRPr/>
            </a:pPr>
            <a:r>
              <a:rPr lang="en-US" altLang="zh-CN" kern="0" dirty="0">
                <a:latin typeface="微软雅黑" pitchFamily="34" charset="-122"/>
              </a:rPr>
              <a:t>《</a:t>
            </a:r>
            <a:r>
              <a:rPr lang="zh-CN" altLang="en-US" kern="0" dirty="0">
                <a:latin typeface="微软雅黑" pitchFamily="34" charset="-122"/>
              </a:rPr>
              <a:t>工程造价术语标准</a:t>
            </a:r>
            <a:r>
              <a:rPr lang="en-US" altLang="zh-CN" kern="0" dirty="0">
                <a:latin typeface="微软雅黑" pitchFamily="34" charset="-122"/>
              </a:rPr>
              <a:t>》(GB/T50875)</a:t>
            </a:r>
            <a:r>
              <a:rPr lang="zh-CN" altLang="en-US" kern="0" dirty="0">
                <a:latin typeface="微软雅黑" pitchFamily="34" charset="-122"/>
              </a:rPr>
              <a:t>为工程造价管理的基础，应依据有关管理规定、文件等编制统一的工程造价术语，规范工程造价管理基础。</a:t>
            </a:r>
            <a:endParaRPr kumimoji="0" lang="zh-CN" altLang="en-US" sz="1200" b="0" i="0" u="none" strike="noStrike" kern="0" cap="none" spc="0" normalizeH="0" baseline="0" noProof="0" dirty="0">
              <a:ln>
                <a:noFill/>
              </a:ln>
              <a:solidFill>
                <a:srgbClr val="4D4D4D"/>
              </a:solidFill>
              <a:effectLst/>
              <a:uLnTx/>
              <a:uFillTx/>
              <a:latin typeface="微软雅黑" pitchFamily="34" charset="-122"/>
            </a:endParaRPr>
          </a:p>
        </p:txBody>
      </p:sp>
      <p:sp>
        <p:nvSpPr>
          <p:cNvPr id="42" name="矩形 41"/>
          <p:cNvSpPr/>
          <p:nvPr/>
        </p:nvSpPr>
        <p:spPr>
          <a:xfrm>
            <a:off x="2524108" y="5143512"/>
            <a:ext cx="2823154" cy="400110"/>
          </a:xfrm>
          <a:prstGeom prst="rect">
            <a:avLst/>
          </a:prstGeom>
        </p:spPr>
        <p:txBody>
          <a:bodyPr wrap="square">
            <a:spAutoFit/>
          </a:bodyPr>
          <a:lstStyle/>
          <a:p>
            <a:r>
              <a:rPr lang="zh-CN" altLang="zh-CN" b="1" dirty="0" smtClean="0">
                <a:latin typeface="微软雅黑" pitchFamily="34" charset="-122"/>
                <a:ea typeface="微软雅黑" pitchFamily="34" charset="-122"/>
              </a:rPr>
              <a:t>工程</a:t>
            </a:r>
            <a:r>
              <a:rPr lang="zh-CN" altLang="zh-CN" b="1" dirty="0">
                <a:latin typeface="微软雅黑" pitchFamily="34" charset="-122"/>
                <a:ea typeface="微软雅黑" pitchFamily="34" charset="-122"/>
              </a:rPr>
              <a:t>造价费用构成通则</a:t>
            </a:r>
            <a:endParaRPr lang="zh-CN" altLang="en-US" dirty="0">
              <a:latin typeface="微软雅黑" pitchFamily="34" charset="-122"/>
              <a:ea typeface="微软雅黑" pitchFamily="34" charset="-122"/>
            </a:endParaRPr>
          </a:p>
        </p:txBody>
      </p:sp>
      <p:sp>
        <p:nvSpPr>
          <p:cNvPr id="43" name="矩形 42"/>
          <p:cNvSpPr/>
          <p:nvPr/>
        </p:nvSpPr>
        <p:spPr>
          <a:xfrm>
            <a:off x="380968" y="3500438"/>
            <a:ext cx="1210588" cy="400110"/>
          </a:xfrm>
          <a:prstGeom prst="rect">
            <a:avLst/>
          </a:prstGeom>
        </p:spPr>
        <p:txBody>
          <a:bodyPr wrap="none">
            <a:spAutoFit/>
          </a:bodyPr>
          <a:lstStyle/>
          <a:p>
            <a:r>
              <a:rPr lang="zh-CN" altLang="en-US" dirty="0" smtClean="0">
                <a:solidFill>
                  <a:srgbClr val="C00000"/>
                </a:solidFill>
                <a:latin typeface="微软雅黑" pitchFamily="34" charset="-122"/>
                <a:ea typeface="微软雅黑" pitchFamily="34" charset="-122"/>
              </a:rPr>
              <a:t>基础标准</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0899" name="组合 4"/>
          <p:cNvGrpSpPr>
            <a:grpSpLocks/>
          </p:cNvGrpSpPr>
          <p:nvPr/>
        </p:nvGrpSpPr>
        <p:grpSpPr bwMode="auto">
          <a:xfrm>
            <a:off x="685800" y="422275"/>
            <a:ext cx="5273675" cy="642938"/>
            <a:chOff x="632383" y="422260"/>
            <a:chExt cx="4868311" cy="642941"/>
          </a:xfrm>
        </p:grpSpPr>
        <p:pic>
          <p:nvPicPr>
            <p:cNvPr id="8091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091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80900" name="组合 10"/>
          <p:cNvGrpSpPr>
            <a:grpSpLocks/>
          </p:cNvGrpSpPr>
          <p:nvPr/>
        </p:nvGrpSpPr>
        <p:grpSpPr bwMode="auto">
          <a:xfrm>
            <a:off x="6321152" y="500063"/>
            <a:ext cx="3203848" cy="515937"/>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14" name="图文框 13"/>
          <p:cNvSpPr/>
          <p:nvPr/>
        </p:nvSpPr>
        <p:spPr>
          <a:xfrm>
            <a:off x="738158" y="1142984"/>
            <a:ext cx="3500462" cy="642942"/>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0902" name="矩形 14"/>
          <p:cNvSpPr>
            <a:spLocks noChangeArrowheads="1"/>
          </p:cNvSpPr>
          <p:nvPr/>
        </p:nvSpPr>
        <p:spPr bwMode="auto">
          <a:xfrm>
            <a:off x="809625" y="1214438"/>
            <a:ext cx="3357563" cy="461962"/>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价格属性变化的分析</a:t>
            </a:r>
            <a:endParaRPr lang="zh-CN" altLang="en-US" sz="2400"/>
          </a:p>
        </p:txBody>
      </p:sp>
      <p:graphicFrame>
        <p:nvGraphicFramePr>
          <p:cNvPr id="17" name="图示 16"/>
          <p:cNvGraphicFramePr/>
          <p:nvPr>
            <p:extLst>
              <p:ext uri="{D42A27DB-BD31-4B8C-83A1-F6EECF244321}">
                <p14:modId xmlns:p14="http://schemas.microsoft.com/office/powerpoint/2010/main" val="855749203"/>
              </p:ext>
            </p:extLst>
          </p:nvPr>
        </p:nvGraphicFramePr>
        <p:xfrm>
          <a:off x="738158" y="1928802"/>
          <a:ext cx="871543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4264309"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(3)</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43" name="Freeform 2"/>
          <p:cNvSpPr>
            <a:spLocks/>
          </p:cNvSpPr>
          <p:nvPr/>
        </p:nvSpPr>
        <p:spPr bwMode="auto">
          <a:xfrm flipH="1">
            <a:off x="6708773" y="4549777"/>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44" name="Freeform 2"/>
          <p:cNvSpPr>
            <a:spLocks/>
          </p:cNvSpPr>
          <p:nvPr/>
        </p:nvSpPr>
        <p:spPr bwMode="auto">
          <a:xfrm flipH="1">
            <a:off x="5554652" y="452913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45" name="Freeform 3"/>
          <p:cNvSpPr>
            <a:spLocks/>
          </p:cNvSpPr>
          <p:nvPr/>
        </p:nvSpPr>
        <p:spPr bwMode="auto">
          <a:xfrm>
            <a:off x="241322" y="459104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accent2">
                  <a:alpha val="0"/>
                </a:schemeClr>
              </a:gs>
              <a:gs pos="100000">
                <a:schemeClr val="accent2">
                  <a:gamma/>
                  <a:shade val="54510"/>
                  <a:invGamma/>
                  <a:alpha val="50000"/>
                </a:schemeClr>
              </a:gs>
            </a:gsLst>
            <a:lin ang="0" scaled="1"/>
          </a:gradFill>
          <a:ln w="9525">
            <a:noFill/>
            <a:round/>
            <a:headEnd/>
            <a:tailEnd/>
          </a:ln>
        </p:spPr>
        <p:txBody>
          <a:bodyPr/>
          <a:lstStyle/>
          <a:p>
            <a:pPr>
              <a:defRPr/>
            </a:pPr>
            <a:endParaRPr lang="zh-CN" altLang="en-US" b="0">
              <a:latin typeface="Arial" charset="0"/>
            </a:endParaRPr>
          </a:p>
        </p:txBody>
      </p:sp>
      <p:sp>
        <p:nvSpPr>
          <p:cNvPr id="46" name="Freeform 4"/>
          <p:cNvSpPr>
            <a:spLocks/>
          </p:cNvSpPr>
          <p:nvPr/>
        </p:nvSpPr>
        <p:spPr bwMode="auto">
          <a:xfrm flipH="1">
            <a:off x="7954992" y="444658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47" name="Freeform 6"/>
          <p:cNvSpPr>
            <a:spLocks/>
          </p:cNvSpPr>
          <p:nvPr/>
        </p:nvSpPr>
        <p:spPr bwMode="auto">
          <a:xfrm>
            <a:off x="1265227" y="444975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48" name="Freeform 7"/>
          <p:cNvSpPr>
            <a:spLocks/>
          </p:cNvSpPr>
          <p:nvPr/>
        </p:nvSpPr>
        <p:spPr bwMode="auto">
          <a:xfrm>
            <a:off x="2560627" y="452913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49" name="Freeform 8"/>
          <p:cNvSpPr>
            <a:spLocks/>
          </p:cNvSpPr>
          <p:nvPr/>
        </p:nvSpPr>
        <p:spPr bwMode="auto">
          <a:xfrm>
            <a:off x="728652" y="355758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1D8AC8"/>
          </a:solidFill>
          <a:ln w="9525">
            <a:noFill/>
            <a:round/>
            <a:headEnd/>
            <a:tailEnd/>
          </a:ln>
        </p:spPr>
        <p:txBody>
          <a:bodyPr/>
          <a:lstStyle/>
          <a:p>
            <a:endParaRPr lang="zh-CN" altLang="en-US"/>
          </a:p>
        </p:txBody>
      </p:sp>
      <p:sp>
        <p:nvSpPr>
          <p:cNvPr id="50" name="Freeform 9"/>
          <p:cNvSpPr>
            <a:spLocks/>
          </p:cNvSpPr>
          <p:nvPr/>
        </p:nvSpPr>
        <p:spPr bwMode="auto">
          <a:xfrm>
            <a:off x="350827" y="355758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D8AC8"/>
          </a:solidFill>
          <a:ln w="9525">
            <a:noFill/>
            <a:round/>
            <a:headEnd/>
            <a:tailEnd/>
          </a:ln>
        </p:spPr>
        <p:txBody>
          <a:bodyPr/>
          <a:lstStyle/>
          <a:p>
            <a:endParaRPr lang="zh-CN" altLang="en-US"/>
          </a:p>
        </p:txBody>
      </p:sp>
      <p:sp>
        <p:nvSpPr>
          <p:cNvPr id="51" name="Freeform 10"/>
          <p:cNvSpPr>
            <a:spLocks/>
          </p:cNvSpPr>
          <p:nvPr/>
        </p:nvSpPr>
        <p:spPr bwMode="auto">
          <a:xfrm>
            <a:off x="2117715" y="365441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w="9525">
            <a:noFill/>
            <a:round/>
            <a:headEnd/>
            <a:tailEnd/>
          </a:ln>
        </p:spPr>
        <p:txBody>
          <a:bodyPr/>
          <a:lstStyle/>
          <a:p>
            <a:endParaRPr lang="zh-CN" altLang="en-US"/>
          </a:p>
        </p:txBody>
      </p:sp>
      <p:sp>
        <p:nvSpPr>
          <p:cNvPr id="52" name="Freeform 11"/>
          <p:cNvSpPr>
            <a:spLocks/>
          </p:cNvSpPr>
          <p:nvPr/>
        </p:nvSpPr>
        <p:spPr bwMode="auto">
          <a:xfrm>
            <a:off x="1908165" y="364013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53" name="Freeform 12"/>
          <p:cNvSpPr>
            <a:spLocks/>
          </p:cNvSpPr>
          <p:nvPr/>
        </p:nvSpPr>
        <p:spPr bwMode="auto">
          <a:xfrm>
            <a:off x="3413115" y="369410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w="9525" algn="ctr">
            <a:noFill/>
            <a:round/>
            <a:headEnd/>
            <a:tailEnd/>
          </a:ln>
          <a:effectLst/>
        </p:spPr>
        <p:txBody>
          <a:bodyPr/>
          <a:lstStyle/>
          <a:p>
            <a:endParaRPr lang="zh-CN" altLang="en-US"/>
          </a:p>
        </p:txBody>
      </p:sp>
      <p:sp>
        <p:nvSpPr>
          <p:cNvPr id="54" name="Freeform 13"/>
          <p:cNvSpPr>
            <a:spLocks/>
          </p:cNvSpPr>
          <p:nvPr/>
        </p:nvSpPr>
        <p:spPr bwMode="auto">
          <a:xfrm>
            <a:off x="3336915" y="369410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55" name="Freeform 14"/>
          <p:cNvSpPr>
            <a:spLocks/>
          </p:cNvSpPr>
          <p:nvPr/>
        </p:nvSpPr>
        <p:spPr bwMode="auto">
          <a:xfrm flipH="1">
            <a:off x="8247092" y="355758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56" name="Freeform 15"/>
          <p:cNvSpPr>
            <a:spLocks/>
          </p:cNvSpPr>
          <p:nvPr/>
        </p:nvSpPr>
        <p:spPr bwMode="auto">
          <a:xfrm flipH="1">
            <a:off x="9366280" y="355758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57" name="Freeform 16"/>
          <p:cNvSpPr>
            <a:spLocks/>
          </p:cNvSpPr>
          <p:nvPr/>
        </p:nvSpPr>
        <p:spPr bwMode="auto">
          <a:xfrm flipH="1">
            <a:off x="6885017" y="364013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58" name="Freeform 17"/>
          <p:cNvSpPr>
            <a:spLocks/>
          </p:cNvSpPr>
          <p:nvPr/>
        </p:nvSpPr>
        <p:spPr bwMode="auto">
          <a:xfrm flipH="1">
            <a:off x="7967692" y="364013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59" name="Freeform 18"/>
          <p:cNvSpPr>
            <a:spLocks/>
          </p:cNvSpPr>
          <p:nvPr/>
        </p:nvSpPr>
        <p:spPr bwMode="auto">
          <a:xfrm flipH="1">
            <a:off x="4554527" y="369410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60" name="Freeform 19"/>
          <p:cNvSpPr>
            <a:spLocks/>
          </p:cNvSpPr>
          <p:nvPr/>
        </p:nvSpPr>
        <p:spPr bwMode="auto">
          <a:xfrm flipH="1">
            <a:off x="5570527" y="369410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61" name="Rectangle 20"/>
          <p:cNvSpPr>
            <a:spLocks noChangeArrowheads="1"/>
          </p:cNvSpPr>
          <p:nvPr/>
        </p:nvSpPr>
        <p:spPr bwMode="auto">
          <a:xfrm>
            <a:off x="571520" y="2357430"/>
            <a:ext cx="1350943" cy="757130"/>
          </a:xfrm>
          <a:prstGeom prst="rect">
            <a:avLst/>
          </a:prstGeom>
          <a:noFill/>
          <a:ln w="9525">
            <a:noFill/>
            <a:miter lim="800000"/>
            <a:headEnd/>
            <a:tailEnd/>
          </a:ln>
        </p:spPr>
        <p:txBody>
          <a:bodyPr wrap="square">
            <a:spAutoFit/>
          </a:bodyPr>
          <a:lstStyle/>
          <a:p>
            <a:pPr lvl="0">
              <a:lnSpc>
                <a:spcPct val="120000"/>
              </a:lnSpc>
              <a:defRPr/>
            </a:pPr>
            <a:r>
              <a:rPr lang="zh-CN" altLang="en-US" dirty="0" smtClean="0">
                <a:solidFill>
                  <a:srgbClr val="1D8AC8"/>
                </a:solidFill>
                <a:latin typeface="微软雅黑" pitchFamily="34" charset="-122"/>
                <a:ea typeface="微软雅黑" pitchFamily="34" charset="-122"/>
              </a:rPr>
              <a:t>建设工程</a:t>
            </a:r>
            <a:endParaRPr lang="en-US" altLang="zh-CN" dirty="0" smtClean="0">
              <a:solidFill>
                <a:srgbClr val="1D8AC8"/>
              </a:solidFill>
              <a:latin typeface="微软雅黑" pitchFamily="34" charset="-122"/>
              <a:ea typeface="微软雅黑" pitchFamily="34" charset="-122"/>
            </a:endParaRPr>
          </a:p>
          <a:p>
            <a:pPr lvl="0">
              <a:lnSpc>
                <a:spcPct val="120000"/>
              </a:lnSpc>
              <a:defRPr/>
            </a:pPr>
            <a:r>
              <a:rPr lang="zh-CN" altLang="en-US" dirty="0" smtClean="0">
                <a:solidFill>
                  <a:srgbClr val="1D8AC8"/>
                </a:solidFill>
                <a:latin typeface="微软雅黑" pitchFamily="34" charset="-122"/>
                <a:ea typeface="微软雅黑" pitchFamily="34" charset="-122"/>
              </a:rPr>
              <a:t>计价规范</a:t>
            </a:r>
          </a:p>
        </p:txBody>
      </p:sp>
      <p:sp>
        <p:nvSpPr>
          <p:cNvPr id="62" name="Line 21"/>
          <p:cNvSpPr>
            <a:spLocks noChangeShapeType="1"/>
          </p:cNvSpPr>
          <p:nvPr/>
        </p:nvSpPr>
        <p:spPr bwMode="auto">
          <a:xfrm flipV="1">
            <a:off x="598512" y="2452680"/>
            <a:ext cx="0" cy="1193800"/>
          </a:xfrm>
          <a:prstGeom prst="line">
            <a:avLst/>
          </a:prstGeom>
          <a:noFill/>
          <a:ln w="12700">
            <a:solidFill>
              <a:schemeClr val="accent2"/>
            </a:solidFill>
            <a:round/>
            <a:headEnd/>
            <a:tailEnd type="triangle" w="med" len="med"/>
          </a:ln>
        </p:spPr>
        <p:txBody>
          <a:bodyPr/>
          <a:lstStyle/>
          <a:p>
            <a:endParaRPr lang="zh-CN" altLang="en-US"/>
          </a:p>
        </p:txBody>
      </p:sp>
      <p:sp>
        <p:nvSpPr>
          <p:cNvPr id="63" name="Rectangle 22"/>
          <p:cNvSpPr>
            <a:spLocks noChangeArrowheads="1"/>
          </p:cNvSpPr>
          <p:nvPr/>
        </p:nvSpPr>
        <p:spPr bwMode="auto">
          <a:xfrm>
            <a:off x="3381364" y="2357430"/>
            <a:ext cx="1470057" cy="757130"/>
          </a:xfrm>
          <a:prstGeom prst="rect">
            <a:avLst/>
          </a:prstGeom>
          <a:noFill/>
          <a:ln w="9525">
            <a:noFill/>
            <a:miter lim="800000"/>
            <a:headEnd/>
            <a:tailEnd/>
          </a:ln>
        </p:spPr>
        <p:txBody>
          <a:bodyPr wrap="square">
            <a:spAutoFit/>
          </a:bodyPr>
          <a:lstStyle/>
          <a:p>
            <a:pPr>
              <a:lnSpc>
                <a:spcPct val="120000"/>
              </a:lnSpc>
              <a:defRPr/>
            </a:pPr>
            <a:r>
              <a:rPr lang="zh-CN" altLang="en-US" dirty="0" smtClean="0">
                <a:solidFill>
                  <a:srgbClr val="1D8AC8"/>
                </a:solidFill>
                <a:latin typeface="微软雅黑" pitchFamily="34" charset="-122"/>
                <a:ea typeface="微软雅黑" pitchFamily="34" charset="-122"/>
              </a:rPr>
              <a:t>建设工程造价咨询规范</a:t>
            </a:r>
          </a:p>
        </p:txBody>
      </p:sp>
      <p:sp>
        <p:nvSpPr>
          <p:cNvPr id="64" name="Line 23"/>
          <p:cNvSpPr>
            <a:spLocks noChangeShapeType="1"/>
          </p:cNvSpPr>
          <p:nvPr/>
        </p:nvSpPr>
        <p:spPr bwMode="auto">
          <a:xfrm flipV="1">
            <a:off x="3395652" y="2463792"/>
            <a:ext cx="0" cy="1193800"/>
          </a:xfrm>
          <a:prstGeom prst="line">
            <a:avLst/>
          </a:prstGeom>
          <a:noFill/>
          <a:ln w="12700">
            <a:solidFill>
              <a:srgbClr val="808080"/>
            </a:solidFill>
            <a:round/>
            <a:headEnd/>
            <a:tailEnd type="triangle" w="med" len="med"/>
          </a:ln>
        </p:spPr>
        <p:txBody>
          <a:bodyPr/>
          <a:lstStyle/>
          <a:p>
            <a:endParaRPr lang="zh-CN" altLang="en-US"/>
          </a:p>
        </p:txBody>
      </p:sp>
      <p:sp>
        <p:nvSpPr>
          <p:cNvPr id="65" name="Rectangle 24"/>
          <p:cNvSpPr>
            <a:spLocks noChangeArrowheads="1"/>
          </p:cNvSpPr>
          <p:nvPr/>
        </p:nvSpPr>
        <p:spPr bwMode="auto">
          <a:xfrm>
            <a:off x="5708677" y="2357430"/>
            <a:ext cx="1990748" cy="1089529"/>
          </a:xfrm>
          <a:prstGeom prst="rect">
            <a:avLst/>
          </a:prstGeom>
          <a:noFill/>
          <a:ln w="9525">
            <a:noFill/>
            <a:miter lim="800000"/>
            <a:headEnd/>
            <a:tailEnd/>
          </a:ln>
        </p:spPr>
        <p:txBody>
          <a:bodyPr wrap="square">
            <a:spAutoFit/>
          </a:bodyPr>
          <a:lstStyle/>
          <a:p>
            <a:pPr>
              <a:lnSpc>
                <a:spcPct val="120000"/>
              </a:lnSpc>
              <a:defRPr/>
            </a:pPr>
            <a:r>
              <a:rPr lang="zh-CN" altLang="en-US" dirty="0" smtClean="0">
                <a:solidFill>
                  <a:srgbClr val="1D8AC8"/>
                </a:solidFill>
                <a:latin typeface="微软雅黑" pitchFamily="34" charset="-122"/>
                <a:ea typeface="微软雅黑" pitchFamily="34" charset="-122"/>
              </a:rPr>
              <a:t>建设工程工程量清单计价项目划分规范</a:t>
            </a:r>
            <a:r>
              <a:rPr lang="zh-CN" altLang="en-US" sz="1200" dirty="0" smtClean="0">
                <a:solidFill>
                  <a:srgbClr val="1D8AC8"/>
                </a:solidFill>
                <a:latin typeface="微软雅黑" pitchFamily="34" charset="-122"/>
                <a:ea typeface="微软雅黑" pitchFamily="34" charset="-122"/>
              </a:rPr>
              <a:t>（若干册）</a:t>
            </a:r>
          </a:p>
        </p:txBody>
      </p:sp>
      <p:sp>
        <p:nvSpPr>
          <p:cNvPr id="66" name="Line 25"/>
          <p:cNvSpPr>
            <a:spLocks noChangeShapeType="1"/>
          </p:cNvSpPr>
          <p:nvPr/>
        </p:nvSpPr>
        <p:spPr bwMode="auto">
          <a:xfrm flipV="1">
            <a:off x="5708677" y="2462205"/>
            <a:ext cx="0" cy="1193800"/>
          </a:xfrm>
          <a:prstGeom prst="line">
            <a:avLst/>
          </a:prstGeom>
          <a:noFill/>
          <a:ln w="12700">
            <a:solidFill>
              <a:srgbClr val="808080"/>
            </a:solidFill>
            <a:round/>
            <a:headEnd/>
            <a:tailEnd type="triangle" w="med" len="med"/>
          </a:ln>
        </p:spPr>
        <p:txBody>
          <a:bodyPr/>
          <a:lstStyle/>
          <a:p>
            <a:endParaRPr lang="zh-CN" altLang="en-US"/>
          </a:p>
        </p:txBody>
      </p:sp>
      <p:sp>
        <p:nvSpPr>
          <p:cNvPr id="67" name="Rectangle 26"/>
          <p:cNvSpPr>
            <a:spLocks noChangeArrowheads="1"/>
          </p:cNvSpPr>
          <p:nvPr/>
        </p:nvSpPr>
        <p:spPr bwMode="auto">
          <a:xfrm>
            <a:off x="2117714" y="5214950"/>
            <a:ext cx="1519261" cy="1089529"/>
          </a:xfrm>
          <a:prstGeom prst="rect">
            <a:avLst/>
          </a:prstGeom>
          <a:noFill/>
          <a:ln w="9525">
            <a:noFill/>
            <a:miter lim="800000"/>
            <a:headEnd/>
            <a:tailEnd/>
          </a:ln>
        </p:spPr>
        <p:txBody>
          <a:bodyPr wrap="square">
            <a:spAutoFit/>
          </a:bodyPr>
          <a:lstStyle/>
          <a:p>
            <a:pPr lvl="0">
              <a:lnSpc>
                <a:spcPct val="120000"/>
              </a:lnSpc>
              <a:defRPr/>
            </a:pPr>
            <a:r>
              <a:rPr lang="zh-CN" altLang="en-US" dirty="0" smtClean="0">
                <a:solidFill>
                  <a:srgbClr val="1D8AC8"/>
                </a:solidFill>
                <a:latin typeface="微软雅黑" pitchFamily="34" charset="-122"/>
                <a:ea typeface="微软雅黑" pitchFamily="34" charset="-122"/>
              </a:rPr>
              <a:t>建设工程</a:t>
            </a:r>
            <a:endParaRPr lang="en-US" altLang="zh-CN" dirty="0" smtClean="0">
              <a:solidFill>
                <a:srgbClr val="1D8AC8"/>
              </a:solidFill>
              <a:latin typeface="微软雅黑" pitchFamily="34" charset="-122"/>
              <a:ea typeface="微软雅黑" pitchFamily="34" charset="-122"/>
            </a:endParaRPr>
          </a:p>
          <a:p>
            <a:pPr lvl="0">
              <a:lnSpc>
                <a:spcPct val="120000"/>
              </a:lnSpc>
              <a:defRPr/>
            </a:pPr>
            <a:r>
              <a:rPr lang="zh-CN" altLang="en-US" dirty="0" smtClean="0">
                <a:solidFill>
                  <a:srgbClr val="1D8AC8"/>
                </a:solidFill>
                <a:latin typeface="微软雅黑" pitchFamily="34" charset="-122"/>
                <a:ea typeface="微软雅黑" pitchFamily="34" charset="-122"/>
              </a:rPr>
              <a:t>工程量清单计价规范</a:t>
            </a:r>
          </a:p>
        </p:txBody>
      </p:sp>
      <p:sp>
        <p:nvSpPr>
          <p:cNvPr id="68" name="Line 27"/>
          <p:cNvSpPr>
            <a:spLocks noChangeShapeType="1"/>
          </p:cNvSpPr>
          <p:nvPr/>
        </p:nvSpPr>
        <p:spPr bwMode="auto">
          <a:xfrm flipV="1">
            <a:off x="2138352" y="4837105"/>
            <a:ext cx="0" cy="1238250"/>
          </a:xfrm>
          <a:prstGeom prst="line">
            <a:avLst/>
          </a:prstGeom>
          <a:noFill/>
          <a:ln w="12700">
            <a:solidFill>
              <a:srgbClr val="808080"/>
            </a:solidFill>
            <a:round/>
            <a:headEnd type="triangle" w="med" len="med"/>
            <a:tailEnd/>
          </a:ln>
        </p:spPr>
        <p:txBody>
          <a:bodyPr/>
          <a:lstStyle/>
          <a:p>
            <a:endParaRPr lang="zh-CN" altLang="en-US"/>
          </a:p>
        </p:txBody>
      </p:sp>
      <p:sp>
        <p:nvSpPr>
          <p:cNvPr id="69" name="Rectangle 28"/>
          <p:cNvSpPr>
            <a:spLocks noChangeArrowheads="1"/>
          </p:cNvSpPr>
          <p:nvPr/>
        </p:nvSpPr>
        <p:spPr bwMode="auto">
          <a:xfrm>
            <a:off x="4637107" y="5143512"/>
            <a:ext cx="2000264" cy="1089529"/>
          </a:xfrm>
          <a:prstGeom prst="rect">
            <a:avLst/>
          </a:prstGeom>
          <a:noFill/>
          <a:ln w="9525">
            <a:noFill/>
            <a:miter lim="800000"/>
            <a:headEnd/>
            <a:tailEnd/>
          </a:ln>
        </p:spPr>
        <p:txBody>
          <a:bodyPr wrap="square">
            <a:spAutoFit/>
          </a:bodyPr>
          <a:lstStyle/>
          <a:p>
            <a:pPr>
              <a:lnSpc>
                <a:spcPct val="120000"/>
              </a:lnSpc>
              <a:defRPr/>
            </a:pPr>
            <a:r>
              <a:rPr lang="zh-CN" altLang="en-US" dirty="0" smtClean="0">
                <a:solidFill>
                  <a:srgbClr val="1D8AC8"/>
                </a:solidFill>
                <a:latin typeface="微软雅黑" pitchFamily="34" charset="-122"/>
                <a:ea typeface="微软雅黑" pitchFamily="34" charset="-122"/>
              </a:rPr>
              <a:t>建筑工程</a:t>
            </a:r>
            <a:endParaRPr lang="en-US" altLang="zh-CN" dirty="0" smtClean="0">
              <a:solidFill>
                <a:srgbClr val="1D8AC8"/>
              </a:solidFill>
              <a:latin typeface="微软雅黑" pitchFamily="34" charset="-122"/>
              <a:ea typeface="微软雅黑" pitchFamily="34" charset="-122"/>
            </a:endParaRPr>
          </a:p>
          <a:p>
            <a:pPr>
              <a:lnSpc>
                <a:spcPct val="120000"/>
              </a:lnSpc>
              <a:defRPr/>
            </a:pPr>
            <a:r>
              <a:rPr lang="zh-CN" altLang="en-US" dirty="0" smtClean="0">
                <a:solidFill>
                  <a:srgbClr val="1D8AC8"/>
                </a:solidFill>
                <a:latin typeface="微软雅黑" pitchFamily="34" charset="-122"/>
                <a:ea typeface="微软雅黑" pitchFamily="34" charset="-122"/>
              </a:rPr>
              <a:t>建筑面积</a:t>
            </a:r>
            <a:endParaRPr lang="en-US" altLang="zh-CN" dirty="0" smtClean="0">
              <a:solidFill>
                <a:srgbClr val="1D8AC8"/>
              </a:solidFill>
              <a:latin typeface="微软雅黑" pitchFamily="34" charset="-122"/>
              <a:ea typeface="微软雅黑" pitchFamily="34" charset="-122"/>
            </a:endParaRPr>
          </a:p>
          <a:p>
            <a:pPr>
              <a:lnSpc>
                <a:spcPct val="120000"/>
              </a:lnSpc>
              <a:defRPr/>
            </a:pPr>
            <a:r>
              <a:rPr lang="zh-CN" altLang="en-US" dirty="0" smtClean="0">
                <a:solidFill>
                  <a:srgbClr val="1D8AC8"/>
                </a:solidFill>
                <a:latin typeface="微软雅黑" pitchFamily="34" charset="-122"/>
                <a:ea typeface="微软雅黑" pitchFamily="34" charset="-122"/>
              </a:rPr>
              <a:t>计算规范</a:t>
            </a:r>
          </a:p>
        </p:txBody>
      </p:sp>
      <p:sp>
        <p:nvSpPr>
          <p:cNvPr id="70" name="Line 29"/>
          <p:cNvSpPr>
            <a:spLocks noChangeShapeType="1"/>
          </p:cNvSpPr>
          <p:nvPr/>
        </p:nvSpPr>
        <p:spPr bwMode="auto">
          <a:xfrm flipV="1">
            <a:off x="4575165" y="4767255"/>
            <a:ext cx="0" cy="1338262"/>
          </a:xfrm>
          <a:prstGeom prst="line">
            <a:avLst/>
          </a:prstGeom>
          <a:noFill/>
          <a:ln w="12700">
            <a:solidFill>
              <a:srgbClr val="808080"/>
            </a:solidFill>
            <a:round/>
            <a:headEnd type="triangle" w="med" len="med"/>
            <a:tailEnd/>
          </a:ln>
        </p:spPr>
        <p:txBody>
          <a:bodyPr/>
          <a:lstStyle/>
          <a:p>
            <a:endParaRPr lang="zh-CN" altLang="en-US"/>
          </a:p>
        </p:txBody>
      </p:sp>
      <p:sp>
        <p:nvSpPr>
          <p:cNvPr id="71" name="Line 31"/>
          <p:cNvSpPr>
            <a:spLocks noChangeShapeType="1"/>
          </p:cNvSpPr>
          <p:nvPr/>
        </p:nvSpPr>
        <p:spPr bwMode="auto">
          <a:xfrm flipV="1">
            <a:off x="6923123" y="4878380"/>
            <a:ext cx="0" cy="1227137"/>
          </a:xfrm>
          <a:prstGeom prst="line">
            <a:avLst/>
          </a:prstGeom>
          <a:noFill/>
          <a:ln w="12700">
            <a:solidFill>
              <a:srgbClr val="808080"/>
            </a:solidFill>
            <a:round/>
            <a:headEnd type="triangle" w="med" len="med"/>
            <a:tailEnd/>
          </a:ln>
        </p:spPr>
        <p:txBody>
          <a:bodyPr/>
          <a:lstStyle/>
          <a:p>
            <a:endParaRPr lang="zh-CN" altLang="en-US"/>
          </a:p>
        </p:txBody>
      </p:sp>
      <p:sp>
        <p:nvSpPr>
          <p:cNvPr id="72" name="Freeform 32"/>
          <p:cNvSpPr>
            <a:spLocks/>
          </p:cNvSpPr>
          <p:nvPr/>
        </p:nvSpPr>
        <p:spPr bwMode="auto">
          <a:xfrm>
            <a:off x="2046277" y="489108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chemeClr val="accent2"/>
          </a:solidFill>
          <a:ln w="9525">
            <a:noFill/>
            <a:round/>
            <a:headEnd/>
            <a:tailEnd/>
          </a:ln>
        </p:spPr>
        <p:txBody>
          <a:bodyPr/>
          <a:lstStyle/>
          <a:p>
            <a:endParaRPr lang="zh-CN" altLang="en-US"/>
          </a:p>
        </p:txBody>
      </p:sp>
      <p:sp>
        <p:nvSpPr>
          <p:cNvPr id="73" name="WordArt 33"/>
          <p:cNvSpPr>
            <a:spLocks noChangeArrowheads="1" noChangeShapeType="1" noTextEdit="1"/>
          </p:cNvSpPr>
          <p:nvPr/>
        </p:nvSpPr>
        <p:spPr bwMode="auto">
          <a:xfrm>
            <a:off x="862002" y="4535480"/>
            <a:ext cx="138113"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FFFFFF"/>
                </a:solidFill>
                <a:latin typeface="Arial"/>
                <a:cs typeface="Arial"/>
              </a:rPr>
              <a:t>1</a:t>
            </a:r>
            <a:endParaRPr lang="zh-CN" altLang="en-US" sz="3600" kern="10">
              <a:ln w="9525">
                <a:noFill/>
                <a:round/>
                <a:headEnd/>
                <a:tailEnd/>
              </a:ln>
              <a:solidFill>
                <a:srgbClr val="FFFFFF"/>
              </a:solidFill>
              <a:latin typeface="Arial"/>
              <a:cs typeface="Arial"/>
            </a:endParaRPr>
          </a:p>
        </p:txBody>
      </p:sp>
      <p:sp>
        <p:nvSpPr>
          <p:cNvPr id="74" name="WordArt 34"/>
          <p:cNvSpPr>
            <a:spLocks noChangeArrowheads="1" noChangeShapeType="1" noTextEdit="1"/>
          </p:cNvSpPr>
          <p:nvPr/>
        </p:nvSpPr>
        <p:spPr bwMode="auto">
          <a:xfrm>
            <a:off x="2209790" y="4452930"/>
            <a:ext cx="174625" cy="280987"/>
          </a:xfrm>
          <a:prstGeom prst="rect">
            <a:avLst/>
          </a:prstGeom>
        </p:spPr>
        <p:txBody>
          <a:bodyPr wrap="none" fromWordArt="1">
            <a:prstTxWarp prst="textPlain">
              <a:avLst>
                <a:gd name="adj" fmla="val 50000"/>
              </a:avLst>
            </a:prstTxWarp>
          </a:bodyPr>
          <a:lstStyle/>
          <a:p>
            <a:pPr algn="ctr"/>
            <a:r>
              <a:rPr lang="en-US" altLang="zh-CN" sz="3600" kern="10" dirty="0">
                <a:ln w="9525">
                  <a:noFill/>
                  <a:round/>
                  <a:headEnd/>
                  <a:tailEnd/>
                </a:ln>
                <a:solidFill>
                  <a:srgbClr val="1D8AC8"/>
                </a:solidFill>
                <a:latin typeface="Arial"/>
                <a:cs typeface="Arial"/>
              </a:rPr>
              <a:t>2</a:t>
            </a:r>
            <a:endParaRPr lang="zh-CN" altLang="en-US" sz="3600" kern="10" dirty="0">
              <a:ln w="9525">
                <a:noFill/>
                <a:round/>
                <a:headEnd/>
                <a:tailEnd/>
              </a:ln>
              <a:solidFill>
                <a:srgbClr val="1D8AC8"/>
              </a:solidFill>
              <a:latin typeface="Arial"/>
              <a:cs typeface="Arial"/>
            </a:endParaRPr>
          </a:p>
        </p:txBody>
      </p:sp>
      <p:sp>
        <p:nvSpPr>
          <p:cNvPr id="75" name="WordArt 35"/>
          <p:cNvSpPr>
            <a:spLocks noChangeArrowheads="1" noChangeShapeType="1" noTextEdit="1"/>
          </p:cNvSpPr>
          <p:nvPr/>
        </p:nvSpPr>
        <p:spPr bwMode="auto">
          <a:xfrm>
            <a:off x="3497252" y="4446580"/>
            <a:ext cx="174625"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3</a:t>
            </a:r>
            <a:endParaRPr lang="zh-CN" altLang="en-US" sz="3600" kern="10">
              <a:ln w="9525">
                <a:noFill/>
                <a:round/>
                <a:headEnd/>
                <a:tailEnd/>
              </a:ln>
              <a:solidFill>
                <a:srgbClr val="1D8AC8"/>
              </a:solidFill>
              <a:latin typeface="Arial"/>
              <a:cs typeface="Arial"/>
            </a:endParaRPr>
          </a:p>
        </p:txBody>
      </p:sp>
      <p:sp>
        <p:nvSpPr>
          <p:cNvPr id="76" name="WordArt 36"/>
          <p:cNvSpPr>
            <a:spLocks noChangeArrowheads="1" noChangeShapeType="1" noTextEdit="1"/>
          </p:cNvSpPr>
          <p:nvPr/>
        </p:nvSpPr>
        <p:spPr bwMode="auto">
          <a:xfrm>
            <a:off x="4633902" y="4446580"/>
            <a:ext cx="174625"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4</a:t>
            </a:r>
            <a:endParaRPr lang="zh-CN" altLang="en-US" sz="3600" kern="10">
              <a:ln w="9525">
                <a:noFill/>
                <a:round/>
                <a:headEnd/>
                <a:tailEnd/>
              </a:ln>
              <a:solidFill>
                <a:srgbClr val="1D8AC8"/>
              </a:solidFill>
              <a:latin typeface="Arial"/>
              <a:cs typeface="Arial"/>
            </a:endParaRPr>
          </a:p>
        </p:txBody>
      </p:sp>
      <p:sp>
        <p:nvSpPr>
          <p:cNvPr id="77" name="WordArt 37"/>
          <p:cNvSpPr>
            <a:spLocks noChangeArrowheads="1" noChangeShapeType="1" noTextEdit="1"/>
          </p:cNvSpPr>
          <p:nvPr/>
        </p:nvSpPr>
        <p:spPr bwMode="auto">
          <a:xfrm>
            <a:off x="6973917" y="4452930"/>
            <a:ext cx="174625" cy="280987"/>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solidFill>
                  <a:srgbClr val="1D8AC8"/>
                </a:solidFill>
                <a:latin typeface="Arial"/>
                <a:cs typeface="Arial"/>
              </a:rPr>
              <a:t>6</a:t>
            </a:r>
            <a:endParaRPr lang="zh-CN" altLang="en-US" sz="3600" kern="10" dirty="0">
              <a:ln w="9525">
                <a:noFill/>
                <a:round/>
                <a:headEnd/>
                <a:tailEnd/>
              </a:ln>
              <a:solidFill>
                <a:srgbClr val="1D8AC8"/>
              </a:solidFill>
              <a:latin typeface="Arial"/>
              <a:cs typeface="Arial"/>
            </a:endParaRPr>
          </a:p>
        </p:txBody>
      </p:sp>
      <p:sp>
        <p:nvSpPr>
          <p:cNvPr id="78" name="WordArt 38"/>
          <p:cNvSpPr>
            <a:spLocks noChangeArrowheads="1" noChangeShapeType="1" noTextEdit="1"/>
          </p:cNvSpPr>
          <p:nvPr/>
        </p:nvSpPr>
        <p:spPr bwMode="auto">
          <a:xfrm>
            <a:off x="8342342" y="4518017"/>
            <a:ext cx="182563" cy="280988"/>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solidFill>
                  <a:srgbClr val="1D8AC8"/>
                </a:solidFill>
                <a:latin typeface="Arial"/>
                <a:cs typeface="Arial"/>
              </a:rPr>
              <a:t>7</a:t>
            </a:r>
            <a:endParaRPr lang="zh-CN" altLang="en-US" sz="3600" kern="10" dirty="0">
              <a:ln w="9525">
                <a:noFill/>
                <a:round/>
                <a:headEnd/>
                <a:tailEnd/>
              </a:ln>
              <a:solidFill>
                <a:srgbClr val="1D8AC8"/>
              </a:solidFill>
              <a:latin typeface="Arial"/>
              <a:cs typeface="Arial"/>
            </a:endParaRPr>
          </a:p>
        </p:txBody>
      </p:sp>
      <p:sp>
        <p:nvSpPr>
          <p:cNvPr id="79" name="Freeform 39"/>
          <p:cNvSpPr>
            <a:spLocks/>
          </p:cNvSpPr>
          <p:nvPr/>
        </p:nvSpPr>
        <p:spPr bwMode="auto">
          <a:xfrm>
            <a:off x="1703377" y="538003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w="9525">
            <a:noFill/>
            <a:round/>
            <a:headEnd/>
            <a:tailEnd/>
          </a:ln>
        </p:spPr>
        <p:txBody>
          <a:bodyPr/>
          <a:lstStyle/>
          <a:p>
            <a:endParaRPr lang="zh-CN" altLang="en-US"/>
          </a:p>
        </p:txBody>
      </p:sp>
      <p:sp>
        <p:nvSpPr>
          <p:cNvPr id="80" name="Freeform 18"/>
          <p:cNvSpPr>
            <a:spLocks/>
          </p:cNvSpPr>
          <p:nvPr/>
        </p:nvSpPr>
        <p:spPr bwMode="auto">
          <a:xfrm flipH="1">
            <a:off x="5708648" y="3714752"/>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81" name="Freeform 19"/>
          <p:cNvSpPr>
            <a:spLocks/>
          </p:cNvSpPr>
          <p:nvPr/>
        </p:nvSpPr>
        <p:spPr bwMode="auto">
          <a:xfrm flipH="1">
            <a:off x="6724648" y="3714752"/>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82" name="Rectangle 28"/>
          <p:cNvSpPr>
            <a:spLocks noChangeArrowheads="1"/>
          </p:cNvSpPr>
          <p:nvPr/>
        </p:nvSpPr>
        <p:spPr bwMode="auto">
          <a:xfrm>
            <a:off x="6994561" y="5164159"/>
            <a:ext cx="2214578" cy="1089529"/>
          </a:xfrm>
          <a:prstGeom prst="rect">
            <a:avLst/>
          </a:prstGeom>
          <a:noFill/>
          <a:ln w="9525">
            <a:noFill/>
            <a:miter lim="800000"/>
            <a:headEnd/>
            <a:tailEnd/>
          </a:ln>
        </p:spPr>
        <p:txBody>
          <a:bodyPr wrap="square">
            <a:spAutoFit/>
          </a:bodyPr>
          <a:lstStyle/>
          <a:p>
            <a:pPr>
              <a:lnSpc>
                <a:spcPct val="120000"/>
              </a:lnSpc>
              <a:defRPr/>
            </a:pPr>
            <a:r>
              <a:rPr lang="zh-CN" altLang="en-US" dirty="0" smtClean="0">
                <a:solidFill>
                  <a:srgbClr val="1D8AC8"/>
                </a:solidFill>
                <a:latin typeface="微软雅黑" pitchFamily="34" charset="-122"/>
                <a:ea typeface="微软雅黑" pitchFamily="34" charset="-122"/>
              </a:rPr>
              <a:t>建设工程工程量</a:t>
            </a:r>
            <a:endParaRPr lang="en-US" altLang="zh-CN" dirty="0" smtClean="0">
              <a:solidFill>
                <a:srgbClr val="1D8AC8"/>
              </a:solidFill>
              <a:latin typeface="微软雅黑" pitchFamily="34" charset="-122"/>
              <a:ea typeface="微软雅黑" pitchFamily="34" charset="-122"/>
            </a:endParaRPr>
          </a:p>
          <a:p>
            <a:pPr>
              <a:lnSpc>
                <a:spcPct val="120000"/>
              </a:lnSpc>
              <a:defRPr/>
            </a:pPr>
            <a:r>
              <a:rPr lang="zh-CN" altLang="en-US" dirty="0" smtClean="0">
                <a:solidFill>
                  <a:srgbClr val="1D8AC8"/>
                </a:solidFill>
                <a:latin typeface="微软雅黑" pitchFamily="34" charset="-122"/>
                <a:ea typeface="微软雅黑" pitchFamily="34" charset="-122"/>
              </a:rPr>
              <a:t>清单计价工程量</a:t>
            </a:r>
            <a:endParaRPr lang="en-US" altLang="zh-CN" dirty="0" smtClean="0">
              <a:solidFill>
                <a:srgbClr val="1D8AC8"/>
              </a:solidFill>
              <a:latin typeface="微软雅黑" pitchFamily="34" charset="-122"/>
              <a:ea typeface="微软雅黑" pitchFamily="34" charset="-122"/>
            </a:endParaRPr>
          </a:p>
          <a:p>
            <a:pPr>
              <a:lnSpc>
                <a:spcPct val="120000"/>
              </a:lnSpc>
              <a:defRPr/>
            </a:pPr>
            <a:r>
              <a:rPr lang="zh-CN" altLang="en-US" dirty="0" smtClean="0">
                <a:solidFill>
                  <a:srgbClr val="1D8AC8"/>
                </a:solidFill>
                <a:latin typeface="微软雅黑" pitchFamily="34" charset="-122"/>
                <a:ea typeface="微软雅黑" pitchFamily="34" charset="-122"/>
              </a:rPr>
              <a:t>计算规则</a:t>
            </a:r>
            <a:r>
              <a:rPr lang="zh-CN" altLang="en-US" sz="1200" dirty="0" smtClean="0">
                <a:solidFill>
                  <a:srgbClr val="1D8AC8"/>
                </a:solidFill>
                <a:latin typeface="微软雅黑" pitchFamily="34" charset="-122"/>
                <a:ea typeface="微软雅黑" pitchFamily="34" charset="-122"/>
              </a:rPr>
              <a:t>（若干册）</a:t>
            </a:r>
          </a:p>
        </p:txBody>
      </p:sp>
      <p:sp>
        <p:nvSpPr>
          <p:cNvPr id="83" name="WordArt 36"/>
          <p:cNvSpPr>
            <a:spLocks noChangeArrowheads="1" noChangeShapeType="1" noTextEdit="1"/>
          </p:cNvSpPr>
          <p:nvPr/>
        </p:nvSpPr>
        <p:spPr bwMode="auto">
          <a:xfrm>
            <a:off x="5788023" y="4467227"/>
            <a:ext cx="174625" cy="280987"/>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solidFill>
                  <a:srgbClr val="1D8AC8"/>
                </a:solidFill>
                <a:latin typeface="Arial"/>
                <a:cs typeface="Arial"/>
              </a:rPr>
              <a:t>5</a:t>
            </a:r>
            <a:endParaRPr lang="zh-CN" altLang="en-US" sz="3600" kern="10" dirty="0">
              <a:ln w="9525">
                <a:noFill/>
                <a:round/>
                <a:headEnd/>
                <a:tailEnd/>
              </a:ln>
              <a:solidFill>
                <a:srgbClr val="1D8AC8"/>
              </a:solidFill>
              <a:latin typeface="Arial"/>
              <a:cs typeface="Arial"/>
            </a:endParaRPr>
          </a:p>
        </p:txBody>
      </p:sp>
      <p:sp>
        <p:nvSpPr>
          <p:cNvPr id="84" name="Rectangle 24"/>
          <p:cNvSpPr>
            <a:spLocks noChangeArrowheads="1"/>
          </p:cNvSpPr>
          <p:nvPr/>
        </p:nvSpPr>
        <p:spPr bwMode="auto">
          <a:xfrm>
            <a:off x="7456560" y="2357430"/>
            <a:ext cx="2133624" cy="1089529"/>
          </a:xfrm>
          <a:prstGeom prst="rect">
            <a:avLst/>
          </a:prstGeom>
          <a:noFill/>
          <a:ln w="9525">
            <a:noFill/>
            <a:miter lim="800000"/>
            <a:headEnd/>
            <a:tailEnd/>
          </a:ln>
        </p:spPr>
        <p:txBody>
          <a:bodyPr wrap="square">
            <a:spAutoFit/>
          </a:bodyPr>
          <a:lstStyle/>
          <a:p>
            <a:pPr lvl="0" algn="r">
              <a:lnSpc>
                <a:spcPct val="120000"/>
              </a:lnSpc>
              <a:defRPr/>
            </a:pPr>
            <a:r>
              <a:rPr lang="zh-CN" altLang="en-US" dirty="0" smtClean="0">
                <a:solidFill>
                  <a:srgbClr val="1D8AC8"/>
                </a:solidFill>
                <a:latin typeface="微软雅黑" pitchFamily="34" charset="-122"/>
                <a:ea typeface="微软雅黑" pitchFamily="34" charset="-122"/>
              </a:rPr>
              <a:t>建设工程工程量清单计价项目特征</a:t>
            </a:r>
            <a:endParaRPr lang="en-US" altLang="zh-CN" dirty="0" smtClean="0">
              <a:solidFill>
                <a:srgbClr val="1D8AC8"/>
              </a:solidFill>
              <a:latin typeface="微软雅黑" pitchFamily="34" charset="-122"/>
              <a:ea typeface="微软雅黑" pitchFamily="34" charset="-122"/>
            </a:endParaRPr>
          </a:p>
          <a:p>
            <a:pPr lvl="0" algn="r">
              <a:lnSpc>
                <a:spcPct val="120000"/>
              </a:lnSpc>
              <a:defRPr/>
            </a:pPr>
            <a:r>
              <a:rPr lang="zh-CN" altLang="en-US" dirty="0" smtClean="0">
                <a:solidFill>
                  <a:srgbClr val="1D8AC8"/>
                </a:solidFill>
                <a:latin typeface="微软雅黑" pitchFamily="34" charset="-122"/>
                <a:ea typeface="微软雅黑" pitchFamily="34" charset="-122"/>
              </a:rPr>
              <a:t>描述规则</a:t>
            </a:r>
            <a:r>
              <a:rPr lang="zh-CN" altLang="en-US" sz="1200" dirty="0" smtClean="0">
                <a:solidFill>
                  <a:srgbClr val="1D8AC8"/>
                </a:solidFill>
                <a:latin typeface="微软雅黑" pitchFamily="34" charset="-122"/>
                <a:ea typeface="微软雅黑" pitchFamily="34" charset="-122"/>
              </a:rPr>
              <a:t>（若干册）</a:t>
            </a:r>
          </a:p>
        </p:txBody>
      </p:sp>
      <p:sp>
        <p:nvSpPr>
          <p:cNvPr id="85" name="Line 25"/>
          <p:cNvSpPr>
            <a:spLocks noChangeShapeType="1"/>
          </p:cNvSpPr>
          <p:nvPr/>
        </p:nvSpPr>
        <p:spPr bwMode="auto">
          <a:xfrm flipV="1">
            <a:off x="9599700" y="2462205"/>
            <a:ext cx="0" cy="1193800"/>
          </a:xfrm>
          <a:prstGeom prst="line">
            <a:avLst/>
          </a:prstGeom>
          <a:noFill/>
          <a:ln w="12700">
            <a:solidFill>
              <a:srgbClr val="808080"/>
            </a:solidFill>
            <a:round/>
            <a:headEnd/>
            <a:tailEnd type="triangle" w="med" len="med"/>
          </a:ln>
        </p:spPr>
        <p:txBody>
          <a:bodyPr/>
          <a:lstStyle/>
          <a:p>
            <a:endParaRPr lang="zh-CN" altLang="en-US"/>
          </a:p>
        </p:txBody>
      </p:sp>
      <p:sp>
        <p:nvSpPr>
          <p:cNvPr id="86" name="矩形 85"/>
          <p:cNvSpPr/>
          <p:nvPr/>
        </p:nvSpPr>
        <p:spPr>
          <a:xfrm>
            <a:off x="6381760" y="1643050"/>
            <a:ext cx="1210588" cy="400110"/>
          </a:xfrm>
          <a:prstGeom prst="rect">
            <a:avLst/>
          </a:prstGeom>
        </p:spPr>
        <p:txBody>
          <a:bodyPr wrap="none">
            <a:spAutoFit/>
          </a:bodyPr>
          <a:lstStyle/>
          <a:p>
            <a:r>
              <a:rPr lang="zh-CN" altLang="en-US" dirty="0" smtClean="0">
                <a:solidFill>
                  <a:srgbClr val="C00000"/>
                </a:solidFill>
                <a:latin typeface="微软雅黑" pitchFamily="34" charset="-122"/>
                <a:ea typeface="微软雅黑" pitchFamily="34" charset="-122"/>
              </a:rPr>
              <a:t>管理规范</a:t>
            </a:r>
            <a:endParaRPr lang="zh-CN"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4264309"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(3)</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cxnSp>
        <p:nvCxnSpPr>
          <p:cNvPr id="86" name="直接连接符 85"/>
          <p:cNvCxnSpPr>
            <a:endCxn id="90" idx="2"/>
          </p:cNvCxnSpPr>
          <p:nvPr/>
        </p:nvCxnSpPr>
        <p:spPr>
          <a:xfrm>
            <a:off x="5086756" y="2856356"/>
            <a:ext cx="0" cy="3096344"/>
          </a:xfrm>
          <a:prstGeom prst="line">
            <a:avLst/>
          </a:prstGeom>
          <a:noFill/>
          <a:ln w="9525" cap="flat" cmpd="sng" algn="ctr">
            <a:solidFill>
              <a:srgbClr val="4F81BD">
                <a:shade val="95000"/>
                <a:satMod val="105000"/>
              </a:srgbClr>
            </a:solidFill>
            <a:prstDash val="solid"/>
          </a:ln>
          <a:effectLst/>
        </p:spPr>
      </p:cxnSp>
      <p:cxnSp>
        <p:nvCxnSpPr>
          <p:cNvPr id="87" name="直接连接符 86"/>
          <p:cNvCxnSpPr/>
          <p:nvPr/>
        </p:nvCxnSpPr>
        <p:spPr>
          <a:xfrm flipH="1">
            <a:off x="3934628" y="3360412"/>
            <a:ext cx="2304256" cy="2304256"/>
          </a:xfrm>
          <a:prstGeom prst="line">
            <a:avLst/>
          </a:prstGeom>
          <a:noFill/>
          <a:ln w="9525" cap="flat" cmpd="sng" algn="ctr">
            <a:solidFill>
              <a:srgbClr val="4F81BD">
                <a:shade val="95000"/>
                <a:satMod val="105000"/>
              </a:srgbClr>
            </a:solidFill>
            <a:prstDash val="solid"/>
          </a:ln>
          <a:effectLst/>
        </p:spPr>
      </p:cxnSp>
      <p:cxnSp>
        <p:nvCxnSpPr>
          <p:cNvPr id="88" name="直接连接符 87"/>
          <p:cNvCxnSpPr/>
          <p:nvPr/>
        </p:nvCxnSpPr>
        <p:spPr>
          <a:xfrm>
            <a:off x="3934628" y="3360412"/>
            <a:ext cx="2304256" cy="2304256"/>
          </a:xfrm>
          <a:prstGeom prst="line">
            <a:avLst/>
          </a:prstGeom>
          <a:noFill/>
          <a:ln w="9525" cap="flat" cmpd="sng" algn="ctr">
            <a:solidFill>
              <a:srgbClr val="4F81BD">
                <a:shade val="95000"/>
                <a:satMod val="105000"/>
              </a:srgbClr>
            </a:solidFill>
            <a:prstDash val="solid"/>
          </a:ln>
          <a:effectLst/>
        </p:spPr>
      </p:cxnSp>
      <p:cxnSp>
        <p:nvCxnSpPr>
          <p:cNvPr id="89" name="直接连接符 88"/>
          <p:cNvCxnSpPr/>
          <p:nvPr/>
        </p:nvCxnSpPr>
        <p:spPr>
          <a:xfrm>
            <a:off x="3430572" y="4512540"/>
            <a:ext cx="3312368" cy="0"/>
          </a:xfrm>
          <a:prstGeom prst="line">
            <a:avLst/>
          </a:prstGeom>
          <a:noFill/>
          <a:ln w="9525" cap="flat" cmpd="sng" algn="ctr">
            <a:solidFill>
              <a:srgbClr val="4F81BD">
                <a:shade val="95000"/>
                <a:satMod val="105000"/>
              </a:srgbClr>
            </a:solidFill>
            <a:prstDash val="solid"/>
          </a:ln>
          <a:effectLst/>
        </p:spPr>
      </p:cxnSp>
      <p:sp>
        <p:nvSpPr>
          <p:cNvPr id="90" name="八角星 89"/>
          <p:cNvSpPr/>
          <p:nvPr/>
        </p:nvSpPr>
        <p:spPr>
          <a:xfrm>
            <a:off x="3646596" y="3072380"/>
            <a:ext cx="2880320" cy="2880320"/>
          </a:xfrm>
          <a:prstGeom prst="star8">
            <a:avLst>
              <a:gd name="adj" fmla="val 46729"/>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lvl="0" algn="ctr">
              <a:lnSpc>
                <a:spcPct val="120000"/>
              </a:lnSpc>
              <a:defRPr/>
            </a:pPr>
            <a:r>
              <a:rPr lang="zh-CN" altLang="en-US" sz="2800" b="1" kern="0" dirty="0" smtClean="0">
                <a:solidFill>
                  <a:srgbClr val="F9F9F9"/>
                </a:solidFill>
                <a:latin typeface="Times New Roman" pitchFamily="18" charset="0"/>
                <a:ea typeface="微软雅黑" pitchFamily="34" charset="-122"/>
                <a:cs typeface="Times New Roman" pitchFamily="18" charset="0"/>
              </a:rPr>
              <a:t>操作规程</a:t>
            </a:r>
            <a:endParaRPr lang="en-US" altLang="zh-CN" sz="2800" b="1" kern="0" dirty="0" smtClean="0">
              <a:solidFill>
                <a:srgbClr val="F9F9F9"/>
              </a:solidFill>
              <a:latin typeface="Times New Roman" pitchFamily="18" charset="0"/>
              <a:ea typeface="微软雅黑" pitchFamily="34" charset="-122"/>
              <a:cs typeface="Times New Roman" pitchFamily="18" charset="0"/>
            </a:endParaRPr>
          </a:p>
          <a:p>
            <a:pPr algn="ctr">
              <a:lnSpc>
                <a:spcPct val="120000"/>
              </a:lnSpc>
              <a:defRPr/>
            </a:pPr>
            <a:r>
              <a:rPr lang="en-US" altLang="zh-CN" sz="2800" b="1" kern="0" dirty="0" smtClean="0">
                <a:solidFill>
                  <a:srgbClr val="F9F9F9"/>
                </a:solidFill>
                <a:latin typeface="Times New Roman" pitchFamily="18" charset="0"/>
                <a:ea typeface="微软雅黑" pitchFamily="34" charset="-122"/>
                <a:cs typeface="Times New Roman" pitchFamily="18" charset="0"/>
              </a:rPr>
              <a:t>Practice Standard</a:t>
            </a:r>
            <a:endParaRPr kumimoji="0" lang="zh-CN" altLang="en-US" sz="2800" b="1" i="0" u="none" strike="noStrike" kern="0" cap="none" spc="0" normalizeH="0" baseline="0" noProof="0" dirty="0">
              <a:ln>
                <a:noFill/>
              </a:ln>
              <a:solidFill>
                <a:srgbClr val="F9F9F9"/>
              </a:solidFill>
              <a:effectLst/>
              <a:uLnTx/>
              <a:uFillTx/>
              <a:latin typeface="Times New Roman" pitchFamily="18" charset="0"/>
              <a:ea typeface="微软雅黑" pitchFamily="34" charset="-122"/>
              <a:cs typeface="Times New Roman" pitchFamily="18" charset="0"/>
            </a:endParaRPr>
          </a:p>
        </p:txBody>
      </p:sp>
      <p:sp>
        <p:nvSpPr>
          <p:cNvPr id="91" name="文本1"/>
          <p:cNvSpPr txBox="1">
            <a:spLocks noChangeArrowheads="1"/>
          </p:cNvSpPr>
          <p:nvPr/>
        </p:nvSpPr>
        <p:spPr bwMode="auto">
          <a:xfrm>
            <a:off x="3381364" y="2143116"/>
            <a:ext cx="3793054"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建设项目投资估算编审规程</a:t>
            </a:r>
            <a:r>
              <a:rPr lang="en-US" altLang="zh-CN" sz="1400" dirty="0" smtClean="0">
                <a:solidFill>
                  <a:srgbClr val="1D8AC8"/>
                </a:solidFill>
                <a:latin typeface="Times New Roman" pitchFamily="18" charset="0"/>
                <a:ea typeface="微软雅黑" pitchFamily="34" charset="-122"/>
                <a:cs typeface="Times New Roman" pitchFamily="18" charset="0"/>
              </a:rPr>
              <a:t>》</a:t>
            </a:r>
          </a:p>
          <a:p>
            <a:pPr algn="ct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 (CECA/GC-1)</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2" name="文本5"/>
          <p:cNvSpPr txBox="1">
            <a:spLocks noChangeArrowheads="1"/>
          </p:cNvSpPr>
          <p:nvPr/>
        </p:nvSpPr>
        <p:spPr bwMode="auto">
          <a:xfrm>
            <a:off x="772641" y="5574135"/>
            <a:ext cx="3150112"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建设项目竣工决算编审规程</a:t>
            </a:r>
            <a:r>
              <a:rPr lang="en-US" altLang="zh-CN" sz="1400" dirty="0" smtClean="0">
                <a:solidFill>
                  <a:srgbClr val="1D8AC8"/>
                </a:solidFill>
                <a:latin typeface="Times New Roman" pitchFamily="18" charset="0"/>
                <a:ea typeface="微软雅黑" pitchFamily="34" charset="-122"/>
                <a:cs typeface="Times New Roman" pitchFamily="18" charset="0"/>
              </a:rPr>
              <a:t> 》</a:t>
            </a:r>
          </a:p>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                                     (CECA/GC-9)</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3" name="文本3"/>
          <p:cNvSpPr txBox="1">
            <a:spLocks noChangeArrowheads="1"/>
          </p:cNvSpPr>
          <p:nvPr/>
        </p:nvSpPr>
        <p:spPr bwMode="auto">
          <a:xfrm>
            <a:off x="6801268" y="4190331"/>
            <a:ext cx="2866640"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建设工程施工图预算编审规程</a:t>
            </a:r>
            <a:r>
              <a:rPr lang="en-US" altLang="zh-CN" sz="1400" dirty="0" smtClean="0">
                <a:solidFill>
                  <a:srgbClr val="1D8AC8"/>
                </a:solidFill>
                <a:latin typeface="Times New Roman" pitchFamily="18" charset="0"/>
                <a:ea typeface="微软雅黑" pitchFamily="34" charset="-122"/>
                <a:cs typeface="Times New Roman" pitchFamily="18" charset="0"/>
              </a:rPr>
              <a:t>》</a:t>
            </a:r>
          </a:p>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                            (CECA/GC-5)</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4" name="文本6"/>
          <p:cNvSpPr txBox="1">
            <a:spLocks noChangeArrowheads="1"/>
          </p:cNvSpPr>
          <p:nvPr/>
        </p:nvSpPr>
        <p:spPr bwMode="auto">
          <a:xfrm>
            <a:off x="766275" y="4133975"/>
            <a:ext cx="2682211"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建设工程招标控制价编审规程</a:t>
            </a:r>
            <a:r>
              <a:rPr lang="en-US" altLang="zh-CN" sz="1400" dirty="0" smtClean="0">
                <a:solidFill>
                  <a:srgbClr val="1D8AC8"/>
                </a:solidFill>
                <a:latin typeface="Times New Roman" pitchFamily="18" charset="0"/>
                <a:ea typeface="微软雅黑" pitchFamily="34" charset="-122"/>
                <a:cs typeface="Times New Roman" pitchFamily="18" charset="0"/>
              </a:rPr>
              <a:t>》</a:t>
            </a:r>
          </a:p>
          <a:p>
            <a:pPr algn="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(CECA/GC-6)</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5" name="文本4"/>
          <p:cNvSpPr txBox="1">
            <a:spLocks noChangeArrowheads="1"/>
          </p:cNvSpPr>
          <p:nvPr/>
        </p:nvSpPr>
        <p:spPr bwMode="auto">
          <a:xfrm>
            <a:off x="6238884" y="5664668"/>
            <a:ext cx="3419872"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建设工程结算编审规程</a:t>
            </a:r>
            <a:r>
              <a:rPr lang="en-US" altLang="zh-CN" sz="1400" dirty="0" smtClean="0">
                <a:solidFill>
                  <a:srgbClr val="1D8AC8"/>
                </a:solidFill>
                <a:latin typeface="Times New Roman" pitchFamily="18" charset="0"/>
                <a:ea typeface="微软雅黑" pitchFamily="34" charset="-122"/>
                <a:cs typeface="Times New Roman" pitchFamily="18" charset="0"/>
              </a:rPr>
              <a:t>》</a:t>
            </a:r>
          </a:p>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                                            (CECA/GC-3)</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6" name="文本2"/>
          <p:cNvSpPr txBox="1">
            <a:spLocks noChangeArrowheads="1"/>
          </p:cNvSpPr>
          <p:nvPr/>
        </p:nvSpPr>
        <p:spPr bwMode="auto">
          <a:xfrm>
            <a:off x="6238884" y="3000372"/>
            <a:ext cx="3419872"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建设工程设计概算编审规程</a:t>
            </a:r>
            <a:r>
              <a:rPr lang="en-US" altLang="zh-CN" sz="1400" dirty="0" smtClean="0">
                <a:solidFill>
                  <a:srgbClr val="1D8AC8"/>
                </a:solidFill>
                <a:latin typeface="Times New Roman" pitchFamily="18" charset="0"/>
                <a:ea typeface="微软雅黑" pitchFamily="34" charset="-122"/>
                <a:cs typeface="Times New Roman" pitchFamily="18" charset="0"/>
              </a:rPr>
              <a:t>》</a:t>
            </a:r>
          </a:p>
          <a:p>
            <a:pP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                              (CECA/GC-2)</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97" name="文本8"/>
          <p:cNvSpPr txBox="1">
            <a:spLocks noChangeArrowheads="1"/>
          </p:cNvSpPr>
          <p:nvPr/>
        </p:nvSpPr>
        <p:spPr bwMode="auto">
          <a:xfrm>
            <a:off x="514756" y="3000372"/>
            <a:ext cx="3286116" cy="58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lnSpc>
                <a:spcPct val="120000"/>
              </a:lnSpc>
              <a:defRPr/>
            </a:pPr>
            <a:r>
              <a:rPr lang="en-US" altLang="zh-CN" sz="1400" dirty="0" smtClean="0">
                <a:solidFill>
                  <a:srgbClr val="1D8AC8"/>
                </a:solidFill>
                <a:latin typeface="Times New Roman" pitchFamily="18" charset="0"/>
                <a:ea typeface="微软雅黑" pitchFamily="34" charset="-122"/>
                <a:cs typeface="Times New Roman" pitchFamily="18" charset="0"/>
              </a:rPr>
              <a:t>《</a:t>
            </a:r>
            <a:r>
              <a:rPr lang="zh-CN" altLang="en-US" sz="1400" dirty="0" smtClean="0">
                <a:solidFill>
                  <a:srgbClr val="1D8AC8"/>
                </a:solidFill>
                <a:latin typeface="Times New Roman" pitchFamily="18" charset="0"/>
                <a:ea typeface="微软雅黑" pitchFamily="34" charset="-122"/>
                <a:cs typeface="Times New Roman" pitchFamily="18" charset="0"/>
              </a:rPr>
              <a:t>建设工程经济纠纷鉴定操作规程</a:t>
            </a:r>
            <a:r>
              <a:rPr lang="en-US" altLang="zh-CN" sz="1400" dirty="0" smtClean="0">
                <a:solidFill>
                  <a:srgbClr val="1D8AC8"/>
                </a:solidFill>
                <a:latin typeface="Times New Roman" pitchFamily="18" charset="0"/>
                <a:ea typeface="微软雅黑" pitchFamily="34" charset="-122"/>
                <a:cs typeface="Times New Roman" pitchFamily="18" charset="0"/>
              </a:rPr>
              <a:t>》(CECA/GC-8)</a:t>
            </a:r>
            <a:endParaRPr lang="zh-CN" altLang="en-US" sz="1400" dirty="0" smtClean="0">
              <a:solidFill>
                <a:srgbClr val="1D8AC8"/>
              </a:solidFill>
              <a:latin typeface="Times New Roman" pitchFamily="18" charset="0"/>
              <a:ea typeface="微软雅黑" pitchFamily="34" charset="-122"/>
              <a:cs typeface="Times New Roman" pitchFamily="18" charset="0"/>
            </a:endParaRPr>
          </a:p>
        </p:txBody>
      </p:sp>
      <p:sp>
        <p:nvSpPr>
          <p:cNvPr id="101" name="TextBox 100"/>
          <p:cNvSpPr txBox="1"/>
          <p:nvPr/>
        </p:nvSpPr>
        <p:spPr>
          <a:xfrm>
            <a:off x="4238620" y="6286520"/>
            <a:ext cx="1571636" cy="400110"/>
          </a:xfrm>
          <a:prstGeom prst="rect">
            <a:avLst/>
          </a:prstGeom>
          <a:noFill/>
        </p:spPr>
        <p:txBody>
          <a:bodyPr wrap="square" rtlCol="0">
            <a:spAutoFit/>
          </a:bodyPr>
          <a:lstStyle/>
          <a:p>
            <a:r>
              <a:rPr lang="zh-CN" altLang="en-US" dirty="0" smtClean="0"/>
              <a:t>  操作标准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anim calcmode="lin" valueType="num">
                                      <p:cBhvr>
                                        <p:cTn id="10" dur="500" fill="hold"/>
                                        <p:tgtEl>
                                          <p:spTgt spid="91"/>
                                        </p:tgtEl>
                                        <p:attrNameLst>
                                          <p:attrName>ppt_x</p:attrName>
                                        </p:attrNameLst>
                                      </p:cBhvr>
                                      <p:tavLst>
                                        <p:tav tm="0">
                                          <p:val>
                                            <p:fltVal val="0.5"/>
                                          </p:val>
                                        </p:tav>
                                        <p:tav tm="100000">
                                          <p:val>
                                            <p:strVal val="#ppt_x"/>
                                          </p:val>
                                        </p:tav>
                                      </p:tavLst>
                                    </p:anim>
                                    <p:anim calcmode="lin" valueType="num">
                                      <p:cBhvr>
                                        <p:cTn id="11" dur="500" fill="hold"/>
                                        <p:tgtEl>
                                          <p:spTgt spid="91"/>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p:cTn id="16" dur="500" fill="hold"/>
                                        <p:tgtEl>
                                          <p:spTgt spid="96"/>
                                        </p:tgtEl>
                                        <p:attrNameLst>
                                          <p:attrName>ppt_w</p:attrName>
                                        </p:attrNameLst>
                                      </p:cBhvr>
                                      <p:tavLst>
                                        <p:tav tm="0">
                                          <p:val>
                                            <p:fltVal val="0"/>
                                          </p:val>
                                        </p:tav>
                                        <p:tav tm="100000">
                                          <p:val>
                                            <p:strVal val="#ppt_w"/>
                                          </p:val>
                                        </p:tav>
                                      </p:tavLst>
                                    </p:anim>
                                    <p:anim calcmode="lin" valueType="num">
                                      <p:cBhvr>
                                        <p:cTn id="17" dur="500" fill="hold"/>
                                        <p:tgtEl>
                                          <p:spTgt spid="96"/>
                                        </p:tgtEl>
                                        <p:attrNameLst>
                                          <p:attrName>ppt_h</p:attrName>
                                        </p:attrNameLst>
                                      </p:cBhvr>
                                      <p:tavLst>
                                        <p:tav tm="0">
                                          <p:val>
                                            <p:fltVal val="0"/>
                                          </p:val>
                                        </p:tav>
                                        <p:tav tm="100000">
                                          <p:val>
                                            <p:strVal val="#ppt_h"/>
                                          </p:val>
                                        </p:tav>
                                      </p:tavLst>
                                    </p:anim>
                                    <p:animEffect transition="in" filter="fade">
                                      <p:cBhvr>
                                        <p:cTn id="18" dur="500"/>
                                        <p:tgtEl>
                                          <p:spTgt spid="96"/>
                                        </p:tgtEl>
                                      </p:cBhvr>
                                    </p:animEffect>
                                    <p:anim calcmode="lin" valueType="num">
                                      <p:cBhvr>
                                        <p:cTn id="19" dur="500" fill="hold"/>
                                        <p:tgtEl>
                                          <p:spTgt spid="96"/>
                                        </p:tgtEl>
                                        <p:attrNameLst>
                                          <p:attrName>ppt_x</p:attrName>
                                        </p:attrNameLst>
                                      </p:cBhvr>
                                      <p:tavLst>
                                        <p:tav tm="0">
                                          <p:val>
                                            <p:fltVal val="0.5"/>
                                          </p:val>
                                        </p:tav>
                                        <p:tav tm="100000">
                                          <p:val>
                                            <p:strVal val="#ppt_x"/>
                                          </p:val>
                                        </p:tav>
                                      </p:tavLst>
                                    </p:anim>
                                    <p:anim calcmode="lin" valueType="num">
                                      <p:cBhvr>
                                        <p:cTn id="20" dur="500" fill="hold"/>
                                        <p:tgtEl>
                                          <p:spTgt spid="96"/>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anim calcmode="lin" valueType="num">
                                      <p:cBhvr>
                                        <p:cTn id="28" dur="500" fill="hold"/>
                                        <p:tgtEl>
                                          <p:spTgt spid="93"/>
                                        </p:tgtEl>
                                        <p:attrNameLst>
                                          <p:attrName>ppt_x</p:attrName>
                                        </p:attrNameLst>
                                      </p:cBhvr>
                                      <p:tavLst>
                                        <p:tav tm="0">
                                          <p:val>
                                            <p:fltVal val="0.5"/>
                                          </p:val>
                                        </p:tav>
                                        <p:tav tm="100000">
                                          <p:val>
                                            <p:strVal val="#ppt_x"/>
                                          </p:val>
                                        </p:tav>
                                      </p:tavLst>
                                    </p:anim>
                                    <p:anim calcmode="lin" valueType="num">
                                      <p:cBhvr>
                                        <p:cTn id="29" dur="500" fill="hold"/>
                                        <p:tgtEl>
                                          <p:spTgt spid="9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 fill="hold"/>
                                        <p:tgtEl>
                                          <p:spTgt spid="95"/>
                                        </p:tgtEl>
                                        <p:attrNameLst>
                                          <p:attrName>ppt_w</p:attrName>
                                        </p:attrNameLst>
                                      </p:cBhvr>
                                      <p:tavLst>
                                        <p:tav tm="0">
                                          <p:val>
                                            <p:fltVal val="0"/>
                                          </p:val>
                                        </p:tav>
                                        <p:tav tm="100000">
                                          <p:val>
                                            <p:strVal val="#ppt_w"/>
                                          </p:val>
                                        </p:tav>
                                      </p:tavLst>
                                    </p:anim>
                                    <p:anim calcmode="lin" valueType="num">
                                      <p:cBhvr>
                                        <p:cTn id="35" dur="500" fill="hold"/>
                                        <p:tgtEl>
                                          <p:spTgt spid="95"/>
                                        </p:tgtEl>
                                        <p:attrNameLst>
                                          <p:attrName>ppt_h</p:attrName>
                                        </p:attrNameLst>
                                      </p:cBhvr>
                                      <p:tavLst>
                                        <p:tav tm="0">
                                          <p:val>
                                            <p:fltVal val="0"/>
                                          </p:val>
                                        </p:tav>
                                        <p:tav tm="100000">
                                          <p:val>
                                            <p:strVal val="#ppt_h"/>
                                          </p:val>
                                        </p:tav>
                                      </p:tavLst>
                                    </p:anim>
                                    <p:animEffect transition="in" filter="fade">
                                      <p:cBhvr>
                                        <p:cTn id="36" dur="500"/>
                                        <p:tgtEl>
                                          <p:spTgt spid="95"/>
                                        </p:tgtEl>
                                      </p:cBhvr>
                                    </p:animEffect>
                                    <p:anim calcmode="lin" valueType="num">
                                      <p:cBhvr>
                                        <p:cTn id="37" dur="500" fill="hold"/>
                                        <p:tgtEl>
                                          <p:spTgt spid="95"/>
                                        </p:tgtEl>
                                        <p:attrNameLst>
                                          <p:attrName>ppt_x</p:attrName>
                                        </p:attrNameLst>
                                      </p:cBhvr>
                                      <p:tavLst>
                                        <p:tav tm="0">
                                          <p:val>
                                            <p:fltVal val="0.5"/>
                                          </p:val>
                                        </p:tav>
                                        <p:tav tm="100000">
                                          <p:val>
                                            <p:strVal val="#ppt_x"/>
                                          </p:val>
                                        </p:tav>
                                      </p:tavLst>
                                    </p:anim>
                                    <p:anim calcmode="lin" valueType="num">
                                      <p:cBhvr>
                                        <p:cTn id="38" dur="500" fill="hold"/>
                                        <p:tgtEl>
                                          <p:spTgt spid="95"/>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fltVal val="0"/>
                                          </p:val>
                                        </p:tav>
                                        <p:tav tm="100000">
                                          <p:val>
                                            <p:strVal val="#ppt_w"/>
                                          </p:val>
                                        </p:tav>
                                      </p:tavLst>
                                    </p:anim>
                                    <p:anim calcmode="lin" valueType="num">
                                      <p:cBhvr>
                                        <p:cTn id="44" dur="500" fill="hold"/>
                                        <p:tgtEl>
                                          <p:spTgt spid="92"/>
                                        </p:tgtEl>
                                        <p:attrNameLst>
                                          <p:attrName>ppt_h</p:attrName>
                                        </p:attrNameLst>
                                      </p:cBhvr>
                                      <p:tavLst>
                                        <p:tav tm="0">
                                          <p:val>
                                            <p:fltVal val="0"/>
                                          </p:val>
                                        </p:tav>
                                        <p:tav tm="100000">
                                          <p:val>
                                            <p:strVal val="#ppt_h"/>
                                          </p:val>
                                        </p:tav>
                                      </p:tavLst>
                                    </p:anim>
                                    <p:animEffect transition="in" filter="fade">
                                      <p:cBhvr>
                                        <p:cTn id="45" dur="500"/>
                                        <p:tgtEl>
                                          <p:spTgt spid="92"/>
                                        </p:tgtEl>
                                      </p:cBhvr>
                                    </p:animEffect>
                                    <p:anim calcmode="lin" valueType="num">
                                      <p:cBhvr>
                                        <p:cTn id="46" dur="500" fill="hold"/>
                                        <p:tgtEl>
                                          <p:spTgt spid="92"/>
                                        </p:tgtEl>
                                        <p:attrNameLst>
                                          <p:attrName>ppt_x</p:attrName>
                                        </p:attrNameLst>
                                      </p:cBhvr>
                                      <p:tavLst>
                                        <p:tav tm="0">
                                          <p:val>
                                            <p:fltVal val="0.5"/>
                                          </p:val>
                                        </p:tav>
                                        <p:tav tm="100000">
                                          <p:val>
                                            <p:strVal val="#ppt_x"/>
                                          </p:val>
                                        </p:tav>
                                      </p:tavLst>
                                    </p:anim>
                                    <p:anim calcmode="lin" valueType="num">
                                      <p:cBhvr>
                                        <p:cTn id="47" dur="500" fill="hold"/>
                                        <p:tgtEl>
                                          <p:spTgt spid="92"/>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p:cTn id="52" dur="500" fill="hold"/>
                                        <p:tgtEl>
                                          <p:spTgt spid="94"/>
                                        </p:tgtEl>
                                        <p:attrNameLst>
                                          <p:attrName>ppt_w</p:attrName>
                                        </p:attrNameLst>
                                      </p:cBhvr>
                                      <p:tavLst>
                                        <p:tav tm="0">
                                          <p:val>
                                            <p:fltVal val="0"/>
                                          </p:val>
                                        </p:tav>
                                        <p:tav tm="100000">
                                          <p:val>
                                            <p:strVal val="#ppt_w"/>
                                          </p:val>
                                        </p:tav>
                                      </p:tavLst>
                                    </p:anim>
                                    <p:anim calcmode="lin" valueType="num">
                                      <p:cBhvr>
                                        <p:cTn id="53" dur="500" fill="hold"/>
                                        <p:tgtEl>
                                          <p:spTgt spid="94"/>
                                        </p:tgtEl>
                                        <p:attrNameLst>
                                          <p:attrName>ppt_h</p:attrName>
                                        </p:attrNameLst>
                                      </p:cBhvr>
                                      <p:tavLst>
                                        <p:tav tm="0">
                                          <p:val>
                                            <p:fltVal val="0"/>
                                          </p:val>
                                        </p:tav>
                                        <p:tav tm="100000">
                                          <p:val>
                                            <p:strVal val="#ppt_h"/>
                                          </p:val>
                                        </p:tav>
                                      </p:tavLst>
                                    </p:anim>
                                    <p:animEffect transition="in" filter="fade">
                                      <p:cBhvr>
                                        <p:cTn id="54" dur="500"/>
                                        <p:tgtEl>
                                          <p:spTgt spid="94"/>
                                        </p:tgtEl>
                                      </p:cBhvr>
                                    </p:animEffect>
                                    <p:anim calcmode="lin" valueType="num">
                                      <p:cBhvr>
                                        <p:cTn id="55" dur="500" fill="hold"/>
                                        <p:tgtEl>
                                          <p:spTgt spid="94"/>
                                        </p:tgtEl>
                                        <p:attrNameLst>
                                          <p:attrName>ppt_x</p:attrName>
                                        </p:attrNameLst>
                                      </p:cBhvr>
                                      <p:tavLst>
                                        <p:tav tm="0">
                                          <p:val>
                                            <p:fltVal val="0.5"/>
                                          </p:val>
                                        </p:tav>
                                        <p:tav tm="100000">
                                          <p:val>
                                            <p:strVal val="#ppt_x"/>
                                          </p:val>
                                        </p:tav>
                                      </p:tavLst>
                                    </p:anim>
                                    <p:anim calcmode="lin" valueType="num">
                                      <p:cBhvr>
                                        <p:cTn id="56" dur="500" fill="hold"/>
                                        <p:tgtEl>
                                          <p:spTgt spid="94"/>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7"/>
                                        </p:tgtEl>
                                        <p:attrNameLst>
                                          <p:attrName>style.visibility</p:attrName>
                                        </p:attrNameLst>
                                      </p:cBhvr>
                                      <p:to>
                                        <p:strVal val="visible"/>
                                      </p:to>
                                    </p:set>
                                    <p:anim calcmode="lin" valueType="num">
                                      <p:cBhvr>
                                        <p:cTn id="61" dur="500" fill="hold"/>
                                        <p:tgtEl>
                                          <p:spTgt spid="97"/>
                                        </p:tgtEl>
                                        <p:attrNameLst>
                                          <p:attrName>ppt_w</p:attrName>
                                        </p:attrNameLst>
                                      </p:cBhvr>
                                      <p:tavLst>
                                        <p:tav tm="0">
                                          <p:val>
                                            <p:fltVal val="0"/>
                                          </p:val>
                                        </p:tav>
                                        <p:tav tm="100000">
                                          <p:val>
                                            <p:strVal val="#ppt_w"/>
                                          </p:val>
                                        </p:tav>
                                      </p:tavLst>
                                    </p:anim>
                                    <p:anim calcmode="lin" valueType="num">
                                      <p:cBhvr>
                                        <p:cTn id="62" dur="500" fill="hold"/>
                                        <p:tgtEl>
                                          <p:spTgt spid="97"/>
                                        </p:tgtEl>
                                        <p:attrNameLst>
                                          <p:attrName>ppt_h</p:attrName>
                                        </p:attrNameLst>
                                      </p:cBhvr>
                                      <p:tavLst>
                                        <p:tav tm="0">
                                          <p:val>
                                            <p:fltVal val="0"/>
                                          </p:val>
                                        </p:tav>
                                        <p:tav tm="100000">
                                          <p:val>
                                            <p:strVal val="#ppt_h"/>
                                          </p:val>
                                        </p:tav>
                                      </p:tavLst>
                                    </p:anim>
                                    <p:animEffect transition="in" filter="fade">
                                      <p:cBhvr>
                                        <p:cTn id="63" dur="500"/>
                                        <p:tgtEl>
                                          <p:spTgt spid="97"/>
                                        </p:tgtEl>
                                      </p:cBhvr>
                                    </p:animEffect>
                                    <p:anim calcmode="lin" valueType="num">
                                      <p:cBhvr>
                                        <p:cTn id="64" dur="500" fill="hold"/>
                                        <p:tgtEl>
                                          <p:spTgt spid="97"/>
                                        </p:tgtEl>
                                        <p:attrNameLst>
                                          <p:attrName>ppt_x</p:attrName>
                                        </p:attrNameLst>
                                      </p:cBhvr>
                                      <p:tavLst>
                                        <p:tav tm="0">
                                          <p:val>
                                            <p:fltVal val="0.5"/>
                                          </p:val>
                                        </p:tav>
                                        <p:tav tm="100000">
                                          <p:val>
                                            <p:strVal val="#ppt_x"/>
                                          </p:val>
                                        </p:tav>
                                      </p:tavLst>
                                    </p:anim>
                                    <p:anim calcmode="lin" valueType="num">
                                      <p:cBhvr>
                                        <p:cTn id="65" dur="500" fill="hold"/>
                                        <p:tgtEl>
                                          <p:spTgt spid="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单圆角矩形 27"/>
          <p:cNvSpPr/>
          <p:nvPr/>
        </p:nvSpPr>
        <p:spPr>
          <a:xfrm>
            <a:off x="4381496" y="2143116"/>
            <a:ext cx="2143140" cy="700086"/>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4264309"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(3)</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22" name="矩形 21"/>
          <p:cNvSpPr/>
          <p:nvPr/>
        </p:nvSpPr>
        <p:spPr>
          <a:xfrm>
            <a:off x="4595810" y="2285992"/>
            <a:ext cx="1723549" cy="400110"/>
          </a:xfrm>
          <a:prstGeom prst="rect">
            <a:avLst/>
          </a:prstGeom>
        </p:spPr>
        <p:txBody>
          <a:bodyPr wrap="none">
            <a:spAutoFit/>
          </a:bodyPr>
          <a:lstStyle/>
          <a:p>
            <a:r>
              <a:rPr lang="zh-CN" altLang="en-US" dirty="0" smtClean="0">
                <a:solidFill>
                  <a:srgbClr val="C00000"/>
                </a:solidFill>
                <a:latin typeface="微软雅黑" pitchFamily="34" charset="-122"/>
                <a:ea typeface="微软雅黑" pitchFamily="34" charset="-122"/>
                <a:cs typeface="Times New Roman" pitchFamily="18" charset="0"/>
              </a:rPr>
              <a:t>质量管理标准</a:t>
            </a:r>
            <a:endParaRPr lang="zh-CN" altLang="en-US" dirty="0"/>
          </a:p>
        </p:txBody>
      </p:sp>
      <p:sp>
        <p:nvSpPr>
          <p:cNvPr id="24" name="AutoShape 39"/>
          <p:cNvSpPr>
            <a:spLocks noChangeArrowheads="1"/>
          </p:cNvSpPr>
          <p:nvPr/>
        </p:nvSpPr>
        <p:spPr bwMode="auto">
          <a:xfrm>
            <a:off x="2095480" y="4429132"/>
            <a:ext cx="3106740" cy="1930215"/>
          </a:xfrm>
          <a:prstGeom prst="roundRect">
            <a:avLst>
              <a:gd name="adj" fmla="val 1394"/>
            </a:avLst>
          </a:prstGeom>
          <a:gradFill rotWithShape="1">
            <a:gsLst>
              <a:gs pos="0">
                <a:schemeClr val="bg1"/>
              </a:gs>
              <a:gs pos="100000">
                <a:srgbClr val="DDDDDD"/>
              </a:gs>
            </a:gsLst>
            <a:lin ang="5400000" scaled="1"/>
          </a:gradFill>
          <a:ln w="9525" algn="ctr">
            <a:solidFill>
              <a:schemeClr val="bg2"/>
            </a:solidFill>
            <a:round/>
            <a:headEnd/>
            <a:tailEnd/>
          </a:ln>
          <a:effectLst/>
        </p:spPr>
        <p:txBody>
          <a:bodyPr wrap="none" anchor="ctr"/>
          <a:lstStyle/>
          <a:p>
            <a:pPr lvl="0" eaLnBrk="0" hangingPunct="0">
              <a:lnSpc>
                <a:spcPct val="150000"/>
              </a:lnSpc>
              <a:defRPr/>
            </a:pPr>
            <a:r>
              <a:rPr lang="zh-CN" altLang="en-US" kern="0" dirty="0" smtClean="0">
                <a:latin typeface="微软雅黑" pitchFamily="34" charset="-122"/>
                <a:ea typeface="微软雅黑" pitchFamily="34" charset="-122"/>
                <a:cs typeface="Times New Roman" pitchFamily="18" charset="0"/>
              </a:rPr>
              <a:t>协会标准（</a:t>
            </a:r>
            <a:r>
              <a:rPr lang="en-US" altLang="zh-CN" kern="0" dirty="0" smtClean="0">
                <a:latin typeface="微软雅黑" pitchFamily="34" charset="-122"/>
                <a:ea typeface="微软雅黑" pitchFamily="34" charset="-122"/>
                <a:cs typeface="Times New Roman" pitchFamily="18" charset="0"/>
              </a:rPr>
              <a:t>CECA/GC-7</a:t>
            </a:r>
            <a:r>
              <a:rPr lang="zh-CN" altLang="en-US" kern="0" dirty="0" smtClean="0">
                <a:latin typeface="微软雅黑" pitchFamily="34" charset="-122"/>
                <a:ea typeface="微软雅黑" pitchFamily="34" charset="-122"/>
                <a:cs typeface="Times New Roman" pitchFamily="18" charset="0"/>
              </a:rPr>
              <a:t>）</a:t>
            </a:r>
            <a:endParaRPr lang="en-US" altLang="zh-CN" kern="0" dirty="0" smtClean="0">
              <a:latin typeface="微软雅黑" pitchFamily="34" charset="-122"/>
              <a:ea typeface="微软雅黑" pitchFamily="34" charset="-122"/>
              <a:cs typeface="Times New Roman" pitchFamily="18" charset="0"/>
            </a:endParaRPr>
          </a:p>
        </p:txBody>
      </p:sp>
      <p:sp>
        <p:nvSpPr>
          <p:cNvPr id="25" name="AutoShape 40"/>
          <p:cNvSpPr>
            <a:spLocks noChangeArrowheads="1"/>
          </p:cNvSpPr>
          <p:nvPr/>
        </p:nvSpPr>
        <p:spPr bwMode="auto">
          <a:xfrm>
            <a:off x="2263776" y="3000372"/>
            <a:ext cx="2903538" cy="1500198"/>
          </a:xfrm>
          <a:prstGeom prst="roundRect">
            <a:avLst>
              <a:gd name="adj" fmla="val 5630"/>
            </a:avLst>
          </a:prstGeom>
          <a:solidFill>
            <a:srgbClr val="1D8AC8"/>
          </a:solidFill>
          <a:ln w="9525" algn="ctr">
            <a:noFill/>
            <a:round/>
            <a:headEnd/>
            <a:tailEnd/>
          </a:ln>
          <a:effectLst/>
        </p:spPr>
        <p:txBody>
          <a:bodyPr wrap="square" anchor="ctr"/>
          <a:lstStyle/>
          <a:p>
            <a:pPr lvl="0" algn="ctr">
              <a:lnSpc>
                <a:spcPct val="150000"/>
              </a:lnSpc>
              <a:defRPr/>
            </a:pPr>
            <a:r>
              <a:rPr lang="zh-CN" altLang="en-US" b="1" dirty="0" smtClean="0">
                <a:solidFill>
                  <a:schemeClr val="bg1"/>
                </a:solidFill>
                <a:latin typeface="微软雅黑" pitchFamily="34" charset="-122"/>
                <a:ea typeface="微软雅黑" pitchFamily="34" charset="-122"/>
                <a:cs typeface="Times New Roman" pitchFamily="18" charset="0"/>
              </a:rPr>
              <a:t>工程造价咨询成果</a:t>
            </a:r>
            <a:endParaRPr lang="en-US" altLang="zh-CN" b="1" dirty="0" smtClean="0">
              <a:solidFill>
                <a:schemeClr val="bg1"/>
              </a:solidFill>
              <a:latin typeface="微软雅黑" pitchFamily="34" charset="-122"/>
              <a:ea typeface="微软雅黑" pitchFamily="34" charset="-122"/>
              <a:cs typeface="Times New Roman" pitchFamily="18" charset="0"/>
            </a:endParaRPr>
          </a:p>
          <a:p>
            <a:pPr lvl="0" algn="ctr">
              <a:lnSpc>
                <a:spcPct val="150000"/>
              </a:lnSpc>
              <a:defRPr/>
            </a:pPr>
            <a:r>
              <a:rPr lang="zh-CN" altLang="en-US" b="1" dirty="0" smtClean="0">
                <a:solidFill>
                  <a:schemeClr val="bg1"/>
                </a:solidFill>
                <a:latin typeface="微软雅黑" pitchFamily="34" charset="-122"/>
                <a:ea typeface="微软雅黑" pitchFamily="34" charset="-122"/>
                <a:cs typeface="Times New Roman" pitchFamily="18" charset="0"/>
              </a:rPr>
              <a:t>质量标准</a:t>
            </a:r>
            <a:endParaRPr lang="en-US" altLang="zh-CN" b="1" dirty="0" smtClean="0">
              <a:solidFill>
                <a:schemeClr val="bg1"/>
              </a:solidFill>
              <a:latin typeface="微软雅黑" pitchFamily="34" charset="-122"/>
              <a:ea typeface="微软雅黑" pitchFamily="34" charset="-122"/>
              <a:cs typeface="Times New Roman" pitchFamily="18" charset="0"/>
            </a:endParaRPr>
          </a:p>
        </p:txBody>
      </p:sp>
      <p:sp>
        <p:nvSpPr>
          <p:cNvPr id="26" name="AutoShape 39"/>
          <p:cNvSpPr>
            <a:spLocks noChangeArrowheads="1"/>
          </p:cNvSpPr>
          <p:nvPr/>
        </p:nvSpPr>
        <p:spPr bwMode="auto">
          <a:xfrm>
            <a:off x="5738818" y="4429132"/>
            <a:ext cx="3143272" cy="1857388"/>
          </a:xfrm>
          <a:prstGeom prst="roundRect">
            <a:avLst>
              <a:gd name="adj" fmla="val 1394"/>
            </a:avLst>
          </a:prstGeom>
          <a:gradFill rotWithShape="1">
            <a:gsLst>
              <a:gs pos="0">
                <a:schemeClr val="bg1"/>
              </a:gs>
              <a:gs pos="100000">
                <a:srgbClr val="DDDDDD"/>
              </a:gs>
            </a:gsLst>
            <a:lin ang="5400000" scaled="1"/>
          </a:gradFill>
          <a:ln w="9525" algn="ctr">
            <a:solidFill>
              <a:schemeClr val="bg2"/>
            </a:solidFill>
            <a:round/>
            <a:headEnd/>
            <a:tailEnd/>
          </a:ln>
          <a:effectLst/>
        </p:spPr>
        <p:txBody>
          <a:bodyPr wrap="square" anchor="ctr"/>
          <a:lstStyle/>
          <a:p>
            <a:pPr lvl="0" eaLnBrk="0" hangingPunct="0">
              <a:lnSpc>
                <a:spcPct val="150000"/>
              </a:lnSpc>
              <a:defRPr/>
            </a:pPr>
            <a:r>
              <a:rPr lang="zh-CN" altLang="en-US" kern="0" dirty="0" smtClean="0">
                <a:solidFill>
                  <a:srgbClr val="333333"/>
                </a:solidFill>
                <a:latin typeface="微软雅黑" pitchFamily="34" charset="-122"/>
                <a:ea typeface="微软雅黑" pitchFamily="34" charset="-122"/>
              </a:rPr>
              <a:t>     以后将以协会标准</a:t>
            </a:r>
            <a:endParaRPr lang="en-US" altLang="zh-CN" kern="0" dirty="0" smtClean="0">
              <a:solidFill>
                <a:srgbClr val="333333"/>
              </a:solidFill>
              <a:latin typeface="微软雅黑" pitchFamily="34" charset="-122"/>
              <a:ea typeface="微软雅黑" pitchFamily="34" charset="-122"/>
            </a:endParaRPr>
          </a:p>
          <a:p>
            <a:pPr lvl="0" eaLnBrk="0" hangingPunct="0">
              <a:lnSpc>
                <a:spcPct val="150000"/>
              </a:lnSpc>
              <a:defRPr/>
            </a:pPr>
            <a:r>
              <a:rPr lang="zh-CN" altLang="en-US" kern="0" dirty="0" smtClean="0">
                <a:solidFill>
                  <a:srgbClr val="333333"/>
                </a:solidFill>
                <a:latin typeface="微软雅黑" pitchFamily="34" charset="-122"/>
                <a:ea typeface="微软雅黑" pitchFamily="34" charset="-122"/>
              </a:rPr>
              <a:t>                启动编制</a:t>
            </a:r>
            <a:endParaRPr lang="en-US" altLang="zh-CN" kern="0" dirty="0" smtClean="0">
              <a:solidFill>
                <a:srgbClr val="333333"/>
              </a:solidFill>
              <a:latin typeface="微软雅黑" pitchFamily="34" charset="-122"/>
              <a:ea typeface="微软雅黑" pitchFamily="34" charset="-122"/>
            </a:endParaRPr>
          </a:p>
        </p:txBody>
      </p:sp>
      <p:sp>
        <p:nvSpPr>
          <p:cNvPr id="27" name="AutoShape 40"/>
          <p:cNvSpPr>
            <a:spLocks noChangeArrowheads="1"/>
          </p:cNvSpPr>
          <p:nvPr/>
        </p:nvSpPr>
        <p:spPr bwMode="auto">
          <a:xfrm>
            <a:off x="5810256" y="2928934"/>
            <a:ext cx="2903538" cy="1500198"/>
          </a:xfrm>
          <a:prstGeom prst="roundRect">
            <a:avLst>
              <a:gd name="adj" fmla="val 5630"/>
            </a:avLst>
          </a:prstGeom>
          <a:solidFill>
            <a:srgbClr val="1D8AC8"/>
          </a:solidFill>
          <a:ln w="9525" algn="ctr">
            <a:noFill/>
            <a:round/>
            <a:headEnd/>
            <a:tailEnd/>
          </a:ln>
          <a:effectLst/>
        </p:spPr>
        <p:txBody>
          <a:bodyPr wrap="square" anchor="ctr"/>
          <a:lstStyle/>
          <a:p>
            <a:pPr algn="ctr">
              <a:lnSpc>
                <a:spcPct val="150000"/>
              </a:lnSpc>
              <a:defRPr/>
            </a:pPr>
            <a:r>
              <a:rPr lang="zh-CN" altLang="en-US" b="1" dirty="0" smtClean="0">
                <a:solidFill>
                  <a:schemeClr val="bg1"/>
                </a:solidFill>
                <a:latin typeface="微软雅黑" pitchFamily="34" charset="-122"/>
                <a:ea typeface="微软雅黑" pitchFamily="34" charset="-122"/>
                <a:cs typeface="Times New Roman" pitchFamily="18" charset="0"/>
              </a:rPr>
              <a:t>工程造价咨询</a:t>
            </a:r>
            <a:endParaRPr lang="en-US" altLang="zh-CN" b="1" dirty="0" smtClean="0">
              <a:solidFill>
                <a:schemeClr val="bg1"/>
              </a:solidFill>
              <a:latin typeface="微软雅黑" pitchFamily="34" charset="-122"/>
              <a:ea typeface="微软雅黑" pitchFamily="34" charset="-122"/>
              <a:cs typeface="Times New Roman" pitchFamily="18" charset="0"/>
            </a:endParaRPr>
          </a:p>
          <a:p>
            <a:pPr algn="ctr">
              <a:lnSpc>
                <a:spcPct val="150000"/>
              </a:lnSpc>
              <a:defRPr/>
            </a:pPr>
            <a:r>
              <a:rPr lang="zh-CN" altLang="en-US" b="1" dirty="0" smtClean="0">
                <a:solidFill>
                  <a:schemeClr val="bg1"/>
                </a:solidFill>
                <a:latin typeface="微软雅黑" pitchFamily="34" charset="-122"/>
                <a:ea typeface="微软雅黑" pitchFamily="34" charset="-122"/>
                <a:cs typeface="Times New Roman" pitchFamily="18" charset="0"/>
              </a:rPr>
              <a:t>档案管理规范</a:t>
            </a:r>
            <a:endParaRPr lang="en-US" altLang="zh-CN" b="1" dirty="0" smtClean="0">
              <a:solidFill>
                <a:schemeClr val="bg1"/>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4264309"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(3)</a:t>
            </a:r>
            <a:r>
              <a:rPr kumimoji="0" lang="zh-CN" altLang="en-US" sz="2400" b="0" dirty="0" smtClean="0">
                <a:solidFill>
                  <a:srgbClr val="FF0000"/>
                </a:solidFill>
                <a:latin typeface="微软雅黑" pitchFamily="34" charset="-122"/>
                <a:ea typeface="微软雅黑" pitchFamily="34" charset="-122"/>
              </a:rPr>
              <a:t>工程造价管理标准体系建设</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5" name="箭头1"/>
          <p:cNvSpPr>
            <a:spLocks noChangeShapeType="1"/>
          </p:cNvSpPr>
          <p:nvPr/>
        </p:nvSpPr>
        <p:spPr bwMode="auto">
          <a:xfrm flipH="1" flipV="1">
            <a:off x="2452670" y="4857760"/>
            <a:ext cx="2519361" cy="1662112"/>
          </a:xfrm>
          <a:prstGeom prst="line">
            <a:avLst/>
          </a:prstGeom>
          <a:noFill/>
          <a:ln w="57150">
            <a:solidFill>
              <a:sysClr val="window" lastClr="FFFFFF">
                <a:lumMod val="65000"/>
              </a:sys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16" name="箭头2"/>
          <p:cNvSpPr>
            <a:spLocks noChangeShapeType="1"/>
          </p:cNvSpPr>
          <p:nvPr/>
        </p:nvSpPr>
        <p:spPr bwMode="auto">
          <a:xfrm flipH="1" flipV="1">
            <a:off x="5050157" y="4857759"/>
            <a:ext cx="45719" cy="1633537"/>
          </a:xfrm>
          <a:prstGeom prst="line">
            <a:avLst/>
          </a:prstGeom>
          <a:noFill/>
          <a:ln w="57150">
            <a:solidFill>
              <a:sysClr val="window" lastClr="FFFFFF">
                <a:lumMod val="65000"/>
              </a:sys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18" name="箭头3"/>
          <p:cNvSpPr>
            <a:spLocks noChangeShapeType="1"/>
          </p:cNvSpPr>
          <p:nvPr/>
        </p:nvSpPr>
        <p:spPr bwMode="auto">
          <a:xfrm flipV="1">
            <a:off x="5310190" y="4857760"/>
            <a:ext cx="2286016" cy="1706562"/>
          </a:xfrm>
          <a:prstGeom prst="line">
            <a:avLst/>
          </a:prstGeom>
          <a:noFill/>
          <a:ln w="57150">
            <a:solidFill>
              <a:sysClr val="window" lastClr="FFFFFF">
                <a:lumMod val="65000"/>
              </a:sys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grpSp>
        <p:nvGrpSpPr>
          <p:cNvPr id="19" name="文本块1"/>
          <p:cNvGrpSpPr/>
          <p:nvPr/>
        </p:nvGrpSpPr>
        <p:grpSpPr>
          <a:xfrm>
            <a:off x="1095348" y="2071678"/>
            <a:ext cx="2574925" cy="2795588"/>
            <a:chOff x="539750" y="813594"/>
            <a:chExt cx="2574925" cy="2795588"/>
          </a:xfrm>
        </p:grpSpPr>
        <p:sp>
          <p:nvSpPr>
            <p:cNvPr id="21" name="Freeform 117"/>
            <p:cNvSpPr>
              <a:spLocks/>
            </p:cNvSpPr>
            <p:nvPr/>
          </p:nvSpPr>
          <p:spPr bwMode="gray">
            <a:xfrm>
              <a:off x="539750" y="813594"/>
              <a:ext cx="2574925" cy="2768600"/>
            </a:xfrm>
            <a:custGeom>
              <a:avLst/>
              <a:gdLst>
                <a:gd name="T0" fmla="*/ 0 w 1622"/>
                <a:gd name="T1" fmla="*/ 0 h 1744"/>
                <a:gd name="T2" fmla="*/ 2147483647 w 1622"/>
                <a:gd name="T3" fmla="*/ 2147483647 h 1744"/>
                <a:gd name="T4" fmla="*/ 2147483647 w 1622"/>
                <a:gd name="T5" fmla="*/ 2147483647 h 1744"/>
                <a:gd name="T6" fmla="*/ 2147483647 w 1622"/>
                <a:gd name="T7" fmla="*/ 2147483647 h 1744"/>
                <a:gd name="T8" fmla="*/ 0 w 1622"/>
                <a:gd name="T9" fmla="*/ 0 h 1744"/>
                <a:gd name="T10" fmla="*/ 0 60000 65536"/>
                <a:gd name="T11" fmla="*/ 0 60000 65536"/>
                <a:gd name="T12" fmla="*/ 0 60000 65536"/>
                <a:gd name="T13" fmla="*/ 0 60000 65536"/>
                <a:gd name="T14" fmla="*/ 0 60000 65536"/>
                <a:gd name="T15" fmla="*/ 0 w 1622"/>
                <a:gd name="T16" fmla="*/ 0 h 1744"/>
                <a:gd name="T17" fmla="*/ 1622 w 1622"/>
                <a:gd name="T18" fmla="*/ 1744 h 1744"/>
              </a:gdLst>
              <a:ahLst/>
              <a:cxnLst>
                <a:cxn ang="T10">
                  <a:pos x="T0" y="T1"/>
                </a:cxn>
                <a:cxn ang="T11">
                  <a:pos x="T2" y="T3"/>
                </a:cxn>
                <a:cxn ang="T12">
                  <a:pos x="T4" y="T5"/>
                </a:cxn>
                <a:cxn ang="T13">
                  <a:pos x="T6" y="T7"/>
                </a:cxn>
                <a:cxn ang="T14">
                  <a:pos x="T8" y="T9"/>
                </a:cxn>
              </a:cxnLst>
              <a:rect l="T15" t="T16" r="T17" b="T18"/>
              <a:pathLst>
                <a:path w="1622" h="1744">
                  <a:moveTo>
                    <a:pt x="0" y="0"/>
                  </a:moveTo>
                  <a:lnTo>
                    <a:pt x="4" y="1744"/>
                  </a:lnTo>
                  <a:lnTo>
                    <a:pt x="1622" y="1705"/>
                  </a:lnTo>
                  <a:lnTo>
                    <a:pt x="1622" y="130"/>
                  </a:lnTo>
                  <a:lnTo>
                    <a:pt x="0" y="0"/>
                  </a:lnTo>
                  <a:close/>
                </a:path>
              </a:pathLst>
            </a:custGeom>
            <a:gradFill rotWithShape="0">
              <a:gsLst>
                <a:gs pos="0">
                  <a:srgbClr val="EAEAEA"/>
                </a:gs>
                <a:gs pos="100000">
                  <a:srgbClr val="C5C5C5"/>
                </a:gs>
              </a:gsLst>
              <a:lin ang="16200000"/>
            </a:gradFill>
            <a:ln w="9525" cap="rnd">
              <a:solidFill>
                <a:srgbClr val="E6E6E6"/>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29" name="Freeform 120"/>
            <p:cNvSpPr>
              <a:spLocks/>
            </p:cNvSpPr>
            <p:nvPr/>
          </p:nvSpPr>
          <p:spPr bwMode="ltGray">
            <a:xfrm>
              <a:off x="539750" y="885032"/>
              <a:ext cx="2514600" cy="2724150"/>
            </a:xfrm>
            <a:custGeom>
              <a:avLst/>
              <a:gdLst/>
              <a:ahLst/>
              <a:cxnLst>
                <a:cxn ang="0">
                  <a:pos x="0" y="0"/>
                </a:cxn>
                <a:cxn ang="0">
                  <a:pos x="30" y="1716"/>
                </a:cxn>
                <a:cxn ang="0">
                  <a:pos x="1584" y="1686"/>
                </a:cxn>
                <a:cxn ang="0">
                  <a:pos x="1524" y="120"/>
                </a:cxn>
                <a:cxn ang="0">
                  <a:pos x="0" y="0"/>
                </a:cxn>
              </a:cxnLst>
              <a:rect l="0" t="0" r="r" b="b"/>
              <a:pathLst>
                <a:path w="1584" h="1716">
                  <a:moveTo>
                    <a:pt x="0" y="0"/>
                  </a:moveTo>
                  <a:lnTo>
                    <a:pt x="30" y="1716"/>
                  </a:lnTo>
                  <a:lnTo>
                    <a:pt x="1584" y="1686"/>
                  </a:lnTo>
                  <a:lnTo>
                    <a:pt x="1524" y="120"/>
                  </a:lnTo>
                  <a:lnTo>
                    <a:pt x="0" y="0"/>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lvl="0" algn="ctr">
                <a:lnSpc>
                  <a:spcPct val="150000"/>
                </a:lnSpc>
                <a:defRPr/>
              </a:pPr>
              <a:r>
                <a:rPr lang="zh-CN" altLang="en-US" sz="1600" b="1" kern="0" dirty="0">
                  <a:latin typeface="微软雅黑" pitchFamily="34" charset="-122"/>
                  <a:ea typeface="微软雅黑" pitchFamily="34" charset="-122"/>
                </a:rPr>
                <a:t>建设工程工程量清单计价数据接口</a:t>
              </a:r>
              <a:r>
                <a:rPr lang="zh-CN" altLang="en-US" sz="1600" b="1" kern="0" dirty="0" smtClean="0">
                  <a:latin typeface="微软雅黑" pitchFamily="34" charset="-122"/>
                  <a:ea typeface="微软雅黑" pitchFamily="34" charset="-122"/>
                </a:rPr>
                <a:t>标准</a:t>
              </a:r>
              <a:endParaRPr lang="en-US" altLang="zh-CN" sz="1600" b="1" kern="0" dirty="0" smtClean="0">
                <a:latin typeface="微软雅黑" pitchFamily="34" charset="-122"/>
                <a:ea typeface="微软雅黑" pitchFamily="34" charset="-122"/>
              </a:endParaRPr>
            </a:p>
            <a:p>
              <a:pPr lvl="0">
                <a:lnSpc>
                  <a:spcPct val="150000"/>
                </a:lnSpc>
                <a:defRPr/>
              </a:pPr>
              <a:r>
                <a:rPr kumimoji="0" lang="en-US" altLang="zh-CN" sz="1200" b="0" i="0" u="none" strike="noStrike" kern="0" cap="none" spc="0" normalizeH="0" baseline="0" noProof="0" dirty="0">
                  <a:ln>
                    <a:noFill/>
                  </a:ln>
                  <a:effectLst/>
                  <a:uLnTx/>
                  <a:uFillTx/>
                  <a:latin typeface="微软雅黑" pitchFamily="34" charset="-122"/>
                  <a:ea typeface="微软雅黑" pitchFamily="34" charset="-122"/>
                  <a:cs typeface="+mn-cs"/>
                </a:rPr>
                <a:t>
</a:t>
              </a:r>
              <a:r>
                <a:rPr lang="zh-CN" altLang="en-US" sz="1400" kern="0" dirty="0">
                  <a:latin typeface="微软雅黑" pitchFamily="34" charset="-122"/>
                  <a:ea typeface="微软雅黑" pitchFamily="34" charset="-122"/>
                </a:rPr>
                <a:t>为方便工程量清单计价的成果文件的统一要求和信息交换，应制订本标准，也便于工程计价软件表现形式的</a:t>
              </a:r>
              <a:r>
                <a:rPr lang="zh-CN" altLang="en-US" sz="1400" kern="0" dirty="0" smtClean="0">
                  <a:latin typeface="微软雅黑" pitchFamily="34" charset="-122"/>
                  <a:ea typeface="微软雅黑" pitchFamily="34" charset="-122"/>
                </a:rPr>
                <a:t>统一</a:t>
              </a:r>
              <a:endParaRPr kumimoji="0" lang="zh-CN" altLang="en-US" sz="1400" b="0" i="0" u="none" strike="noStrike" kern="0" cap="none" spc="0" normalizeH="0" baseline="0" noProof="0" dirty="0">
                <a:ln>
                  <a:noFill/>
                </a:ln>
                <a:effectLst/>
                <a:uLnTx/>
                <a:uFillTx/>
                <a:latin typeface="微软雅黑" pitchFamily="34" charset="-122"/>
                <a:ea typeface="微软雅黑" pitchFamily="34" charset="-122"/>
                <a:cs typeface="+mn-cs"/>
              </a:endParaRPr>
            </a:p>
          </p:txBody>
        </p:sp>
      </p:grpSp>
      <p:grpSp>
        <p:nvGrpSpPr>
          <p:cNvPr id="30" name="文本块3"/>
          <p:cNvGrpSpPr/>
          <p:nvPr/>
        </p:nvGrpSpPr>
        <p:grpSpPr>
          <a:xfrm>
            <a:off x="6438873" y="2090728"/>
            <a:ext cx="2568575" cy="2754312"/>
            <a:chOff x="5883275" y="832644"/>
            <a:chExt cx="2568575" cy="2754312"/>
          </a:xfrm>
        </p:grpSpPr>
        <p:sp>
          <p:nvSpPr>
            <p:cNvPr id="31" name="Freeform 119"/>
            <p:cNvSpPr>
              <a:spLocks/>
            </p:cNvSpPr>
            <p:nvPr/>
          </p:nvSpPr>
          <p:spPr bwMode="gray">
            <a:xfrm>
              <a:off x="5883275" y="832644"/>
              <a:ext cx="2568575" cy="2749550"/>
            </a:xfrm>
            <a:custGeom>
              <a:avLst/>
              <a:gdLst>
                <a:gd name="T0" fmla="*/ 2147483647 w 1618"/>
                <a:gd name="T1" fmla="*/ 0 h 1732"/>
                <a:gd name="T2" fmla="*/ 2147483647 w 1618"/>
                <a:gd name="T3" fmla="*/ 2147483647 h 1732"/>
                <a:gd name="T4" fmla="*/ 0 w 1618"/>
                <a:gd name="T5" fmla="*/ 2147483647 h 1732"/>
                <a:gd name="T6" fmla="*/ 0 w 1618"/>
                <a:gd name="T7" fmla="*/ 2147483647 h 1732"/>
                <a:gd name="T8" fmla="*/ 2147483647 w 1618"/>
                <a:gd name="T9" fmla="*/ 0 h 1732"/>
                <a:gd name="T10" fmla="*/ 0 60000 65536"/>
                <a:gd name="T11" fmla="*/ 0 60000 65536"/>
                <a:gd name="T12" fmla="*/ 0 60000 65536"/>
                <a:gd name="T13" fmla="*/ 0 60000 65536"/>
                <a:gd name="T14" fmla="*/ 0 60000 65536"/>
                <a:gd name="T15" fmla="*/ 0 w 1618"/>
                <a:gd name="T16" fmla="*/ 0 h 1732"/>
                <a:gd name="T17" fmla="*/ 1618 w 1618"/>
                <a:gd name="T18" fmla="*/ 1732 h 1732"/>
              </a:gdLst>
              <a:ahLst/>
              <a:cxnLst>
                <a:cxn ang="T10">
                  <a:pos x="T0" y="T1"/>
                </a:cxn>
                <a:cxn ang="T11">
                  <a:pos x="T2" y="T3"/>
                </a:cxn>
                <a:cxn ang="T12">
                  <a:pos x="T4" y="T5"/>
                </a:cxn>
                <a:cxn ang="T13">
                  <a:pos x="T6" y="T7"/>
                </a:cxn>
                <a:cxn ang="T14">
                  <a:pos x="T8" y="T9"/>
                </a:cxn>
              </a:cxnLst>
              <a:rect l="T15" t="T16" r="T17" b="T18"/>
              <a:pathLst>
                <a:path w="1618" h="1732">
                  <a:moveTo>
                    <a:pt x="1616" y="0"/>
                  </a:moveTo>
                  <a:lnTo>
                    <a:pt x="1618" y="1732"/>
                  </a:lnTo>
                  <a:lnTo>
                    <a:pt x="0" y="1693"/>
                  </a:lnTo>
                  <a:lnTo>
                    <a:pt x="0" y="118"/>
                  </a:lnTo>
                  <a:lnTo>
                    <a:pt x="1616" y="0"/>
                  </a:lnTo>
                  <a:close/>
                </a:path>
              </a:pathLst>
            </a:custGeom>
            <a:gradFill rotWithShape="0">
              <a:gsLst>
                <a:gs pos="0">
                  <a:srgbClr val="EAEAEA"/>
                </a:gs>
                <a:gs pos="100000">
                  <a:srgbClr val="C5C5C5"/>
                </a:gs>
              </a:gsLst>
              <a:lin ang="16200000"/>
            </a:gradFill>
            <a:ln w="9525" cap="rnd">
              <a:solidFill>
                <a:srgbClr val="E6E6E6"/>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Impact" pitchFamily="34" charset="0"/>
                <a:ea typeface="微软雅黑" pitchFamily="34" charset="-122"/>
              </a:endParaRPr>
            </a:p>
          </p:txBody>
        </p:sp>
        <p:sp>
          <p:nvSpPr>
            <p:cNvPr id="33" name="Freeform 122"/>
            <p:cNvSpPr>
              <a:spLocks/>
            </p:cNvSpPr>
            <p:nvPr/>
          </p:nvSpPr>
          <p:spPr bwMode="ltGray">
            <a:xfrm flipH="1">
              <a:off x="5897563" y="862806"/>
              <a:ext cx="2514600" cy="2724150"/>
            </a:xfrm>
            <a:custGeom>
              <a:avLst/>
              <a:gdLst/>
              <a:ahLst/>
              <a:cxnLst>
                <a:cxn ang="0">
                  <a:pos x="0" y="0"/>
                </a:cxn>
                <a:cxn ang="0">
                  <a:pos x="30" y="1716"/>
                </a:cxn>
                <a:cxn ang="0">
                  <a:pos x="1584" y="1686"/>
                </a:cxn>
                <a:cxn ang="0">
                  <a:pos x="1524" y="120"/>
                </a:cxn>
                <a:cxn ang="0">
                  <a:pos x="0" y="0"/>
                </a:cxn>
              </a:cxnLst>
              <a:rect l="0" t="0" r="r" b="b"/>
              <a:pathLst>
                <a:path w="1584" h="1716">
                  <a:moveTo>
                    <a:pt x="0" y="0"/>
                  </a:moveTo>
                  <a:lnTo>
                    <a:pt x="30" y="1716"/>
                  </a:lnTo>
                  <a:lnTo>
                    <a:pt x="1584" y="1686"/>
                  </a:lnTo>
                  <a:lnTo>
                    <a:pt x="1524" y="120"/>
                  </a:lnTo>
                  <a:lnTo>
                    <a:pt x="0" y="0"/>
                  </a:lnTo>
                  <a:close/>
                </a:path>
              </a:pathLst>
            </a:custGeom>
            <a:gradFill>
              <a:gsLst>
                <a:gs pos="33000">
                  <a:srgbClr val="2676FF">
                    <a:lumMod val="20000"/>
                    <a:lumOff val="80000"/>
                  </a:srgbClr>
                </a:gs>
                <a:gs pos="100000">
                  <a:srgbClr val="2676FF">
                    <a:lumMod val="60000"/>
                    <a:lumOff val="40000"/>
                  </a:srgbClr>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lvl="0" algn="ctr">
                <a:lnSpc>
                  <a:spcPct val="150000"/>
                </a:lnSpc>
                <a:defRPr/>
              </a:pPr>
              <a:r>
                <a:rPr lang="zh-CN" altLang="en-US" sz="1600" b="1" kern="0" dirty="0">
                  <a:latin typeface="微软雅黑" pitchFamily="34" charset="-122"/>
                  <a:ea typeface="微软雅黑" pitchFamily="34" charset="-122"/>
                </a:rPr>
                <a:t>建设工程设备编码</a:t>
              </a:r>
              <a:r>
                <a:rPr lang="zh-CN" altLang="en-US" sz="1600" b="1" kern="0" dirty="0" smtClean="0">
                  <a:latin typeface="微软雅黑" pitchFamily="34" charset="-122"/>
                  <a:ea typeface="微软雅黑" pitchFamily="34" charset="-122"/>
                </a:rPr>
                <a:t>标准</a:t>
              </a:r>
              <a:endParaRPr lang="en-US" altLang="zh-CN" sz="1600" b="1" kern="0" dirty="0" smtClean="0">
                <a:latin typeface="微软雅黑" pitchFamily="34" charset="-122"/>
                <a:ea typeface="微软雅黑" pitchFamily="34" charset="-122"/>
              </a:endParaRPr>
            </a:p>
            <a:p>
              <a:pPr lvl="0">
                <a:lnSpc>
                  <a:spcPct val="150000"/>
                </a:lnSpc>
                <a:defRPr/>
              </a:pPr>
              <a:r>
                <a:rPr kumimoji="0" lang="en-US" altLang="zh-CN" sz="1200" b="0" i="0" u="none" strike="noStrike" kern="0" cap="none" spc="0" normalizeH="0" baseline="0" noProof="0" dirty="0">
                  <a:ln>
                    <a:noFill/>
                  </a:ln>
                  <a:effectLst/>
                  <a:uLnTx/>
                  <a:uFillTx/>
                  <a:latin typeface="微软雅黑" pitchFamily="34" charset="-122"/>
                  <a:ea typeface="微软雅黑" pitchFamily="34" charset="-122"/>
                  <a:cs typeface="+mn-cs"/>
                </a:rPr>
                <a:t>
</a:t>
              </a:r>
              <a:r>
                <a:rPr lang="zh-CN" altLang="en-US" sz="1400" kern="0" dirty="0">
                  <a:latin typeface="微软雅黑" pitchFamily="34" charset="-122"/>
                  <a:ea typeface="微软雅黑" pitchFamily="34" charset="-122"/>
                </a:rPr>
                <a:t>为了便于信息检索和信息积累，统一建设工程设备分类，应制订建设工程设备编码标准。</a:t>
              </a:r>
              <a:endParaRPr kumimoji="0" lang="zh-CN" altLang="en-US" sz="1400" b="0" i="0" u="none" strike="noStrike" kern="0" cap="none" spc="0" normalizeH="0" baseline="0" noProof="0" dirty="0">
                <a:ln>
                  <a:noFill/>
                </a:ln>
                <a:effectLst/>
                <a:uLnTx/>
                <a:uFillTx/>
                <a:latin typeface="微软雅黑" pitchFamily="34" charset="-122"/>
                <a:ea typeface="微软雅黑" pitchFamily="34" charset="-122"/>
                <a:cs typeface="+mn-cs"/>
              </a:endParaRPr>
            </a:p>
          </p:txBody>
        </p:sp>
      </p:grpSp>
      <p:grpSp>
        <p:nvGrpSpPr>
          <p:cNvPr id="34" name="文本块2"/>
          <p:cNvGrpSpPr/>
          <p:nvPr/>
        </p:nvGrpSpPr>
        <p:grpSpPr>
          <a:xfrm>
            <a:off x="3768698" y="2285990"/>
            <a:ext cx="2565400" cy="2489200"/>
            <a:chOff x="3213100" y="1027906"/>
            <a:chExt cx="2565400" cy="2489200"/>
          </a:xfrm>
        </p:grpSpPr>
        <p:sp>
          <p:nvSpPr>
            <p:cNvPr id="35" name="Rectangle 118"/>
            <p:cNvSpPr>
              <a:spLocks noChangeArrowheads="1"/>
            </p:cNvSpPr>
            <p:nvPr/>
          </p:nvSpPr>
          <p:spPr bwMode="gray">
            <a:xfrm>
              <a:off x="3213100" y="1027906"/>
              <a:ext cx="2565400" cy="2489200"/>
            </a:xfrm>
            <a:prstGeom prst="rect">
              <a:avLst/>
            </a:prstGeom>
            <a:gradFill rotWithShape="0">
              <a:gsLst>
                <a:gs pos="0">
                  <a:srgbClr val="EAEAEA"/>
                </a:gs>
                <a:gs pos="100000">
                  <a:srgbClr val="C5C5C5"/>
                </a:gs>
              </a:gsLst>
              <a:lin ang="16200000"/>
            </a:gradFill>
            <a:ln w="9525" cap="rnd">
              <a:solidFill>
                <a:srgbClr val="E6E6E6"/>
              </a:solidFill>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6" name="矩形 35"/>
            <p:cNvSpPr/>
            <p:nvPr/>
          </p:nvSpPr>
          <p:spPr>
            <a:xfrm>
              <a:off x="3293889" y="1058540"/>
              <a:ext cx="2448272" cy="2448272"/>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lvl="0" algn="ctr">
                <a:lnSpc>
                  <a:spcPct val="150000"/>
                </a:lnSpc>
                <a:defRPr/>
              </a:pPr>
              <a:r>
                <a:rPr lang="zh-CN" altLang="en-US" sz="1600" b="1" kern="0" dirty="0">
                  <a:latin typeface="微软雅黑" pitchFamily="34" charset="-122"/>
                  <a:ea typeface="微软雅黑" pitchFamily="34" charset="-122"/>
                </a:rPr>
                <a:t>建设工程材料编码</a:t>
              </a:r>
              <a:r>
                <a:rPr lang="zh-CN" altLang="en-US" sz="1600" b="1" kern="0" dirty="0" smtClean="0">
                  <a:latin typeface="微软雅黑" pitchFamily="34" charset="-122"/>
                  <a:ea typeface="微软雅黑" pitchFamily="34" charset="-122"/>
                </a:rPr>
                <a:t>标准</a:t>
              </a:r>
              <a:endParaRPr lang="en-US" altLang="zh-CN" sz="1600" b="1" kern="0" dirty="0" smtClean="0">
                <a:latin typeface="微软雅黑" pitchFamily="34" charset="-122"/>
                <a:ea typeface="微软雅黑" pitchFamily="34" charset="-122"/>
              </a:endParaRPr>
            </a:p>
            <a:p>
              <a:pPr lvl="0">
                <a:lnSpc>
                  <a:spcPct val="150000"/>
                </a:lnSpc>
                <a:defRPr/>
              </a:pPr>
              <a:r>
                <a:rPr kumimoji="0" lang="en-US" altLang="zh-CN" sz="1200" b="0" i="0" u="none" strike="noStrike" kern="0" cap="none" spc="0" normalizeH="0" baseline="0" noProof="0" dirty="0">
                  <a:ln>
                    <a:noFill/>
                  </a:ln>
                  <a:effectLst/>
                  <a:uLnTx/>
                  <a:uFillTx/>
                  <a:latin typeface="微软雅黑" pitchFamily="34" charset="-122"/>
                  <a:ea typeface="微软雅黑" pitchFamily="34" charset="-122"/>
                  <a:cs typeface="+mn-cs"/>
                </a:rPr>
                <a:t>
</a:t>
              </a:r>
              <a:r>
                <a:rPr lang="zh-CN" altLang="en-US" sz="1400" kern="0" dirty="0">
                  <a:latin typeface="微软雅黑" pitchFamily="34" charset="-122"/>
                  <a:ea typeface="微软雅黑" pitchFamily="34" charset="-122"/>
                </a:rPr>
                <a:t>为了便于信息检索和信息积累，统一建筑安装工程材料的分类，应制订建设工程建筑安装材料编码</a:t>
              </a:r>
              <a:r>
                <a:rPr lang="zh-CN" altLang="en-US" sz="1400" kern="0" dirty="0" smtClean="0">
                  <a:latin typeface="微软雅黑" pitchFamily="34" charset="-122"/>
                  <a:ea typeface="微软雅黑" pitchFamily="34" charset="-122"/>
                </a:rPr>
                <a:t>标准</a:t>
              </a:r>
              <a:endParaRPr kumimoji="0" lang="zh-CN" altLang="en-US" sz="1400" b="0" i="0" u="none" strike="noStrike" kern="0" cap="none" spc="0" normalizeH="0" baseline="0" noProof="0" dirty="0">
                <a:ln>
                  <a:noFill/>
                </a:ln>
                <a:effectLst/>
                <a:uLnTx/>
                <a:uFillTx/>
                <a:latin typeface="微软雅黑" pitchFamily="34" charset="-122"/>
                <a:ea typeface="微软雅黑" pitchFamily="34" charset="-122"/>
                <a:cs typeface="+mn-cs"/>
              </a:endParaRPr>
            </a:p>
          </p:txBody>
        </p:sp>
      </p:grpSp>
      <p:grpSp>
        <p:nvGrpSpPr>
          <p:cNvPr id="37" name="标题"/>
          <p:cNvGrpSpPr/>
          <p:nvPr/>
        </p:nvGrpSpPr>
        <p:grpSpPr>
          <a:xfrm>
            <a:off x="3095612" y="5451591"/>
            <a:ext cx="4186238" cy="1152424"/>
            <a:chOff x="2460625" y="4637997"/>
            <a:chExt cx="4186238" cy="1152424"/>
          </a:xfrm>
        </p:grpSpPr>
        <p:pic>
          <p:nvPicPr>
            <p:cNvPr id="38" name="Picture 116" descr="shadow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25" y="4829984"/>
              <a:ext cx="4186238"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127"/>
            <p:cNvSpPr>
              <a:spLocks noChangeArrowheads="1"/>
            </p:cNvSpPr>
            <p:nvPr/>
          </p:nvSpPr>
          <p:spPr bwMode="ltGray">
            <a:xfrm>
              <a:off x="2694300" y="4637997"/>
              <a:ext cx="3720788" cy="1115897"/>
            </a:xfrm>
            <a:prstGeom prst="ellipse">
              <a:avLst/>
            </a:pr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horz" anchor="ctr"/>
            <a:lstStyle/>
            <a:p>
              <a:pPr lvl="0" algn="ctr">
                <a:spcBef>
                  <a:spcPct val="50000"/>
                </a:spcBef>
                <a:defRPr/>
              </a:pPr>
              <a:r>
                <a:rPr lang="zh-CN" altLang="en-US" sz="2800" b="1" kern="0" dirty="0">
                  <a:solidFill>
                    <a:srgbClr val="F9F9F9"/>
                  </a:solidFill>
                  <a:latin typeface="Impact" pitchFamily="34" charset="0"/>
                  <a:ea typeface="微软雅黑" pitchFamily="34" charset="-122"/>
                </a:rPr>
                <a:t>信息管理规范</a:t>
              </a:r>
              <a:endParaRPr kumimoji="0" lang="en-US" altLang="zh-CN" sz="2800" b="1" i="0" u="none" strike="noStrike" kern="0" cap="none" spc="0" normalizeH="0" baseline="0" noProof="0" dirty="0">
                <a:ln>
                  <a:noFill/>
                </a:ln>
                <a:solidFill>
                  <a:srgbClr val="F9F9F9"/>
                </a:solidFill>
                <a:effectLst/>
                <a:uLnTx/>
                <a:uFillTx/>
                <a:latin typeface="Impact" pitchFamily="34" charset="0"/>
                <a:ea typeface="微软雅黑" pitchFamily="34"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graphicFrame>
        <p:nvGraphicFramePr>
          <p:cNvPr id="11" name="图示 10"/>
          <p:cNvGraphicFramePr/>
          <p:nvPr/>
        </p:nvGraphicFramePr>
        <p:xfrm>
          <a:off x="523844" y="2357430"/>
          <a:ext cx="9072626"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3" name="Rectangle 30"/>
          <p:cNvSpPr>
            <a:spLocks noChangeArrowheads="1"/>
          </p:cNvSpPr>
          <p:nvPr/>
        </p:nvSpPr>
        <p:spPr bwMode="auto">
          <a:xfrm>
            <a:off x="1781199" y="6529411"/>
            <a:ext cx="6086475"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latin typeface="Times New Roman" pitchFamily="18" charset="0"/>
              <a:ea typeface="华文细黑" pitchFamily="2" charset="-122"/>
              <a:cs typeface="Times New Roman" pitchFamily="18" charset="0"/>
            </a:endParaRPr>
          </a:p>
        </p:txBody>
      </p:sp>
      <p:sp>
        <p:nvSpPr>
          <p:cNvPr id="14" name="AutoShape 39"/>
          <p:cNvSpPr>
            <a:spLocks noChangeArrowheads="1"/>
          </p:cNvSpPr>
          <p:nvPr/>
        </p:nvSpPr>
        <p:spPr bwMode="auto">
          <a:xfrm>
            <a:off x="1095348" y="5214950"/>
            <a:ext cx="7858180"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Times New Roman" pitchFamily="18" charset="0"/>
              <a:ea typeface="微软雅黑" pitchFamily="34" charset="-122"/>
              <a:cs typeface="Times New Roman" pitchFamily="18" charset="0"/>
            </a:endParaRPr>
          </a:p>
        </p:txBody>
      </p:sp>
      <p:sp>
        <p:nvSpPr>
          <p:cNvPr id="15" name="矩形 14"/>
          <p:cNvSpPr/>
          <p:nvPr/>
        </p:nvSpPr>
        <p:spPr>
          <a:xfrm>
            <a:off x="1095348" y="5429264"/>
            <a:ext cx="7858180" cy="499432"/>
          </a:xfrm>
          <a:prstGeom prst="rect">
            <a:avLst/>
          </a:prstGeom>
        </p:spPr>
        <p:txBody>
          <a:bodyPr wrap="square">
            <a:spAutoFit/>
          </a:bodyPr>
          <a:lstStyle/>
          <a:p>
            <a:pPr marL="0" lvl="1" algn="ctr">
              <a:lnSpc>
                <a:spcPct val="150000"/>
              </a:lnSpc>
              <a:defRPr/>
            </a:pPr>
            <a:r>
              <a:rPr lang="zh-CN" altLang="en-US" sz="2000" b="1" dirty="0" smtClean="0">
                <a:solidFill>
                  <a:srgbClr val="C00000"/>
                </a:solidFill>
                <a:latin typeface="Times New Roman" pitchFamily="18" charset="0"/>
                <a:ea typeface="微软雅黑" pitchFamily="34" charset="-122"/>
                <a:cs typeface="Times New Roman" pitchFamily="18" charset="0"/>
              </a:rPr>
              <a:t>中国的工程计价定额本质是经过标准化的各类工程数据库</a:t>
            </a:r>
            <a:endParaRPr lang="en-US" altLang="zh-CN" sz="2000" b="1" dirty="0" smtClean="0">
              <a:solidFill>
                <a:srgbClr val="C00000"/>
              </a:solidFill>
              <a:latin typeface="Times New Roman" pitchFamily="18" charset="0"/>
              <a:ea typeface="微软雅黑" pitchFamily="34" charset="-122"/>
              <a:cs typeface="Times New Roman" pitchFamily="18" charset="0"/>
            </a:endParaRPr>
          </a:p>
        </p:txBody>
      </p:sp>
      <p:sp>
        <p:nvSpPr>
          <p:cNvPr id="16" name="标题1"/>
          <p:cNvSpPr>
            <a:spLocks noChangeArrowheads="1"/>
          </p:cNvSpPr>
          <p:nvPr/>
        </p:nvSpPr>
        <p:spPr bwMode="gray">
          <a:xfrm>
            <a:off x="4595810" y="2285992"/>
            <a:ext cx="2624156" cy="619151"/>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smtClean="0">
                <a:solidFill>
                  <a:schemeClr val="bg1"/>
                </a:solidFill>
                <a:latin typeface="Times New Roman" pitchFamily="18" charset="0"/>
                <a:ea typeface="微软雅黑" pitchFamily="34" charset="-122"/>
                <a:cs typeface="Times New Roman" pitchFamily="18" charset="0"/>
              </a:rPr>
              <a:t>预算定额</a:t>
            </a:r>
            <a:endParaRPr lang="en-US" altLang="zh-CN" b="1" dirty="0" smtClean="0">
              <a:solidFill>
                <a:schemeClr val="bg1"/>
              </a:solidFill>
              <a:latin typeface="Times New Roman" pitchFamily="18" charset="0"/>
              <a:ea typeface="微软雅黑" pitchFamily="34" charset="-122"/>
              <a:cs typeface="Times New Roman" pitchFamily="18" charset="0"/>
            </a:endParaRPr>
          </a:p>
        </p:txBody>
      </p:sp>
      <p:sp>
        <p:nvSpPr>
          <p:cNvPr id="18" name="标题2"/>
          <p:cNvSpPr>
            <a:spLocks noChangeArrowheads="1"/>
          </p:cNvSpPr>
          <p:nvPr/>
        </p:nvSpPr>
        <p:spPr bwMode="gray">
          <a:xfrm>
            <a:off x="4608510" y="3190895"/>
            <a:ext cx="2624156" cy="619151"/>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dirty="0" smtClean="0">
                <a:solidFill>
                  <a:schemeClr val="bg1"/>
                </a:solidFill>
                <a:latin typeface="Times New Roman" pitchFamily="18" charset="0"/>
                <a:ea typeface="微软雅黑" pitchFamily="34" charset="-122"/>
                <a:cs typeface="Times New Roman" pitchFamily="18" charset="0"/>
              </a:rPr>
              <a:t>概算定额（指标）</a:t>
            </a:r>
            <a:endParaRPr lang="en-US" altLang="zh-CN" sz="1600" b="1" dirty="0" smtClean="0">
              <a:solidFill>
                <a:schemeClr val="bg1"/>
              </a:solidFill>
              <a:latin typeface="Times New Roman" pitchFamily="18" charset="0"/>
              <a:ea typeface="微软雅黑" pitchFamily="34" charset="-122"/>
              <a:cs typeface="Times New Roman" pitchFamily="18" charset="0"/>
            </a:endParaRPr>
          </a:p>
        </p:txBody>
      </p:sp>
      <p:sp>
        <p:nvSpPr>
          <p:cNvPr id="19" name="标题3"/>
          <p:cNvSpPr>
            <a:spLocks noChangeArrowheads="1"/>
          </p:cNvSpPr>
          <p:nvPr/>
        </p:nvSpPr>
        <p:spPr bwMode="gray">
          <a:xfrm>
            <a:off x="4675182" y="4119589"/>
            <a:ext cx="2624156" cy="619151"/>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smtClean="0">
                <a:ln>
                  <a:noFill/>
                </a:ln>
                <a:solidFill>
                  <a:schemeClr val="bg1"/>
                </a:solidFill>
                <a:effectLst/>
                <a:uLnTx/>
                <a:uFillTx/>
                <a:latin typeface="Times New Roman" pitchFamily="18" charset="0"/>
                <a:ea typeface="微软雅黑" pitchFamily="34" charset="-122"/>
                <a:cs typeface="Times New Roman" pitchFamily="18" charset="0"/>
              </a:rPr>
              <a:t>投资估算指标</a:t>
            </a:r>
            <a:endParaRPr kumimoji="0" lang="en-US" altLang="zh-CN" b="1" i="0" u="none" strike="noStrike" kern="1200" cap="none" spc="0" normalizeH="0" baseline="0" noProof="0" dirty="0" smtClean="0">
              <a:ln>
                <a:noFill/>
              </a:ln>
              <a:solidFill>
                <a:schemeClr val="bg1"/>
              </a:solidFill>
              <a:effectLst/>
              <a:uLnTx/>
              <a:uFillTx/>
              <a:latin typeface="Times New Roman" pitchFamily="18" charset="0"/>
              <a:ea typeface="微软雅黑" pitchFamily="34" charset="-122"/>
              <a:cs typeface="Times New Roman" pitchFamily="18" charset="0"/>
            </a:endParaRPr>
          </a:p>
        </p:txBody>
      </p:sp>
      <p:grpSp>
        <p:nvGrpSpPr>
          <p:cNvPr id="21" name="圆形"/>
          <p:cNvGrpSpPr/>
          <p:nvPr/>
        </p:nvGrpSpPr>
        <p:grpSpPr>
          <a:xfrm>
            <a:off x="2122124" y="2652006"/>
            <a:ext cx="1681518" cy="1681898"/>
            <a:chOff x="4828393" y="2858615"/>
            <a:chExt cx="1931237" cy="1931674"/>
          </a:xfrm>
          <a:effectLst>
            <a:outerShdw blurRad="50800" dist="38100" dir="2700000" algn="tl" rotWithShape="0">
              <a:prstClr val="black">
                <a:alpha val="40000"/>
              </a:prstClr>
            </a:outerShdw>
          </a:effectLst>
        </p:grpSpPr>
        <p:sp>
          <p:nvSpPr>
            <p:cNvPr id="22" name="Oval 19"/>
            <p:cNvSpPr>
              <a:spLocks noChangeArrowheads="1"/>
            </p:cNvSpPr>
            <p:nvPr/>
          </p:nvSpPr>
          <p:spPr bwMode="auto">
            <a:xfrm>
              <a:off x="4828393" y="2858615"/>
              <a:ext cx="1931237" cy="1931674"/>
            </a:xfrm>
            <a:prstGeom prst="ellipse">
              <a:avLst/>
            </a:prstGeom>
            <a:gradFill rotWithShape="1">
              <a:gsLst>
                <a:gs pos="0">
                  <a:srgbClr val="F9F9F9"/>
                </a:gs>
                <a:gs pos="100000">
                  <a:srgbClr val="C0C0C0"/>
                </a:gs>
              </a:gsLst>
              <a:path path="shape">
                <a:fillToRect l="50000" t="50000" r="50000" b="50000"/>
              </a:path>
            </a:gradFill>
            <a:ln w="9525">
              <a:solidFill>
                <a:srgbClr val="F9F9F9"/>
              </a:solidFill>
              <a:round/>
              <a:headEnd/>
              <a:tailEnd/>
            </a:ln>
            <a:effectLst/>
          </p:spPr>
          <p:txBody>
            <a:bodyPr anchor="ctr"/>
            <a:lstStyle/>
            <a:p>
              <a:pPr algn="ctr" fontAlgn="auto">
                <a:lnSpc>
                  <a:spcPct val="120000"/>
                </a:lnSpc>
                <a:spcBef>
                  <a:spcPts val="0"/>
                </a:spcBef>
                <a:spcAft>
                  <a:spcPts val="0"/>
                </a:spcAft>
                <a:defRPr/>
              </a:pPr>
              <a:r>
                <a:rPr lang="zh-CN" altLang="en-US" sz="1600" b="1" kern="0" dirty="0" smtClean="0">
                  <a:latin typeface="Times New Roman" pitchFamily="18" charset="0"/>
                  <a:ea typeface="微软雅黑" pitchFamily="34" charset="-122"/>
                  <a:cs typeface="Times New Roman" pitchFamily="18" charset="0"/>
                </a:rPr>
                <a:t>工程计价定额</a:t>
              </a:r>
              <a:endParaRPr lang="en-US" altLang="zh-CN" sz="1600" b="1" kern="0" dirty="0" smtClean="0">
                <a:latin typeface="Times New Roman" pitchFamily="18" charset="0"/>
                <a:ea typeface="微软雅黑" pitchFamily="34" charset="-122"/>
                <a:cs typeface="Times New Roman" pitchFamily="18" charset="0"/>
              </a:endParaRPr>
            </a:p>
          </p:txBody>
        </p:sp>
        <p:sp>
          <p:nvSpPr>
            <p:cNvPr id="25" name="未知"/>
            <p:cNvSpPr>
              <a:spLocks/>
            </p:cNvSpPr>
            <p:nvPr/>
          </p:nvSpPr>
          <p:spPr bwMode="auto">
            <a:xfrm>
              <a:off x="5049911"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2000" kern="0" dirty="0">
                <a:solidFill>
                  <a:sysClr val="windowText" lastClr="000000"/>
                </a:solidFill>
                <a:latin typeface="Times New Roman" pitchFamily="18" charset="0"/>
                <a:ea typeface="微软雅黑" pitchFamily="34" charset="-122"/>
                <a:cs typeface="Times New Roman" pitchFamily="18" charset="0"/>
              </a:endParaRPr>
            </a:p>
          </p:txBody>
        </p:sp>
      </p:grpSp>
      <p:cxnSp>
        <p:nvCxnSpPr>
          <p:cNvPr id="26" name="肘形连接符 25"/>
          <p:cNvCxnSpPr/>
          <p:nvPr/>
        </p:nvCxnSpPr>
        <p:spPr>
          <a:xfrm rot="16200000" flipH="1">
            <a:off x="3374220" y="3334566"/>
            <a:ext cx="2001058" cy="427834"/>
          </a:xfrm>
          <a:prstGeom prst="bentConnector3">
            <a:avLst>
              <a:gd name="adj1" fmla="val 10019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4160832" y="2547954"/>
            <a:ext cx="42862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875080" y="3546497"/>
            <a:ext cx="71438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3" name="Rectangle 30"/>
          <p:cNvSpPr>
            <a:spLocks noChangeArrowheads="1"/>
          </p:cNvSpPr>
          <p:nvPr/>
        </p:nvSpPr>
        <p:spPr bwMode="auto">
          <a:xfrm>
            <a:off x="1781199" y="6529411"/>
            <a:ext cx="6086475"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latin typeface="Times New Roman" pitchFamily="18" charset="0"/>
              <a:ea typeface="华文细黑" pitchFamily="2" charset="-122"/>
              <a:cs typeface="Times New Roman" pitchFamily="18" charset="0"/>
            </a:endParaRPr>
          </a:p>
        </p:txBody>
      </p:sp>
      <p:sp>
        <p:nvSpPr>
          <p:cNvPr id="21" name="AutoShape 61"/>
          <p:cNvSpPr>
            <a:spLocks noChangeArrowheads="1"/>
          </p:cNvSpPr>
          <p:nvPr/>
        </p:nvSpPr>
        <p:spPr bwMode="auto">
          <a:xfrm>
            <a:off x="2666984" y="2571744"/>
            <a:ext cx="6143668" cy="1276362"/>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nSpc>
                <a:spcPct val="80000"/>
              </a:lnSpc>
              <a:buFont typeface="Wingdings" pitchFamily="2" charset="2"/>
              <a:buChar char="l"/>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国家统一工程计价定额（消耗量定额）</a:t>
            </a:r>
            <a:endParaRPr lang="en-US" altLang="zh-CN" b="0" dirty="0" smtClean="0">
              <a:latin typeface="微软雅黑" pitchFamily="34" charset="-122"/>
              <a:ea typeface="微软雅黑" pitchFamily="34" charset="-122"/>
            </a:endParaRPr>
          </a:p>
          <a:p>
            <a:pPr>
              <a:lnSpc>
                <a:spcPct val="80000"/>
              </a:lnSpc>
              <a:buFont typeface="Wingdings" pitchFamily="2" charset="2"/>
              <a:buChar char="l"/>
            </a:pPr>
            <a:r>
              <a:rPr lang="zh-CN" altLang="en-US" b="0" dirty="0" smtClean="0">
                <a:latin typeface="微软雅黑" pitchFamily="34" charset="-122"/>
                <a:ea typeface="微软雅黑" pitchFamily="34" charset="-122"/>
              </a:rPr>
              <a:t>  地方建筑安装工程预算定额</a:t>
            </a:r>
            <a:endParaRPr lang="en-US" altLang="zh-CN" b="0" dirty="0" smtClean="0">
              <a:latin typeface="微软雅黑" pitchFamily="34" charset="-122"/>
              <a:ea typeface="微软雅黑" pitchFamily="34" charset="-122"/>
            </a:endParaRPr>
          </a:p>
          <a:p>
            <a:pPr>
              <a:lnSpc>
                <a:spcPct val="80000"/>
              </a:lnSpc>
              <a:buFont typeface="Wingdings" pitchFamily="2" charset="2"/>
              <a:buChar char="l"/>
            </a:pPr>
            <a:r>
              <a:rPr lang="en-US" altLang="zh-CN" b="0"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 各行业的专业工程预算定额</a:t>
            </a:r>
          </a:p>
        </p:txBody>
      </p:sp>
      <p:sp>
        <p:nvSpPr>
          <p:cNvPr id="24" name="AutoShape 71"/>
          <p:cNvSpPr>
            <a:spLocks noChangeArrowheads="1"/>
          </p:cNvSpPr>
          <p:nvPr/>
        </p:nvSpPr>
        <p:spPr bwMode="auto">
          <a:xfrm>
            <a:off x="2881298" y="2143116"/>
            <a:ext cx="3160342" cy="447683"/>
          </a:xfrm>
          <a:prstGeom prst="roundRect">
            <a:avLst>
              <a:gd name="adj" fmla="val 5630"/>
            </a:avLst>
          </a:prstGeom>
          <a:solidFill>
            <a:srgbClr val="1D8AC8"/>
          </a:solidFill>
          <a:ln w="6350" algn="ctr">
            <a:noFill/>
            <a:round/>
            <a:headEnd/>
            <a:tailEnd/>
          </a:ln>
          <a:effectLst/>
        </p:spPr>
        <p:txBody>
          <a:bodyPr wrap="none" anchor="ctr"/>
          <a:lstStyle/>
          <a:p>
            <a:pPr>
              <a:lnSpc>
                <a:spcPct val="150000"/>
              </a:lnSpc>
              <a:defRPr/>
            </a:pPr>
            <a:r>
              <a:rPr lang="zh-CN" altLang="en-US" sz="2000" b="1" dirty="0" smtClean="0">
                <a:solidFill>
                  <a:schemeClr val="bg1"/>
                </a:solidFill>
                <a:latin typeface="微软雅黑" pitchFamily="34" charset="-122"/>
                <a:ea typeface="微软雅黑" pitchFamily="34" charset="-122"/>
              </a:rPr>
              <a:t>预算定额</a:t>
            </a:r>
          </a:p>
        </p:txBody>
      </p:sp>
      <p:sp>
        <p:nvSpPr>
          <p:cNvPr id="29" name="AutoShape 61"/>
          <p:cNvSpPr>
            <a:spLocks noChangeArrowheads="1"/>
          </p:cNvSpPr>
          <p:nvPr/>
        </p:nvSpPr>
        <p:spPr bwMode="auto">
          <a:xfrm>
            <a:off x="2678101" y="4190999"/>
            <a:ext cx="6143668" cy="1166827"/>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30" name="AutoShape 71"/>
          <p:cNvSpPr>
            <a:spLocks noChangeArrowheads="1"/>
          </p:cNvSpPr>
          <p:nvPr/>
        </p:nvSpPr>
        <p:spPr bwMode="auto">
          <a:xfrm>
            <a:off x="2881266" y="3857628"/>
            <a:ext cx="3160342" cy="447683"/>
          </a:xfrm>
          <a:prstGeom prst="roundRect">
            <a:avLst>
              <a:gd name="adj" fmla="val 5630"/>
            </a:avLst>
          </a:prstGeom>
          <a:solidFill>
            <a:srgbClr val="1D8AC8"/>
          </a:solidFill>
          <a:ln w="6350" algn="ctr">
            <a:noFill/>
            <a:round/>
            <a:headEnd/>
            <a:tailEnd/>
          </a:ln>
          <a:effectLst/>
        </p:spPr>
        <p:txBody>
          <a:bodyPr wrap="none" anchor="ctr"/>
          <a:lstStyle/>
          <a:p>
            <a:pPr>
              <a:lnSpc>
                <a:spcPct val="120000"/>
              </a:lnSpc>
              <a:spcBef>
                <a:spcPct val="20000"/>
              </a:spcBef>
              <a:buClr>
                <a:srgbClr val="E1B40C"/>
              </a:buClr>
              <a:buFont typeface="微软雅黑" pitchFamily="34" charset="-122"/>
              <a:buNone/>
              <a:defRPr/>
            </a:pPr>
            <a:r>
              <a:rPr lang="zh-CN" altLang="en-US" sz="2000" b="1" dirty="0" smtClean="0">
                <a:solidFill>
                  <a:schemeClr val="bg1"/>
                </a:solidFill>
                <a:latin typeface="微软雅黑" pitchFamily="34" charset="-122"/>
                <a:ea typeface="微软雅黑" pitchFamily="34" charset="-122"/>
              </a:rPr>
              <a:t>概算定额</a:t>
            </a:r>
          </a:p>
        </p:txBody>
      </p:sp>
      <p:sp>
        <p:nvSpPr>
          <p:cNvPr id="31" name="矩形 30"/>
          <p:cNvSpPr/>
          <p:nvPr/>
        </p:nvSpPr>
        <p:spPr>
          <a:xfrm>
            <a:off x="2749538" y="4252915"/>
            <a:ext cx="4500595" cy="861774"/>
          </a:xfrm>
          <a:prstGeom prst="rect">
            <a:avLst/>
          </a:prstGeom>
        </p:spPr>
        <p:txBody>
          <a:bodyPr wrap="square">
            <a:spAutoFit/>
          </a:bodyPr>
          <a:lstStyle/>
          <a:p>
            <a:pPr>
              <a:buClr>
                <a:schemeClr val="tx1"/>
              </a:buClr>
              <a:buFont typeface="Wingdings" pitchFamily="2" charset="2"/>
              <a:buChar char="l"/>
              <a:defRPr/>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地方建筑安装工程概算定额</a:t>
            </a:r>
            <a:endParaRPr lang="en-US" altLang="zh-CN" b="0" dirty="0" smtClean="0">
              <a:latin typeface="微软雅黑" pitchFamily="34" charset="-122"/>
              <a:ea typeface="微软雅黑" pitchFamily="34" charset="-122"/>
            </a:endParaRPr>
          </a:p>
          <a:p>
            <a:pPr>
              <a:buClr>
                <a:schemeClr val="tx1"/>
              </a:buClr>
              <a:buFont typeface="Wingdings" pitchFamily="2" charset="2"/>
              <a:buChar char="l"/>
              <a:defRPr/>
            </a:pPr>
            <a:r>
              <a:rPr lang="zh-CN" altLang="en-US" b="0" dirty="0" smtClean="0">
                <a:latin typeface="微软雅黑" pitchFamily="34" charset="-122"/>
                <a:ea typeface="微软雅黑" pitchFamily="34" charset="-122"/>
              </a:rPr>
              <a:t>  各行业的专业工程概算定额</a:t>
            </a:r>
            <a:endParaRPr lang="en-US" altLang="zh-CN" b="0" dirty="0" smtClean="0">
              <a:latin typeface="微软雅黑" pitchFamily="34" charset="-122"/>
              <a:ea typeface="微软雅黑" pitchFamily="34" charset="-122"/>
            </a:endParaRPr>
          </a:p>
        </p:txBody>
      </p:sp>
      <p:sp>
        <p:nvSpPr>
          <p:cNvPr id="33" name="AutoShape 61"/>
          <p:cNvSpPr>
            <a:spLocks noChangeArrowheads="1"/>
          </p:cNvSpPr>
          <p:nvPr/>
        </p:nvSpPr>
        <p:spPr bwMode="auto">
          <a:xfrm>
            <a:off x="2678101" y="5747370"/>
            <a:ext cx="6143668" cy="934437"/>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34" name="AutoShape 71"/>
          <p:cNvSpPr>
            <a:spLocks noChangeArrowheads="1"/>
          </p:cNvSpPr>
          <p:nvPr/>
        </p:nvSpPr>
        <p:spPr bwMode="auto">
          <a:xfrm>
            <a:off x="2881266" y="5413999"/>
            <a:ext cx="3160342" cy="447683"/>
          </a:xfrm>
          <a:prstGeom prst="roundRect">
            <a:avLst>
              <a:gd name="adj" fmla="val 5630"/>
            </a:avLst>
          </a:prstGeom>
          <a:solidFill>
            <a:srgbClr val="1D8AC8"/>
          </a:solidFill>
          <a:ln w="6350" algn="ctr">
            <a:noFill/>
            <a:round/>
            <a:headEnd/>
            <a:tailEnd/>
          </a:ln>
          <a:effectLst/>
        </p:spPr>
        <p:txBody>
          <a:bodyPr wrap="none" anchor="ctr"/>
          <a:lstStyle/>
          <a:p>
            <a:pPr>
              <a:lnSpc>
                <a:spcPct val="120000"/>
              </a:lnSpc>
              <a:spcBef>
                <a:spcPct val="20000"/>
              </a:spcBef>
              <a:buClr>
                <a:srgbClr val="E1B40C"/>
              </a:buClr>
              <a:buFont typeface="微软雅黑" pitchFamily="34" charset="-122"/>
              <a:buNone/>
              <a:defRPr/>
            </a:pPr>
            <a:r>
              <a:rPr lang="zh-CN" altLang="en-US" sz="2000" b="1" dirty="0" smtClean="0">
                <a:solidFill>
                  <a:schemeClr val="bg1"/>
                </a:solidFill>
                <a:latin typeface="微软雅黑" pitchFamily="34" charset="-122"/>
                <a:ea typeface="微软雅黑" pitchFamily="34" charset="-122"/>
              </a:rPr>
              <a:t>估算指标</a:t>
            </a:r>
          </a:p>
        </p:txBody>
      </p:sp>
      <p:sp>
        <p:nvSpPr>
          <p:cNvPr id="35" name="矩形 34"/>
          <p:cNvSpPr/>
          <p:nvPr/>
        </p:nvSpPr>
        <p:spPr>
          <a:xfrm>
            <a:off x="2749538" y="5809286"/>
            <a:ext cx="5915065" cy="861774"/>
          </a:xfrm>
          <a:prstGeom prst="rect">
            <a:avLst/>
          </a:prstGeom>
        </p:spPr>
        <p:txBody>
          <a:bodyPr wrap="square">
            <a:spAutoFit/>
          </a:bodyPr>
          <a:lstStyle/>
          <a:p>
            <a:pPr>
              <a:buClr>
                <a:schemeClr val="tx1"/>
              </a:buClr>
              <a:buFont typeface="Wingdings" pitchFamily="2" charset="2"/>
              <a:buChar char="l"/>
              <a:defRPr/>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地方建筑安装工程估算指标</a:t>
            </a:r>
            <a:endParaRPr lang="en-US" altLang="zh-CN" b="0" dirty="0" smtClean="0">
              <a:latin typeface="微软雅黑" pitchFamily="34" charset="-122"/>
              <a:ea typeface="微软雅黑" pitchFamily="34" charset="-122"/>
            </a:endParaRPr>
          </a:p>
          <a:p>
            <a:pPr>
              <a:buClr>
                <a:schemeClr val="tx1"/>
              </a:buClr>
              <a:buFont typeface="Wingdings" pitchFamily="2" charset="2"/>
              <a:buChar char="l"/>
              <a:defRPr/>
            </a:pPr>
            <a:r>
              <a:rPr lang="zh-CN" altLang="en-US" b="0" dirty="0" smtClean="0">
                <a:latin typeface="微软雅黑" pitchFamily="34" charset="-122"/>
                <a:ea typeface="微软雅黑" pitchFamily="34" charset="-122"/>
              </a:rPr>
              <a:t>   各行业的专业工程估算指标</a:t>
            </a:r>
            <a:endParaRPr lang="en-US" altLang="zh-CN" b="0" dirty="0" smtClean="0">
              <a:latin typeface="微软雅黑" pitchFamily="34" charset="-122"/>
              <a:ea typeface="微软雅黑" pitchFamily="34" charset="-122"/>
            </a:endParaRPr>
          </a:p>
        </p:txBody>
      </p:sp>
      <p:sp>
        <p:nvSpPr>
          <p:cNvPr id="36" name="矩形 35"/>
          <p:cNvSpPr/>
          <p:nvPr/>
        </p:nvSpPr>
        <p:spPr>
          <a:xfrm>
            <a:off x="5953132" y="1500174"/>
            <a:ext cx="1723549" cy="461665"/>
          </a:xfrm>
          <a:prstGeom prst="rect">
            <a:avLst/>
          </a:prstGeom>
        </p:spPr>
        <p:txBody>
          <a:bodyPr wrap="none">
            <a:spAutoFit/>
          </a:bodyPr>
          <a:lstStyle/>
          <a:p>
            <a:pPr lvl="0" latinLnBrk="1">
              <a:lnSpc>
                <a:spcPct val="120000"/>
              </a:lnSpc>
            </a:pPr>
            <a:r>
              <a:rPr lang="zh-CN" altLang="en-US" dirty="0" smtClean="0">
                <a:solidFill>
                  <a:srgbClr val="C00000"/>
                </a:solidFill>
                <a:latin typeface="微软雅黑" pitchFamily="34" charset="-122"/>
                <a:ea typeface="微软雅黑" pitchFamily="34" charset="-122"/>
              </a:rPr>
              <a:t>计价定额内容</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pic>
        <p:nvPicPr>
          <p:cNvPr id="19" name="Picture 1"/>
          <p:cNvPicPr>
            <a:picLocks noChangeAspect="1" noChangeArrowheads="1"/>
          </p:cNvPicPr>
          <p:nvPr/>
        </p:nvPicPr>
        <p:blipFill>
          <a:blip r:embed="rId4"/>
          <a:srcRect/>
          <a:stretch>
            <a:fillRect/>
          </a:stretch>
        </p:blipFill>
        <p:spPr bwMode="auto">
          <a:xfrm>
            <a:off x="595282" y="2214554"/>
            <a:ext cx="8858312"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0" name="TextBox 9"/>
          <p:cNvSpPr txBox="1"/>
          <p:nvPr/>
        </p:nvSpPr>
        <p:spPr>
          <a:xfrm>
            <a:off x="738158" y="2143116"/>
            <a:ext cx="8643998" cy="646331"/>
          </a:xfrm>
          <a:prstGeom prst="rect">
            <a:avLst/>
          </a:prstGeom>
          <a:noFill/>
        </p:spPr>
        <p:txBody>
          <a:bodyPr wrap="square" rtlCol="0">
            <a:spAutoFit/>
          </a:bodyPr>
          <a:lstStyle/>
          <a:p>
            <a:r>
              <a:rPr lang="en-US" altLang="zh-CN" sz="1800" b="0" dirty="0" smtClean="0"/>
              <a:t>        </a:t>
            </a:r>
            <a:r>
              <a:rPr lang="zh-CN" altLang="zh-CN" sz="1800" b="0" dirty="0" smtClean="0"/>
              <a:t>工程</a:t>
            </a:r>
            <a:r>
              <a:rPr lang="zh-CN" altLang="zh-CN" sz="1800" b="0" dirty="0"/>
              <a:t>计价定额已经成为独具中国特色的中国工程计价依据的核心内容，庞大工程计价定额体系是我国工程管理的宝贵财富，工程计价定额是科学计价的最基础资料</a:t>
            </a:r>
            <a:r>
              <a:rPr lang="zh-CN" altLang="zh-CN" sz="1800" b="0" dirty="0" smtClean="0"/>
              <a:t>。</a:t>
            </a:r>
            <a:endParaRPr lang="en-US" altLang="zh-CN" sz="1800" b="0" dirty="0" smtClean="0"/>
          </a:p>
        </p:txBody>
      </p:sp>
      <p:sp>
        <p:nvSpPr>
          <p:cNvPr id="11" name="矩形 10"/>
          <p:cNvSpPr/>
          <p:nvPr/>
        </p:nvSpPr>
        <p:spPr>
          <a:xfrm>
            <a:off x="2275816" y="2869600"/>
            <a:ext cx="1812325" cy="400110"/>
          </a:xfrm>
          <a:prstGeom prst="rect">
            <a:avLst/>
          </a:prstGeom>
        </p:spPr>
        <p:txBody>
          <a:bodyPr wrap="square">
            <a:spAutoFit/>
          </a:bodyPr>
          <a:lstStyle/>
          <a:p>
            <a:r>
              <a:rPr lang="en-US" altLang="zh-CN"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12" name="AutoShape 61"/>
          <p:cNvSpPr>
            <a:spLocks noChangeArrowheads="1"/>
          </p:cNvSpPr>
          <p:nvPr/>
        </p:nvSpPr>
        <p:spPr bwMode="auto">
          <a:xfrm>
            <a:off x="775651" y="3307751"/>
            <a:ext cx="2496362" cy="1704990"/>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13" name="AutoShape 71"/>
          <p:cNvSpPr>
            <a:spLocks noChangeArrowheads="1"/>
          </p:cNvSpPr>
          <p:nvPr/>
        </p:nvSpPr>
        <p:spPr bwMode="auto">
          <a:xfrm>
            <a:off x="978814" y="2974379"/>
            <a:ext cx="2082853" cy="696304"/>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zh-CN" sz="1800" b="0" dirty="0" smtClean="0">
                <a:solidFill>
                  <a:schemeClr val="bg1"/>
                </a:solidFill>
                <a:latin typeface="微软雅黑" pitchFamily="34" charset="-122"/>
                <a:ea typeface="微软雅黑" pitchFamily="34" charset="-122"/>
              </a:rPr>
              <a:t>全国统一计价定额</a:t>
            </a:r>
            <a:endParaRPr lang="en-US" altLang="zh-CN" sz="1800" b="0" dirty="0" smtClean="0">
              <a:solidFill>
                <a:schemeClr val="bg1"/>
              </a:solidFill>
              <a:latin typeface="微软雅黑" pitchFamily="34" charset="-122"/>
              <a:ea typeface="微软雅黑" pitchFamily="34" charset="-122"/>
            </a:endParaRPr>
          </a:p>
          <a:p>
            <a:pPr algn="ctr">
              <a:lnSpc>
                <a:spcPct val="120000"/>
              </a:lnSpc>
              <a:spcBef>
                <a:spcPct val="20000"/>
              </a:spcBef>
              <a:buClr>
                <a:srgbClr val="E1B40C"/>
              </a:buClr>
              <a:buFont typeface="微软雅黑" pitchFamily="34" charset="-122"/>
              <a:buNone/>
              <a:defRPr/>
            </a:pPr>
            <a:r>
              <a:rPr lang="en-US" altLang="zh-CN" sz="1800" b="0" dirty="0" smtClean="0">
                <a:solidFill>
                  <a:srgbClr val="C00000"/>
                </a:solidFill>
                <a:latin typeface="微软雅黑" pitchFamily="34" charset="-122"/>
                <a:ea typeface="微软雅黑" pitchFamily="34" charset="-122"/>
              </a:rPr>
              <a:t>95</a:t>
            </a:r>
            <a:r>
              <a:rPr lang="zh-CN" altLang="en-US" sz="1800" b="0" dirty="0" smtClean="0">
                <a:solidFill>
                  <a:srgbClr val="C00000"/>
                </a:solidFill>
                <a:latin typeface="微软雅黑" pitchFamily="34" charset="-122"/>
                <a:ea typeface="微软雅黑" pitchFamily="34" charset="-122"/>
              </a:rPr>
              <a:t>册</a:t>
            </a:r>
          </a:p>
        </p:txBody>
      </p:sp>
      <p:sp>
        <p:nvSpPr>
          <p:cNvPr id="14" name="矩形 13"/>
          <p:cNvSpPr/>
          <p:nvPr/>
        </p:nvSpPr>
        <p:spPr>
          <a:xfrm>
            <a:off x="847088" y="3756238"/>
            <a:ext cx="2286017" cy="923330"/>
          </a:xfrm>
          <a:prstGeom prst="rect">
            <a:avLst/>
          </a:prstGeom>
        </p:spPr>
        <p:txBody>
          <a:bodyPr wrap="square">
            <a:spAutoFit/>
          </a:bodyPr>
          <a:lstStyle/>
          <a:p>
            <a:r>
              <a:rPr lang="zh-CN" altLang="zh-CN" sz="1800" b="0" dirty="0" smtClean="0"/>
              <a:t>与清单计价配套的建筑、装饰、市政等全国统一计价定额</a:t>
            </a:r>
            <a:endParaRPr lang="zh-CN" altLang="en-US" sz="1800" b="0" dirty="0" smtClean="0">
              <a:latin typeface="微软雅黑" pitchFamily="34" charset="-122"/>
              <a:ea typeface="微软雅黑" pitchFamily="34" charset="-122"/>
            </a:endParaRPr>
          </a:p>
        </p:txBody>
      </p:sp>
      <p:sp>
        <p:nvSpPr>
          <p:cNvPr id="15" name="矩形 14"/>
          <p:cNvSpPr/>
          <p:nvPr/>
        </p:nvSpPr>
        <p:spPr>
          <a:xfrm>
            <a:off x="4990460" y="2880328"/>
            <a:ext cx="1812325" cy="400110"/>
          </a:xfrm>
          <a:prstGeom prst="rect">
            <a:avLst/>
          </a:prstGeom>
        </p:spPr>
        <p:txBody>
          <a:bodyPr wrap="square">
            <a:spAutoFit/>
          </a:bodyPr>
          <a:lstStyle/>
          <a:p>
            <a:r>
              <a:rPr lang="en-US" altLang="zh-CN"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16" name="AutoShape 61"/>
          <p:cNvSpPr>
            <a:spLocks noChangeArrowheads="1"/>
          </p:cNvSpPr>
          <p:nvPr/>
        </p:nvSpPr>
        <p:spPr bwMode="auto">
          <a:xfrm>
            <a:off x="3490295" y="3318479"/>
            <a:ext cx="2496362" cy="1704990"/>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18" name="AutoShape 71"/>
          <p:cNvSpPr>
            <a:spLocks noChangeArrowheads="1"/>
          </p:cNvSpPr>
          <p:nvPr/>
        </p:nvSpPr>
        <p:spPr bwMode="auto">
          <a:xfrm>
            <a:off x="3693458" y="2985107"/>
            <a:ext cx="2082853" cy="696304"/>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defRPr/>
            </a:pPr>
            <a:r>
              <a:rPr lang="zh-CN" altLang="zh-CN" sz="1800" b="0" dirty="0" smtClean="0">
                <a:solidFill>
                  <a:schemeClr val="bg1"/>
                </a:solidFill>
                <a:latin typeface="微软雅黑" pitchFamily="34" charset="-122"/>
                <a:ea typeface="微软雅黑" pitchFamily="34" charset="-122"/>
              </a:rPr>
              <a:t>各类</a:t>
            </a:r>
            <a:r>
              <a:rPr lang="zh-CN" altLang="en-US" sz="1800" b="0" dirty="0" smtClean="0">
                <a:solidFill>
                  <a:schemeClr val="bg1"/>
                </a:solidFill>
                <a:latin typeface="微软雅黑" pitchFamily="34" charset="-122"/>
                <a:ea typeface="微软雅黑" pitchFamily="34" charset="-122"/>
              </a:rPr>
              <a:t>专业</a:t>
            </a:r>
            <a:r>
              <a:rPr lang="zh-CN" altLang="zh-CN" sz="1800" b="0" dirty="0" smtClean="0">
                <a:solidFill>
                  <a:schemeClr val="bg1"/>
                </a:solidFill>
                <a:latin typeface="微软雅黑" pitchFamily="34" charset="-122"/>
                <a:ea typeface="微软雅黑" pitchFamily="34" charset="-122"/>
              </a:rPr>
              <a:t>计价定额</a:t>
            </a:r>
            <a:endParaRPr lang="en-US" altLang="zh-CN" sz="1800" b="0" dirty="0" smtClean="0">
              <a:solidFill>
                <a:schemeClr val="bg1"/>
              </a:solidFill>
              <a:latin typeface="微软雅黑" pitchFamily="34" charset="-122"/>
              <a:ea typeface="微软雅黑" pitchFamily="34" charset="-122"/>
            </a:endParaRPr>
          </a:p>
          <a:p>
            <a:pPr algn="ctr">
              <a:lnSpc>
                <a:spcPct val="120000"/>
              </a:lnSpc>
              <a:spcBef>
                <a:spcPct val="20000"/>
              </a:spcBef>
              <a:buClr>
                <a:srgbClr val="E1B40C"/>
              </a:buClr>
              <a:defRPr/>
            </a:pPr>
            <a:r>
              <a:rPr lang="en-US" altLang="zh-CN" sz="1800" b="0" dirty="0" smtClean="0">
                <a:solidFill>
                  <a:srgbClr val="C00000"/>
                </a:solidFill>
                <a:latin typeface="微软雅黑" pitchFamily="34" charset="-122"/>
                <a:ea typeface="微软雅黑" pitchFamily="34" charset="-122"/>
              </a:rPr>
              <a:t>495</a:t>
            </a:r>
            <a:r>
              <a:rPr lang="zh-CN" altLang="en-US" sz="1800" b="0" dirty="0" smtClean="0">
                <a:solidFill>
                  <a:srgbClr val="C00000"/>
                </a:solidFill>
                <a:latin typeface="微软雅黑" pitchFamily="34" charset="-122"/>
                <a:ea typeface="微软雅黑" pitchFamily="34" charset="-122"/>
              </a:rPr>
              <a:t>册</a:t>
            </a:r>
          </a:p>
        </p:txBody>
      </p:sp>
      <p:sp>
        <p:nvSpPr>
          <p:cNvPr id="21" name="矩形 20"/>
          <p:cNvSpPr/>
          <p:nvPr/>
        </p:nvSpPr>
        <p:spPr>
          <a:xfrm>
            <a:off x="3561732" y="3766966"/>
            <a:ext cx="2428893" cy="1200329"/>
          </a:xfrm>
          <a:prstGeom prst="rect">
            <a:avLst/>
          </a:prstGeom>
        </p:spPr>
        <p:txBody>
          <a:bodyPr wrap="square">
            <a:spAutoFit/>
          </a:bodyPr>
          <a:lstStyle/>
          <a:p>
            <a:r>
              <a:rPr lang="zh-CN" altLang="zh-CN" sz="1800" b="0" dirty="0" smtClean="0"/>
              <a:t>各行业编制和发布</a:t>
            </a:r>
            <a:r>
              <a:rPr lang="zh-CN" altLang="en-US" sz="1800" b="0" dirty="0" smtClean="0"/>
              <a:t>，涉及</a:t>
            </a:r>
            <a:r>
              <a:rPr lang="zh-CN" altLang="zh-CN" sz="1800" b="0" dirty="0" smtClean="0"/>
              <a:t>建筑工程、设备安装工程、城市</a:t>
            </a:r>
            <a:r>
              <a:rPr lang="zh-CN" altLang="zh-CN" sz="1800" b="0" dirty="0" smtClean="0">
                <a:latin typeface="微软雅黑" pitchFamily="34" charset="-122"/>
                <a:ea typeface="微软雅黑" pitchFamily="34" charset="-122"/>
              </a:rPr>
              <a:t>轨</a:t>
            </a:r>
            <a:r>
              <a:rPr lang="zh-CN" altLang="zh-CN" sz="1800" b="0" dirty="0" smtClean="0"/>
              <a:t>道交通、市政工程等</a:t>
            </a:r>
            <a:endParaRPr lang="zh-CN" altLang="en-US" sz="1800" b="0" dirty="0" smtClean="0">
              <a:latin typeface="微软雅黑" pitchFamily="34" charset="-122"/>
              <a:ea typeface="微软雅黑" pitchFamily="34" charset="-122"/>
            </a:endParaRPr>
          </a:p>
        </p:txBody>
      </p:sp>
      <p:sp>
        <p:nvSpPr>
          <p:cNvPr id="22" name="AutoShape 61"/>
          <p:cNvSpPr>
            <a:spLocks noChangeArrowheads="1"/>
          </p:cNvSpPr>
          <p:nvPr/>
        </p:nvSpPr>
        <p:spPr bwMode="auto">
          <a:xfrm>
            <a:off x="6178597" y="3333744"/>
            <a:ext cx="2496362" cy="1704990"/>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24" name="AutoShape 71"/>
          <p:cNvSpPr>
            <a:spLocks noChangeArrowheads="1"/>
          </p:cNvSpPr>
          <p:nvPr/>
        </p:nvSpPr>
        <p:spPr bwMode="auto">
          <a:xfrm>
            <a:off x="6381760" y="3000372"/>
            <a:ext cx="2082853" cy="696304"/>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defRPr/>
            </a:pPr>
            <a:r>
              <a:rPr lang="zh-CN" altLang="zh-CN" sz="1800" b="0" dirty="0" smtClean="0">
                <a:solidFill>
                  <a:schemeClr val="bg1"/>
                </a:solidFill>
                <a:latin typeface="微软雅黑" pitchFamily="34" charset="-122"/>
                <a:ea typeface="微软雅黑" pitchFamily="34" charset="-122"/>
              </a:rPr>
              <a:t>各</a:t>
            </a:r>
            <a:r>
              <a:rPr lang="zh-CN" altLang="en-US" sz="1800" b="0" dirty="0" smtClean="0">
                <a:solidFill>
                  <a:schemeClr val="bg1"/>
                </a:solidFill>
                <a:latin typeface="微软雅黑" pitchFamily="34" charset="-122"/>
                <a:ea typeface="微软雅黑" pitchFamily="34" charset="-122"/>
              </a:rPr>
              <a:t>地方</a:t>
            </a:r>
            <a:r>
              <a:rPr lang="zh-CN" altLang="zh-CN" sz="1800" b="0" dirty="0" smtClean="0">
                <a:solidFill>
                  <a:schemeClr val="bg1"/>
                </a:solidFill>
                <a:latin typeface="微软雅黑" pitchFamily="34" charset="-122"/>
                <a:ea typeface="微软雅黑" pitchFamily="34" charset="-122"/>
              </a:rPr>
              <a:t>计价定额</a:t>
            </a:r>
            <a:endParaRPr lang="en-US" altLang="zh-CN" sz="1800" b="0" dirty="0" smtClean="0">
              <a:solidFill>
                <a:schemeClr val="bg1"/>
              </a:solidFill>
              <a:latin typeface="微软雅黑" pitchFamily="34" charset="-122"/>
              <a:ea typeface="微软雅黑" pitchFamily="34" charset="-122"/>
            </a:endParaRPr>
          </a:p>
          <a:p>
            <a:pPr algn="ctr">
              <a:lnSpc>
                <a:spcPct val="120000"/>
              </a:lnSpc>
              <a:spcBef>
                <a:spcPct val="20000"/>
              </a:spcBef>
              <a:buClr>
                <a:srgbClr val="E1B40C"/>
              </a:buClr>
              <a:defRPr/>
            </a:pPr>
            <a:r>
              <a:rPr lang="en-US" altLang="zh-CN" sz="1800" b="0" dirty="0" smtClean="0">
                <a:solidFill>
                  <a:srgbClr val="C00000"/>
                </a:solidFill>
                <a:latin typeface="微软雅黑" pitchFamily="34" charset="-122"/>
                <a:ea typeface="微软雅黑" pitchFamily="34" charset="-122"/>
              </a:rPr>
              <a:t>1038</a:t>
            </a:r>
            <a:r>
              <a:rPr lang="zh-CN" altLang="en-US" sz="1800" b="0" dirty="0" smtClean="0">
                <a:solidFill>
                  <a:srgbClr val="C00000"/>
                </a:solidFill>
                <a:latin typeface="微软雅黑" pitchFamily="34" charset="-122"/>
                <a:ea typeface="微软雅黑" pitchFamily="34" charset="-122"/>
              </a:rPr>
              <a:t>册</a:t>
            </a:r>
          </a:p>
        </p:txBody>
      </p:sp>
      <p:sp>
        <p:nvSpPr>
          <p:cNvPr id="25" name="矩形 24"/>
          <p:cNvSpPr/>
          <p:nvPr/>
        </p:nvSpPr>
        <p:spPr>
          <a:xfrm>
            <a:off x="6250034" y="3782231"/>
            <a:ext cx="2428893" cy="646331"/>
          </a:xfrm>
          <a:prstGeom prst="rect">
            <a:avLst/>
          </a:prstGeom>
        </p:spPr>
        <p:txBody>
          <a:bodyPr wrap="square">
            <a:spAutoFit/>
          </a:bodyPr>
          <a:lstStyle/>
          <a:p>
            <a:r>
              <a:rPr lang="zh-CN" altLang="zh-CN" sz="1800" b="0" dirty="0" smtClean="0"/>
              <a:t>各地区编制和发布</a:t>
            </a:r>
            <a:r>
              <a:rPr lang="zh-CN" altLang="en-US" sz="1800" b="0" dirty="0" smtClean="0"/>
              <a:t>的</a:t>
            </a:r>
            <a:r>
              <a:rPr lang="zh-CN" altLang="zh-CN" sz="1800" b="0" dirty="0" smtClean="0"/>
              <a:t>专业计价定额</a:t>
            </a:r>
            <a:endParaRPr lang="zh-CN" altLang="en-US" sz="1800" b="0" dirty="0" smtClean="0">
              <a:latin typeface="微软雅黑" pitchFamily="34" charset="-122"/>
              <a:ea typeface="微软雅黑" pitchFamily="34" charset="-122"/>
            </a:endParaRPr>
          </a:p>
        </p:txBody>
      </p:sp>
      <p:sp>
        <p:nvSpPr>
          <p:cNvPr id="26" name="Rectangle 30"/>
          <p:cNvSpPr>
            <a:spLocks noChangeArrowheads="1"/>
          </p:cNvSpPr>
          <p:nvPr/>
        </p:nvSpPr>
        <p:spPr bwMode="auto">
          <a:xfrm>
            <a:off x="1414483" y="6029345"/>
            <a:ext cx="6086475"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7" name="AutoShape 39"/>
          <p:cNvSpPr>
            <a:spLocks noChangeArrowheads="1"/>
          </p:cNvSpPr>
          <p:nvPr/>
        </p:nvSpPr>
        <p:spPr bwMode="auto">
          <a:xfrm>
            <a:off x="500034" y="5143512"/>
            <a:ext cx="8667808" cy="1500174"/>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8" name="矩形 27"/>
          <p:cNvSpPr/>
          <p:nvPr/>
        </p:nvSpPr>
        <p:spPr>
          <a:xfrm>
            <a:off x="666720" y="5214950"/>
            <a:ext cx="8382056" cy="1338828"/>
          </a:xfrm>
          <a:prstGeom prst="rect">
            <a:avLst/>
          </a:prstGeom>
        </p:spPr>
        <p:txBody>
          <a:bodyPr wrap="square">
            <a:spAutoFit/>
          </a:bodyPr>
          <a:lstStyle/>
          <a:p>
            <a:pPr>
              <a:buFont typeface="Wingdings" pitchFamily="2" charset="2"/>
              <a:buChar char="l"/>
            </a:pPr>
            <a:r>
              <a:rPr lang="zh-CN" altLang="zh-CN" sz="1800" b="0" dirty="0" smtClean="0">
                <a:latin typeface="微软雅黑" pitchFamily="34" charset="-122"/>
                <a:ea typeface="微软雅黑" pitchFamily="34" charset="-122"/>
              </a:rPr>
              <a:t>我国工程计价定额体系虽然比较系统完善，但在市场经济体制下，应厘清其定位和作用，要清晰地明确其作用已经从政府指导性过渡到了市场参考性</a:t>
            </a:r>
            <a:endParaRPr lang="en-US" altLang="zh-CN" sz="1800" b="0" dirty="0" smtClean="0">
              <a:latin typeface="微软雅黑" pitchFamily="34" charset="-122"/>
              <a:ea typeface="微软雅黑" pitchFamily="34" charset="-122"/>
            </a:endParaRPr>
          </a:p>
          <a:p>
            <a:pPr>
              <a:buFont typeface="Wingdings" pitchFamily="2" charset="2"/>
              <a:buChar char="l"/>
            </a:pPr>
            <a:r>
              <a:rPr lang="zh-CN" altLang="zh-CN" sz="1800" b="0" dirty="0" smtClean="0">
                <a:latin typeface="微软雅黑" pitchFamily="34" charset="-122"/>
                <a:ea typeface="微软雅黑" pitchFamily="34" charset="-122"/>
              </a:rPr>
              <a:t>工程计价定额在我国还将进一步完善和发展，但他将作为公共服务的产品提供给社会参考和使用，满足多方主体对其的依赖于要求。</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29" name="AutoShape 35"/>
          <p:cNvSpPr>
            <a:spLocks noChangeArrowheads="1"/>
          </p:cNvSpPr>
          <p:nvPr/>
        </p:nvSpPr>
        <p:spPr bwMode="auto">
          <a:xfrm rot="5400000">
            <a:off x="2055003" y="3837419"/>
            <a:ext cx="914400" cy="881065"/>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Times New Roman" pitchFamily="18" charset="0"/>
              <a:cs typeface="Times New Roman" pitchFamily="18" charset="0"/>
            </a:endParaRPr>
          </a:p>
        </p:txBody>
      </p:sp>
      <p:sp>
        <p:nvSpPr>
          <p:cNvPr id="30" name="AutoShape 39"/>
          <p:cNvSpPr>
            <a:spLocks noChangeArrowheads="1"/>
          </p:cNvSpPr>
          <p:nvPr/>
        </p:nvSpPr>
        <p:spPr bwMode="auto">
          <a:xfrm>
            <a:off x="809596" y="2714620"/>
            <a:ext cx="1285884" cy="300039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square" anchor="ctr"/>
          <a:lstStyle/>
          <a:p>
            <a:pPr algn="ctr"/>
            <a:r>
              <a:rPr lang="zh-CN" altLang="zh-CN" b="1" dirty="0" smtClean="0">
                <a:solidFill>
                  <a:srgbClr val="C00000"/>
                </a:solidFill>
                <a:latin typeface="Times New Roman" pitchFamily="18" charset="0"/>
                <a:ea typeface="微软雅黑" pitchFamily="34" charset="-122"/>
                <a:cs typeface="Times New Roman" pitchFamily="18" charset="0"/>
              </a:rPr>
              <a:t>建设项目</a:t>
            </a:r>
            <a:endParaRPr lang="en-US" altLang="zh-CN" b="1" dirty="0" smtClean="0">
              <a:solidFill>
                <a:srgbClr val="C00000"/>
              </a:solidFill>
              <a:latin typeface="Times New Roman" pitchFamily="18" charset="0"/>
              <a:ea typeface="微软雅黑" pitchFamily="34" charset="-122"/>
              <a:cs typeface="Times New Roman" pitchFamily="18" charset="0"/>
            </a:endParaRPr>
          </a:p>
          <a:p>
            <a:pPr algn="ctr"/>
            <a:r>
              <a:rPr lang="zh-CN" altLang="zh-CN" b="1" dirty="0" smtClean="0">
                <a:solidFill>
                  <a:srgbClr val="C00000"/>
                </a:solidFill>
                <a:latin typeface="Times New Roman" pitchFamily="18" charset="0"/>
                <a:ea typeface="微软雅黑" pitchFamily="34" charset="-122"/>
                <a:cs typeface="Times New Roman" pitchFamily="18" charset="0"/>
              </a:rPr>
              <a:t>投资估算</a:t>
            </a:r>
            <a:endParaRPr lang="en-US" altLang="zh-CN" b="1" dirty="0" smtClean="0">
              <a:solidFill>
                <a:srgbClr val="C00000"/>
              </a:solidFill>
              <a:latin typeface="Times New Roman" pitchFamily="18" charset="0"/>
              <a:ea typeface="微软雅黑" pitchFamily="34" charset="-122"/>
              <a:cs typeface="Times New Roman" pitchFamily="18" charset="0"/>
            </a:endParaRPr>
          </a:p>
          <a:p>
            <a:pPr algn="ctr"/>
            <a:r>
              <a:rPr lang="zh-CN" altLang="en-US" b="1" dirty="0" smtClean="0">
                <a:latin typeface="Times New Roman" pitchFamily="18" charset="0"/>
                <a:ea typeface="微软雅黑" pitchFamily="34" charset="-122"/>
                <a:cs typeface="Times New Roman" pitchFamily="18" charset="0"/>
              </a:rPr>
              <a:t>包括</a:t>
            </a:r>
            <a:endParaRPr lang="en-US" altLang="zh-CN" b="1" dirty="0" smtClean="0">
              <a:latin typeface="Times New Roman" pitchFamily="18" charset="0"/>
              <a:ea typeface="微软雅黑" pitchFamily="34" charset="-122"/>
              <a:cs typeface="Times New Roman" pitchFamily="18" charset="0"/>
            </a:endParaRPr>
          </a:p>
        </p:txBody>
      </p:sp>
      <p:sp>
        <p:nvSpPr>
          <p:cNvPr id="31" name="AutoShape 40"/>
          <p:cNvSpPr>
            <a:spLocks noChangeArrowheads="1"/>
          </p:cNvSpPr>
          <p:nvPr/>
        </p:nvSpPr>
        <p:spPr bwMode="auto">
          <a:xfrm>
            <a:off x="3095612" y="2714620"/>
            <a:ext cx="1857388" cy="2967335"/>
          </a:xfrm>
          <a:prstGeom prst="roundRect">
            <a:avLst>
              <a:gd name="adj" fmla="val 5630"/>
            </a:avLst>
          </a:prstGeom>
          <a:solidFill>
            <a:srgbClr val="1D8AC8"/>
          </a:solidFill>
          <a:ln w="9525" algn="ctr">
            <a:noFill/>
            <a:round/>
            <a:headEnd/>
            <a:tailEnd/>
          </a:ln>
          <a:effectLst/>
        </p:spPr>
        <p:txBody>
          <a:bodyPr wrap="square" anchor="ctr"/>
          <a:lstStyle/>
          <a:p>
            <a:pPr algn="ctr"/>
            <a:r>
              <a:rPr lang="zh-CN" altLang="zh-CN" b="1" dirty="0" smtClean="0">
                <a:solidFill>
                  <a:schemeClr val="bg1"/>
                </a:solidFill>
                <a:latin typeface="Times New Roman" pitchFamily="18" charset="0"/>
                <a:ea typeface="微软雅黑" pitchFamily="34" charset="-122"/>
                <a:cs typeface="Times New Roman" pitchFamily="18" charset="0"/>
              </a:rPr>
              <a:t>建设项目</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r>
              <a:rPr lang="en-US" altLang="zh-CN" b="1" dirty="0" smtClean="0">
                <a:solidFill>
                  <a:schemeClr val="bg1"/>
                </a:solidFill>
                <a:latin typeface="Times New Roman" pitchFamily="18" charset="0"/>
                <a:ea typeface="微软雅黑" pitchFamily="34" charset="-122"/>
                <a:cs typeface="Times New Roman" pitchFamily="18" charset="0"/>
              </a:rPr>
              <a:t>——</a:t>
            </a:r>
          </a:p>
          <a:p>
            <a:pPr algn="ctr"/>
            <a:r>
              <a:rPr lang="zh-CN" altLang="zh-CN" b="1" dirty="0" smtClean="0">
                <a:solidFill>
                  <a:schemeClr val="bg1"/>
                </a:solidFill>
                <a:latin typeface="Times New Roman" pitchFamily="18" charset="0"/>
                <a:ea typeface="微软雅黑" pitchFamily="34" charset="-122"/>
                <a:cs typeface="Times New Roman" pitchFamily="18" charset="0"/>
              </a:rPr>
              <a:t>建设项目</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r>
              <a:rPr lang="zh-CN" altLang="zh-CN" b="1" dirty="0" smtClean="0">
                <a:solidFill>
                  <a:schemeClr val="bg1"/>
                </a:solidFill>
                <a:latin typeface="Times New Roman" pitchFamily="18" charset="0"/>
                <a:ea typeface="微软雅黑" pitchFamily="34" charset="-122"/>
                <a:cs typeface="Times New Roman" pitchFamily="18" charset="0"/>
              </a:rPr>
              <a:t>综合指标</a:t>
            </a:r>
            <a:endParaRPr lang="en-US" altLang="zh-CN" b="1" dirty="0" smtClean="0">
              <a:solidFill>
                <a:schemeClr val="bg1"/>
              </a:solidFill>
              <a:latin typeface="Times New Roman" pitchFamily="18" charset="0"/>
              <a:ea typeface="微软雅黑" pitchFamily="34" charset="-122"/>
              <a:cs typeface="Times New Roman" pitchFamily="18" charset="0"/>
            </a:endParaRPr>
          </a:p>
        </p:txBody>
      </p:sp>
      <p:sp>
        <p:nvSpPr>
          <p:cNvPr id="33" name="AutoShape 40"/>
          <p:cNvSpPr>
            <a:spLocks noChangeArrowheads="1"/>
          </p:cNvSpPr>
          <p:nvPr/>
        </p:nvSpPr>
        <p:spPr bwMode="auto">
          <a:xfrm>
            <a:off x="5095876" y="2714620"/>
            <a:ext cx="1857388" cy="2967335"/>
          </a:xfrm>
          <a:prstGeom prst="roundRect">
            <a:avLst>
              <a:gd name="adj" fmla="val 5630"/>
            </a:avLst>
          </a:prstGeom>
          <a:solidFill>
            <a:srgbClr val="1D8AC8"/>
          </a:solidFill>
          <a:ln w="9525" algn="ctr">
            <a:noFill/>
            <a:round/>
            <a:headEnd/>
            <a:tailEnd/>
          </a:ln>
          <a:effectLst/>
        </p:spPr>
        <p:txBody>
          <a:bodyPr wrap="square" anchor="ctr"/>
          <a:lstStyle/>
          <a:p>
            <a:pPr algn="ctr"/>
            <a:r>
              <a:rPr lang="zh-CN" altLang="zh-CN" b="1" dirty="0" smtClean="0">
                <a:solidFill>
                  <a:schemeClr val="bg1"/>
                </a:solidFill>
                <a:latin typeface="Times New Roman" pitchFamily="18" charset="0"/>
                <a:ea typeface="微软雅黑" pitchFamily="34" charset="-122"/>
                <a:cs typeface="Times New Roman" pitchFamily="18" charset="0"/>
              </a:rPr>
              <a:t>单项工程</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r>
              <a:rPr lang="en-US" altLang="zh-CN" b="1" dirty="0" smtClean="0">
                <a:solidFill>
                  <a:schemeClr val="bg1"/>
                </a:solidFill>
                <a:latin typeface="Times New Roman" pitchFamily="18" charset="0"/>
                <a:ea typeface="微软雅黑" pitchFamily="34" charset="-122"/>
                <a:cs typeface="Times New Roman" pitchFamily="18" charset="0"/>
              </a:rPr>
              <a:t>——</a:t>
            </a:r>
          </a:p>
          <a:p>
            <a:pPr algn="ctr"/>
            <a:r>
              <a:rPr lang="zh-CN" altLang="zh-CN" b="1" dirty="0" smtClean="0">
                <a:solidFill>
                  <a:schemeClr val="bg1"/>
                </a:solidFill>
                <a:latin typeface="Times New Roman" pitchFamily="18" charset="0"/>
                <a:ea typeface="微软雅黑" pitchFamily="34" charset="-122"/>
                <a:cs typeface="Times New Roman" pitchFamily="18" charset="0"/>
              </a:rPr>
              <a:t>单项工程</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r>
              <a:rPr lang="zh-CN" altLang="zh-CN" b="1" dirty="0" smtClean="0">
                <a:solidFill>
                  <a:schemeClr val="bg1"/>
                </a:solidFill>
                <a:latin typeface="Times New Roman" pitchFamily="18" charset="0"/>
                <a:ea typeface="微软雅黑" pitchFamily="34" charset="-122"/>
                <a:cs typeface="Times New Roman" pitchFamily="18" charset="0"/>
              </a:rPr>
              <a:t>综合指标</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endParaRPr lang="zh-CN" altLang="en-US" b="1" dirty="0">
              <a:solidFill>
                <a:schemeClr val="bg1"/>
              </a:solidFill>
              <a:latin typeface="Times New Roman" pitchFamily="18" charset="0"/>
              <a:ea typeface="微软雅黑" pitchFamily="34" charset="-122"/>
              <a:cs typeface="Times New Roman" pitchFamily="18" charset="0"/>
            </a:endParaRPr>
          </a:p>
        </p:txBody>
      </p:sp>
      <p:sp>
        <p:nvSpPr>
          <p:cNvPr id="34" name="AutoShape 40"/>
          <p:cNvSpPr>
            <a:spLocks noChangeArrowheads="1"/>
          </p:cNvSpPr>
          <p:nvPr/>
        </p:nvSpPr>
        <p:spPr bwMode="auto">
          <a:xfrm>
            <a:off x="7096140" y="2714620"/>
            <a:ext cx="1857388" cy="2967335"/>
          </a:xfrm>
          <a:prstGeom prst="roundRect">
            <a:avLst>
              <a:gd name="adj" fmla="val 5630"/>
            </a:avLst>
          </a:prstGeom>
          <a:solidFill>
            <a:srgbClr val="1D8AC8"/>
          </a:solidFill>
          <a:ln w="9525" algn="ctr">
            <a:noFill/>
            <a:round/>
            <a:headEnd/>
            <a:tailEnd/>
          </a:ln>
          <a:effectLst/>
        </p:spPr>
        <p:txBody>
          <a:bodyPr wrap="square" anchor="ctr"/>
          <a:lstStyle/>
          <a:p>
            <a:pPr algn="ctr"/>
            <a:r>
              <a:rPr lang="zh-CN" altLang="zh-CN" b="1" dirty="0" smtClean="0">
                <a:solidFill>
                  <a:schemeClr val="bg1"/>
                </a:solidFill>
                <a:latin typeface="Times New Roman" pitchFamily="18" charset="0"/>
                <a:ea typeface="微软雅黑" pitchFamily="34" charset="-122"/>
                <a:cs typeface="Times New Roman" pitchFamily="18" charset="0"/>
              </a:rPr>
              <a:t>单位工程</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r>
              <a:rPr lang="en-US" altLang="zh-CN" b="1" dirty="0" smtClean="0">
                <a:solidFill>
                  <a:schemeClr val="bg1"/>
                </a:solidFill>
                <a:latin typeface="Times New Roman" pitchFamily="18" charset="0"/>
                <a:ea typeface="微软雅黑" pitchFamily="34" charset="-122"/>
                <a:cs typeface="Times New Roman" pitchFamily="18" charset="0"/>
              </a:rPr>
              <a:t>——</a:t>
            </a:r>
          </a:p>
          <a:p>
            <a:pPr algn="ctr"/>
            <a:r>
              <a:rPr lang="zh-CN" altLang="zh-CN" b="1" dirty="0" smtClean="0">
                <a:solidFill>
                  <a:schemeClr val="bg1"/>
                </a:solidFill>
                <a:latin typeface="Times New Roman" pitchFamily="18" charset="0"/>
                <a:ea typeface="微软雅黑" pitchFamily="34" charset="-122"/>
                <a:cs typeface="Times New Roman" pitchFamily="18" charset="0"/>
              </a:rPr>
              <a:t>单位工程指标</a:t>
            </a:r>
            <a:endParaRPr lang="en-US" altLang="zh-CN" b="1" dirty="0" smtClean="0">
              <a:solidFill>
                <a:schemeClr val="bg1"/>
              </a:solidFill>
              <a:latin typeface="Times New Roman" pitchFamily="18" charset="0"/>
              <a:ea typeface="微软雅黑" pitchFamily="34" charset="-122"/>
              <a:cs typeface="Times New Roman" pitchFamily="18" charset="0"/>
            </a:endParaRPr>
          </a:p>
          <a:p>
            <a:pPr algn="ctr"/>
            <a:endParaRPr lang="en-US" altLang="zh-CN" b="1" dirty="0" smtClean="0">
              <a:solidFill>
                <a:schemeClr val="bg1"/>
              </a:solidFill>
              <a:latin typeface="Times New Roman" pitchFamily="18" charset="0"/>
              <a:ea typeface="微软雅黑" pitchFamily="34" charset="-122"/>
              <a:cs typeface="Times New Roman" pitchFamily="18" charset="0"/>
            </a:endParaRPr>
          </a:p>
        </p:txBody>
      </p:sp>
      <p:sp>
        <p:nvSpPr>
          <p:cNvPr id="35" name="矩形 34"/>
          <p:cNvSpPr/>
          <p:nvPr/>
        </p:nvSpPr>
        <p:spPr>
          <a:xfrm>
            <a:off x="3952868" y="6072206"/>
            <a:ext cx="2236510" cy="400110"/>
          </a:xfrm>
          <a:prstGeom prst="rect">
            <a:avLst/>
          </a:prstGeom>
        </p:spPr>
        <p:txBody>
          <a:bodyPr wrap="none">
            <a:spAutoFit/>
          </a:bodyPr>
          <a:lstStyle/>
          <a:p>
            <a:r>
              <a:rPr lang="zh-CN" altLang="en-US" dirty="0" smtClean="0">
                <a:solidFill>
                  <a:srgbClr val="C00000"/>
                </a:solidFill>
                <a:latin typeface="Times New Roman" pitchFamily="18" charset="0"/>
                <a:ea typeface="微软雅黑" pitchFamily="34" charset="-122"/>
                <a:cs typeface="Times New Roman" pitchFamily="18" charset="0"/>
              </a:rPr>
              <a:t>投资估算指标体系</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1923" name="组合 4"/>
          <p:cNvGrpSpPr>
            <a:grpSpLocks/>
          </p:cNvGrpSpPr>
          <p:nvPr/>
        </p:nvGrpSpPr>
        <p:grpSpPr bwMode="auto">
          <a:xfrm>
            <a:off x="685800" y="422275"/>
            <a:ext cx="5273675" cy="642938"/>
            <a:chOff x="632383" y="422260"/>
            <a:chExt cx="4868311" cy="642941"/>
          </a:xfrm>
        </p:grpSpPr>
        <p:pic>
          <p:nvPicPr>
            <p:cNvPr id="81934"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193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81924" name="组合 10"/>
          <p:cNvGrpSpPr>
            <a:grpSpLocks/>
          </p:cNvGrpSpPr>
          <p:nvPr/>
        </p:nvGrpSpPr>
        <p:grpSpPr bwMode="auto">
          <a:xfrm>
            <a:off x="6105128" y="500063"/>
            <a:ext cx="3419872" cy="515937"/>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14" name="图文框 13"/>
          <p:cNvSpPr/>
          <p:nvPr/>
        </p:nvSpPr>
        <p:spPr>
          <a:xfrm>
            <a:off x="738158" y="1142984"/>
            <a:ext cx="3500462" cy="642942"/>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1926" name="矩形 14"/>
          <p:cNvSpPr>
            <a:spLocks noChangeArrowheads="1"/>
          </p:cNvSpPr>
          <p:nvPr/>
        </p:nvSpPr>
        <p:spPr bwMode="auto">
          <a:xfrm>
            <a:off x="809625" y="1214438"/>
            <a:ext cx="3357563" cy="461962"/>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价格属性变化的分析</a:t>
            </a:r>
            <a:endParaRPr lang="zh-CN" altLang="en-US" sz="2400"/>
          </a:p>
        </p:txBody>
      </p:sp>
      <p:graphicFrame>
        <p:nvGraphicFramePr>
          <p:cNvPr id="13" name="图示 12"/>
          <p:cNvGraphicFramePr/>
          <p:nvPr>
            <p:extLst>
              <p:ext uri="{D42A27DB-BD31-4B8C-83A1-F6EECF244321}">
                <p14:modId xmlns:p14="http://schemas.microsoft.com/office/powerpoint/2010/main" val="1799030781"/>
              </p:ext>
            </p:extLst>
          </p:nvPr>
        </p:nvGraphicFramePr>
        <p:xfrm>
          <a:off x="523844" y="2000240"/>
          <a:ext cx="9144064"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5" name="TextBox 14"/>
          <p:cNvSpPr txBox="1"/>
          <p:nvPr/>
        </p:nvSpPr>
        <p:spPr>
          <a:xfrm>
            <a:off x="595282" y="2357430"/>
            <a:ext cx="8643998" cy="2893100"/>
          </a:xfrm>
          <a:prstGeom prst="rect">
            <a:avLst/>
          </a:prstGeom>
          <a:noFill/>
        </p:spPr>
        <p:txBody>
          <a:bodyPr wrap="square" rtlCol="0">
            <a:spAutoFit/>
          </a:bodyPr>
          <a:lstStyle/>
          <a:p>
            <a:endParaRPr lang="en-US" altLang="zh-CN" sz="1400" dirty="0" smtClean="0">
              <a:solidFill>
                <a:srgbClr val="0070C0"/>
              </a:solidFill>
              <a:latin typeface="微软雅黑" pitchFamily="34" charset="-122"/>
              <a:ea typeface="微软雅黑" pitchFamily="34" charset="-122"/>
            </a:endParaRPr>
          </a:p>
          <a:p>
            <a:pPr indent="536575">
              <a:lnSpc>
                <a:spcPct val="150000"/>
              </a:lnSpc>
              <a:defRPr/>
            </a:pPr>
            <a:r>
              <a:rPr lang="zh-CN" altLang="en-US" dirty="0" smtClean="0">
                <a:latin typeface="微软雅黑" pitchFamily="34" charset="-122"/>
                <a:ea typeface="微软雅黑" pitchFamily="34" charset="-122"/>
              </a:rPr>
              <a:t>概算定额：综合</a:t>
            </a:r>
            <a:r>
              <a:rPr lang="zh-CN" altLang="en-US" dirty="0">
                <a:latin typeface="微软雅黑" pitchFamily="34" charset="-122"/>
                <a:ea typeface="微软雅黑" pitchFamily="34" charset="-122"/>
              </a:rPr>
              <a:t>（或扩大）分部分项工程所需消耗的人工、材料和机械台班的数量</a:t>
            </a:r>
            <a:r>
              <a:rPr lang="zh-CN" altLang="en-US" dirty="0" smtClean="0">
                <a:latin typeface="微软雅黑" pitchFamily="34" charset="-122"/>
                <a:ea typeface="微软雅黑" pitchFamily="34" charset="-122"/>
              </a:rPr>
              <a:t>标准。</a:t>
            </a:r>
            <a:endParaRPr lang="en-US" altLang="zh-CN" dirty="0" smtClean="0">
              <a:latin typeface="微软雅黑" pitchFamily="34" charset="-122"/>
              <a:ea typeface="微软雅黑" pitchFamily="34" charset="-122"/>
            </a:endParaRPr>
          </a:p>
          <a:p>
            <a:pPr indent="536575">
              <a:lnSpc>
                <a:spcPct val="150000"/>
              </a:lnSpc>
              <a:defRPr/>
            </a:pPr>
            <a:r>
              <a:rPr lang="zh-CN" altLang="en-US" dirty="0" smtClean="0">
                <a:latin typeface="微软雅黑" pitchFamily="34" charset="-122"/>
                <a:ea typeface="微软雅黑" pitchFamily="34" charset="-122"/>
              </a:rPr>
              <a:t>概算</a:t>
            </a:r>
            <a:r>
              <a:rPr lang="zh-CN" altLang="en-US" dirty="0">
                <a:latin typeface="微软雅黑" pitchFamily="34" charset="-122"/>
                <a:ea typeface="微软雅黑" pitchFamily="34" charset="-122"/>
              </a:rPr>
              <a:t>指标是概算定额的扩大与合并，它以综合的分部分项工程或一个单位工程为对象作为基础进行编制，并且它多以综合单价的形式来</a:t>
            </a:r>
            <a:r>
              <a:rPr lang="zh-CN" altLang="en-US" dirty="0" smtClean="0">
                <a:latin typeface="微软雅黑" pitchFamily="34" charset="-122"/>
                <a:ea typeface="微软雅黑" pitchFamily="34" charset="-122"/>
              </a:rPr>
              <a:t>体现。</a:t>
            </a:r>
            <a:endParaRPr lang="en-US" altLang="zh-CN" dirty="0" smtClean="0">
              <a:latin typeface="微软雅黑" pitchFamily="34" charset="-122"/>
              <a:ea typeface="微软雅黑" pitchFamily="34" charset="-122"/>
            </a:endParaRPr>
          </a:p>
          <a:p>
            <a:pPr indent="536575">
              <a:lnSpc>
                <a:spcPct val="150000"/>
              </a:lnSpc>
              <a:defRPr/>
            </a:pPr>
            <a:endParaRPr lang="en-US" altLang="zh-CN" sz="1400" dirty="0">
              <a:latin typeface="微软雅黑" pitchFamily="34" charset="-122"/>
              <a:ea typeface="微软雅黑" pitchFamily="34" charset="-122"/>
            </a:endParaRPr>
          </a:p>
        </p:txBody>
      </p:sp>
      <p:sp>
        <p:nvSpPr>
          <p:cNvPr id="16" name="Rectangle 30"/>
          <p:cNvSpPr>
            <a:spLocks noChangeArrowheads="1"/>
          </p:cNvSpPr>
          <p:nvPr/>
        </p:nvSpPr>
        <p:spPr bwMode="auto">
          <a:xfrm>
            <a:off x="2595546" y="5886469"/>
            <a:ext cx="5286412" cy="114299"/>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8" name="AutoShape 39"/>
          <p:cNvSpPr>
            <a:spLocks noChangeArrowheads="1"/>
          </p:cNvSpPr>
          <p:nvPr/>
        </p:nvSpPr>
        <p:spPr bwMode="auto">
          <a:xfrm>
            <a:off x="2595546" y="5286388"/>
            <a:ext cx="5143536" cy="78581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19" name="矩形 18"/>
          <p:cNvSpPr/>
          <p:nvPr/>
        </p:nvSpPr>
        <p:spPr>
          <a:xfrm>
            <a:off x="809596" y="5357826"/>
            <a:ext cx="7858180" cy="499432"/>
          </a:xfrm>
          <a:prstGeom prst="rect">
            <a:avLst/>
          </a:prstGeom>
        </p:spPr>
        <p:txBody>
          <a:bodyPr wrap="square">
            <a:spAutoFit/>
          </a:bodyPr>
          <a:lstStyle/>
          <a:p>
            <a:pPr indent="536575" algn="ctr">
              <a:lnSpc>
                <a:spcPct val="150000"/>
              </a:lnSpc>
              <a:defRPr/>
            </a:pPr>
            <a:r>
              <a:rPr lang="zh-CN" altLang="en-US" sz="2000" b="1" dirty="0" smtClean="0">
                <a:solidFill>
                  <a:srgbClr val="C00000"/>
                </a:solidFill>
                <a:latin typeface="Times New Roman" pitchFamily="18" charset="0"/>
                <a:ea typeface="微软雅黑" pitchFamily="34" charset="-122"/>
                <a:cs typeface="Times New Roman" pitchFamily="18" charset="0"/>
              </a:rPr>
              <a:t>满足于初步设计要求</a:t>
            </a:r>
            <a:endParaRPr lang="en-US" altLang="zh-CN" sz="2000" b="1" dirty="0" smtClean="0">
              <a:solidFill>
                <a:srgbClr val="C00000"/>
              </a:solidFill>
              <a:latin typeface="Times New Roman" pitchFamily="18" charset="0"/>
              <a:ea typeface="微软雅黑" pitchFamily="34" charset="-122"/>
              <a:cs typeface="Times New Roman" pitchFamily="18" charset="0"/>
            </a:endParaRPr>
          </a:p>
        </p:txBody>
      </p:sp>
      <p:sp>
        <p:nvSpPr>
          <p:cNvPr id="21" name="矩形 20"/>
          <p:cNvSpPr/>
          <p:nvPr/>
        </p:nvSpPr>
        <p:spPr>
          <a:xfrm>
            <a:off x="1166786" y="2285992"/>
            <a:ext cx="1723549" cy="400110"/>
          </a:xfrm>
          <a:prstGeom prst="rect">
            <a:avLst/>
          </a:prstGeom>
        </p:spPr>
        <p:txBody>
          <a:bodyPr wrap="none">
            <a:spAutoFit/>
          </a:bodyPr>
          <a:lstStyle/>
          <a:p>
            <a:r>
              <a:rPr lang="zh-CN" altLang="en-US" dirty="0" smtClean="0">
                <a:solidFill>
                  <a:srgbClr val="C00000"/>
                </a:solidFill>
                <a:latin typeface="Times New Roman" pitchFamily="18" charset="0"/>
                <a:ea typeface="微软雅黑" pitchFamily="34" charset="-122"/>
                <a:cs typeface="Times New Roman" pitchFamily="18" charset="0"/>
              </a:rPr>
              <a:t>概算定额体系</a:t>
            </a:r>
            <a:endParaRPr lang="zh-CN" alt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0"/>
            <a:ext cx="3033203" cy="1163395"/>
          </a:xfrm>
          <a:prstGeom prst="rect">
            <a:avLst/>
          </a:prstGeom>
        </p:spPr>
        <p:txBody>
          <a:bodyPr wrap="non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(4)</a:t>
            </a:r>
            <a:r>
              <a:rPr kumimoji="0" lang="zh-CN" altLang="en-US" sz="2400" b="0" dirty="0" smtClean="0">
                <a:solidFill>
                  <a:srgbClr val="FF0000"/>
                </a:solidFill>
                <a:latin typeface="微软雅黑" pitchFamily="34" charset="-122"/>
                <a:ea typeface="微软雅黑" pitchFamily="34" charset="-122"/>
              </a:rPr>
              <a:t>工程计价定额体系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4" name="TextBox 13"/>
          <p:cNvSpPr txBox="1"/>
          <p:nvPr/>
        </p:nvSpPr>
        <p:spPr>
          <a:xfrm>
            <a:off x="595282" y="2428868"/>
            <a:ext cx="8572560" cy="2462213"/>
          </a:xfrm>
          <a:prstGeom prst="rect">
            <a:avLst/>
          </a:prstGeom>
          <a:noFill/>
        </p:spPr>
        <p:txBody>
          <a:bodyPr wrap="square" rtlCol="0">
            <a:spAutoFit/>
          </a:bodyPr>
          <a:lstStyle/>
          <a:p>
            <a:endParaRPr lang="en-US" altLang="zh-CN" sz="1400" dirty="0" smtClean="0">
              <a:solidFill>
                <a:srgbClr val="0070C0"/>
              </a:solidFill>
              <a:latin typeface="微软雅黑" pitchFamily="34" charset="-122"/>
              <a:ea typeface="微软雅黑" pitchFamily="34" charset="-122"/>
            </a:endParaRPr>
          </a:p>
          <a:p>
            <a:pPr indent="536575">
              <a:lnSpc>
                <a:spcPct val="150000"/>
              </a:lnSpc>
              <a:defRPr/>
            </a:pPr>
            <a:r>
              <a:rPr lang="zh-CN" altLang="en-US" dirty="0" smtClean="0">
                <a:latin typeface="微软雅黑" pitchFamily="34" charset="-122"/>
                <a:ea typeface="微软雅黑" pitchFamily="34" charset="-122"/>
              </a:rPr>
              <a:t>预算定额</a:t>
            </a:r>
            <a:r>
              <a:rPr lang="zh-CN" altLang="en-US" dirty="0">
                <a:latin typeface="微软雅黑" pitchFamily="34" charset="-122"/>
                <a:ea typeface="微软雅黑" pitchFamily="34" charset="-122"/>
              </a:rPr>
              <a:t>是工程建设中的一项重要的技术经济</a:t>
            </a:r>
            <a:r>
              <a:rPr lang="zh-CN" altLang="en-US" dirty="0" smtClean="0">
                <a:latin typeface="微软雅黑" pitchFamily="34" charset="-122"/>
                <a:ea typeface="微软雅黑" pitchFamily="34" charset="-122"/>
              </a:rPr>
              <a:t>文件，反映的是分项工程</a:t>
            </a:r>
            <a:r>
              <a:rPr lang="zh-CN" altLang="en-US" dirty="0">
                <a:latin typeface="微软雅黑" pitchFamily="34" charset="-122"/>
                <a:ea typeface="微软雅黑" pitchFamily="34" charset="-122"/>
              </a:rPr>
              <a:t>人工、材料、机械台班的消耗量标准</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indent="536575">
              <a:lnSpc>
                <a:spcPct val="150000"/>
              </a:lnSpc>
              <a:defRPr/>
            </a:pPr>
            <a:r>
              <a:rPr lang="zh-CN" altLang="en-US" dirty="0" smtClean="0">
                <a:latin typeface="微软雅黑" pitchFamily="34" charset="-122"/>
                <a:ea typeface="微软雅黑" pitchFamily="34" charset="-122"/>
              </a:rPr>
              <a:t>预算定额以人材机要素消耗量</a:t>
            </a:r>
            <a:r>
              <a:rPr lang="zh-CN" altLang="en-US" dirty="0">
                <a:latin typeface="微软雅黑" pitchFamily="34" charset="-122"/>
                <a:ea typeface="微软雅黑" pitchFamily="34" charset="-122"/>
              </a:rPr>
              <a:t>为</a:t>
            </a:r>
            <a:r>
              <a:rPr lang="zh-CN" altLang="en-US" dirty="0" smtClean="0">
                <a:latin typeface="微软雅黑" pitchFamily="34" charset="-122"/>
                <a:ea typeface="微软雅黑" pitchFamily="34" charset="-122"/>
              </a:rPr>
              <a:t>核心，为了</a:t>
            </a:r>
            <a:r>
              <a:rPr lang="zh-CN" altLang="en-US" dirty="0">
                <a:latin typeface="微软雅黑" pitchFamily="34" charset="-122"/>
                <a:ea typeface="微软雅黑" pitchFamily="34" charset="-122"/>
              </a:rPr>
              <a:t>管理和计价方便，在预算定额发布同时，编制人工、材料、机械台班的预算单价</a:t>
            </a:r>
            <a:r>
              <a:rPr lang="zh-CN" altLang="en-US" dirty="0" smtClean="0">
                <a:latin typeface="微软雅黑" pitchFamily="34" charset="-122"/>
                <a:ea typeface="微软雅黑" pitchFamily="34" charset="-122"/>
              </a:rPr>
              <a:t>，构成</a:t>
            </a:r>
            <a:r>
              <a:rPr lang="zh-CN" altLang="en-US" dirty="0">
                <a:latin typeface="微软雅黑" pitchFamily="34" charset="-122"/>
                <a:ea typeface="微软雅黑" pitchFamily="34" charset="-122"/>
              </a:rPr>
              <a:t>预算定额单价</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
        <p:nvSpPr>
          <p:cNvPr id="24" name="Text Box 52"/>
          <p:cNvSpPr txBox="1">
            <a:spLocks noChangeArrowheads="1"/>
          </p:cNvSpPr>
          <p:nvPr/>
        </p:nvSpPr>
        <p:spPr bwMode="auto">
          <a:xfrm>
            <a:off x="1166786" y="2357430"/>
            <a:ext cx="6272260" cy="984885"/>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预算定额体系</a:t>
            </a:r>
            <a:endParaRPr kumimoji="1" lang="en-US" altLang="zh-CN" sz="2000" b="1" dirty="0" smtClean="0">
              <a:solidFill>
                <a:srgbClr val="C00000"/>
              </a:solidFill>
              <a:latin typeface="微软雅黑" pitchFamily="34" charset="-122"/>
              <a:ea typeface="微软雅黑" pitchFamily="34" charset="-122"/>
            </a:endParaRPr>
          </a:p>
          <a:p>
            <a:pPr latinLnBrk="1">
              <a:lnSpc>
                <a:spcPct val="120000"/>
              </a:lnSpc>
            </a:pPr>
            <a:r>
              <a:rPr kumimoji="1" lang="en-US" altLang="zh-CN" sz="2000" b="1" dirty="0" smtClean="0">
                <a:solidFill>
                  <a:srgbClr val="C00000"/>
                </a:solidFill>
                <a:latin typeface="微软雅黑" pitchFamily="34" charset="-122"/>
                <a:ea typeface="微软雅黑" pitchFamily="34" charset="-122"/>
              </a:rPr>
              <a:t>       </a:t>
            </a:r>
          </a:p>
        </p:txBody>
      </p:sp>
      <p:sp>
        <p:nvSpPr>
          <p:cNvPr id="26" name="AutoShape 39"/>
          <p:cNvSpPr>
            <a:spLocks noChangeArrowheads="1"/>
          </p:cNvSpPr>
          <p:nvPr/>
        </p:nvSpPr>
        <p:spPr bwMode="auto">
          <a:xfrm>
            <a:off x="1738290" y="5286388"/>
            <a:ext cx="7286676" cy="1123570"/>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7" name="矩形 26"/>
          <p:cNvSpPr/>
          <p:nvPr/>
        </p:nvSpPr>
        <p:spPr>
          <a:xfrm>
            <a:off x="1738290" y="5572140"/>
            <a:ext cx="7215238" cy="553998"/>
          </a:xfrm>
          <a:prstGeom prst="rect">
            <a:avLst/>
          </a:prstGeom>
        </p:spPr>
        <p:txBody>
          <a:bodyPr wrap="square">
            <a:spAutoFit/>
          </a:bodyPr>
          <a:lstStyle/>
          <a:p>
            <a:pPr indent="536575" algn="ctr">
              <a:lnSpc>
                <a:spcPct val="150000"/>
              </a:lnSpc>
              <a:defRPr/>
            </a:pPr>
            <a:r>
              <a:rPr lang="zh-CN" altLang="en-US" b="1" dirty="0" smtClean="0">
                <a:solidFill>
                  <a:srgbClr val="C00000"/>
                </a:solidFill>
                <a:latin typeface="Times New Roman" pitchFamily="18" charset="0"/>
                <a:ea typeface="微软雅黑" pitchFamily="34" charset="-122"/>
                <a:cs typeface="Times New Roman" pitchFamily="18" charset="0"/>
              </a:rPr>
              <a:t>是编制施工图预算的基础，也是确定工程价格的重要参考</a:t>
            </a:r>
            <a:endParaRPr lang="en-US" altLang="zh-CN" b="1" dirty="0" smtClean="0">
              <a:solidFill>
                <a:srgbClr val="C0000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1"/>
            <a:ext cx="3714776" cy="1163395"/>
          </a:xfrm>
          <a:prstGeom prst="rect">
            <a:avLst/>
          </a:prstGeom>
        </p:spPr>
        <p:txBody>
          <a:bodyPr wrap="squar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(5) </a:t>
            </a:r>
            <a:r>
              <a:rPr kumimoji="0" lang="zh-CN" altLang="en-US" sz="2400" b="0" dirty="0" smtClean="0">
                <a:solidFill>
                  <a:srgbClr val="FF0000"/>
                </a:solidFill>
                <a:latin typeface="微软雅黑" pitchFamily="34" charset="-122"/>
                <a:ea typeface="微软雅黑" pitchFamily="34" charset="-122"/>
              </a:rPr>
              <a:t>工程计价信息体系</a:t>
            </a:r>
          </a:p>
          <a:p>
            <a:pPr latinLnBrk="1">
              <a:lnSpc>
                <a:spcPct val="120000"/>
              </a:lnSpc>
            </a:pPr>
            <a:endParaRPr kumimoji="0" lang="zh-CN" altLang="en-US" sz="2400" b="0" dirty="0" smtClean="0">
              <a:solidFill>
                <a:srgbClr val="FF0000"/>
              </a:solidFill>
              <a:latin typeface="微软雅黑" pitchFamily="34" charset="-122"/>
              <a:ea typeface="微软雅黑" pitchFamily="34" charset="-122"/>
            </a:endParaRPr>
          </a:p>
        </p:txBody>
      </p:sp>
      <p:sp>
        <p:nvSpPr>
          <p:cNvPr id="15" name="箭头3"/>
          <p:cNvSpPr>
            <a:spLocks/>
          </p:cNvSpPr>
          <p:nvPr/>
        </p:nvSpPr>
        <p:spPr bwMode="gray">
          <a:xfrm flipV="1">
            <a:off x="1310822" y="4229090"/>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6" name="箭头2"/>
          <p:cNvSpPr>
            <a:spLocks/>
          </p:cNvSpPr>
          <p:nvPr/>
        </p:nvSpPr>
        <p:spPr bwMode="gray">
          <a:xfrm rot="16200000">
            <a:off x="1735135" y="3297227"/>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8" name="箭头1"/>
          <p:cNvSpPr>
            <a:spLocks/>
          </p:cNvSpPr>
          <p:nvPr/>
        </p:nvSpPr>
        <p:spPr bwMode="gray">
          <a:xfrm>
            <a:off x="1300472" y="2500302"/>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9" name="文本1"/>
          <p:cNvSpPr>
            <a:spLocks noChangeArrowheads="1"/>
          </p:cNvSpPr>
          <p:nvPr/>
        </p:nvSpPr>
        <p:spPr bwMode="gray">
          <a:xfrm>
            <a:off x="4662485" y="2158991"/>
            <a:ext cx="4375181" cy="128067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国家</a:t>
            </a:r>
            <a:r>
              <a:rPr lang="zh-CN" altLang="en-US" sz="1400" dirty="0">
                <a:latin typeface="微软雅黑" pitchFamily="34" charset="-122"/>
                <a:ea typeface="微软雅黑" pitchFamily="34" charset="-122"/>
              </a:rPr>
              <a:t>或地方的房屋建筑工程、市政工程造价</a:t>
            </a:r>
            <a:r>
              <a:rPr lang="zh-CN" altLang="en-US" sz="1400" dirty="0" smtClean="0">
                <a:latin typeface="微软雅黑" pitchFamily="34" charset="-122"/>
                <a:ea typeface="微软雅黑" pitchFamily="34" charset="-122"/>
              </a:rPr>
              <a:t>指数</a:t>
            </a:r>
            <a:endParaRPr lang="en-US" altLang="zh-CN" sz="1400" dirty="0" smtClean="0">
              <a:latin typeface="微软雅黑" pitchFamily="34" charset="-122"/>
              <a:ea typeface="微软雅黑" pitchFamily="34" charset="-122"/>
            </a:endParaRPr>
          </a:p>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各</a:t>
            </a:r>
            <a:r>
              <a:rPr lang="zh-CN" altLang="en-US" sz="1400" dirty="0">
                <a:latin typeface="微软雅黑" pitchFamily="34" charset="-122"/>
                <a:ea typeface="微软雅黑" pitchFamily="34" charset="-122"/>
              </a:rPr>
              <a:t>行业的各专业工程造价</a:t>
            </a:r>
            <a:r>
              <a:rPr lang="zh-CN" altLang="en-US" sz="1400" dirty="0" smtClean="0">
                <a:latin typeface="微软雅黑" pitchFamily="34" charset="-122"/>
                <a:ea typeface="微软雅黑" pitchFamily="34" charset="-122"/>
              </a:rPr>
              <a:t>指数</a:t>
            </a:r>
            <a:endParaRPr kumimoji="0" lang="zh-CN" altLang="zh-CN" sz="1400"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21" name="标题1"/>
          <p:cNvSpPr>
            <a:spLocks noChangeArrowheads="1"/>
          </p:cNvSpPr>
          <p:nvPr/>
        </p:nvSpPr>
        <p:spPr bwMode="gray">
          <a:xfrm>
            <a:off x="2952736" y="2143116"/>
            <a:ext cx="1697049" cy="1298575"/>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itchFamily="34" charset="-122"/>
                <a:ea typeface="微软雅黑" pitchFamily="34" charset="-122"/>
              </a:rPr>
              <a:t>建设</a:t>
            </a:r>
            <a:r>
              <a:rPr lang="zh-CN" altLang="en-US" b="1" dirty="0" smtClean="0">
                <a:solidFill>
                  <a:sysClr val="window" lastClr="FFFFFF">
                    <a:lumMod val="95000"/>
                  </a:sysClr>
                </a:solidFill>
                <a:latin typeface="微软雅黑" pitchFamily="34" charset="-122"/>
                <a:ea typeface="微软雅黑" pitchFamily="34" charset="-122"/>
              </a:rPr>
              <a:t>工程</a:t>
            </a:r>
            <a:endParaRPr lang="en-US" altLang="zh-CN" b="1" dirty="0" smtClean="0">
              <a:solidFill>
                <a:sysClr val="window" lastClr="FFFFFF">
                  <a:lumMod val="95000"/>
                </a:sysClr>
              </a:solidFill>
              <a:latin typeface="微软雅黑" pitchFamily="34" charset="-122"/>
              <a:ea typeface="微软雅黑" pitchFamily="34" charset="-122"/>
            </a:endParaRPr>
          </a:p>
          <a:p>
            <a:pPr lvl="0" algn="ctr" fontAlgn="base">
              <a:lnSpc>
                <a:spcPct val="120000"/>
              </a:lnSpc>
              <a:spcBef>
                <a:spcPct val="0"/>
              </a:spcBef>
              <a:spcAft>
                <a:spcPct val="0"/>
              </a:spcAft>
              <a:defRPr/>
            </a:pPr>
            <a:r>
              <a:rPr lang="zh-CN" altLang="en-US" b="1" dirty="0" smtClean="0">
                <a:solidFill>
                  <a:sysClr val="window" lastClr="FFFFFF">
                    <a:lumMod val="95000"/>
                  </a:sysClr>
                </a:solidFill>
                <a:latin typeface="微软雅黑" pitchFamily="34" charset="-122"/>
                <a:ea typeface="微软雅黑" pitchFamily="34" charset="-122"/>
              </a:rPr>
              <a:t>造价</a:t>
            </a:r>
            <a:r>
              <a:rPr lang="zh-CN" altLang="en-US" b="1" dirty="0">
                <a:solidFill>
                  <a:sysClr val="window" lastClr="FFFFFF">
                    <a:lumMod val="95000"/>
                  </a:sysClr>
                </a:solidFill>
                <a:latin typeface="微软雅黑" pitchFamily="34" charset="-122"/>
                <a:ea typeface="微软雅黑" pitchFamily="34" charset="-122"/>
              </a:rPr>
              <a:t>指数</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sp>
        <p:nvSpPr>
          <p:cNvPr id="22" name="文本2"/>
          <p:cNvSpPr>
            <a:spLocks noChangeArrowheads="1"/>
          </p:cNvSpPr>
          <p:nvPr/>
        </p:nvSpPr>
        <p:spPr bwMode="gray">
          <a:xfrm>
            <a:off x="4662485" y="3654416"/>
            <a:ext cx="4375181" cy="128958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人工</a:t>
            </a:r>
            <a:r>
              <a:rPr lang="zh-CN" altLang="en-US" sz="1400" dirty="0">
                <a:latin typeface="微软雅黑" pitchFamily="34" charset="-122"/>
                <a:ea typeface="微软雅黑" pitchFamily="34" charset="-122"/>
              </a:rPr>
              <a:t>价格</a:t>
            </a:r>
            <a:r>
              <a:rPr lang="zh-CN" altLang="en-US" sz="1400" dirty="0" smtClean="0">
                <a:latin typeface="微软雅黑" pitchFamily="34" charset="-122"/>
                <a:ea typeface="微软雅黑" pitchFamily="34" charset="-122"/>
              </a:rPr>
              <a:t>信息</a:t>
            </a:r>
            <a:endParaRPr lang="en-US" altLang="zh-CN" sz="1400" dirty="0" smtClean="0">
              <a:latin typeface="微软雅黑" pitchFamily="34" charset="-122"/>
              <a:ea typeface="微软雅黑" pitchFamily="34" charset="-122"/>
            </a:endParaRPr>
          </a:p>
          <a:p>
            <a:pPr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材料</a:t>
            </a:r>
            <a:r>
              <a:rPr lang="zh-CN" altLang="en-US" sz="1400" dirty="0">
                <a:latin typeface="微软雅黑" pitchFamily="34" charset="-122"/>
                <a:ea typeface="微软雅黑" pitchFamily="34" charset="-122"/>
              </a:rPr>
              <a:t>价格</a:t>
            </a:r>
            <a:r>
              <a:rPr lang="zh-CN" altLang="en-US" sz="1400" dirty="0" smtClean="0">
                <a:latin typeface="微软雅黑" pitchFamily="34" charset="-122"/>
                <a:ea typeface="微软雅黑" pitchFamily="34" charset="-122"/>
              </a:rPr>
              <a:t>信息</a:t>
            </a:r>
            <a:endParaRPr lang="en-US" altLang="zh-CN" sz="1400" dirty="0" smtClean="0">
              <a:latin typeface="微软雅黑" pitchFamily="34" charset="-122"/>
              <a:ea typeface="微软雅黑" pitchFamily="34" charset="-122"/>
            </a:endParaRPr>
          </a:p>
          <a:p>
            <a:pPr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施工</a:t>
            </a:r>
            <a:r>
              <a:rPr lang="zh-CN" altLang="en-US" sz="1400" dirty="0">
                <a:latin typeface="微软雅黑" pitchFamily="34" charset="-122"/>
                <a:ea typeface="微软雅黑" pitchFamily="34" charset="-122"/>
              </a:rPr>
              <a:t>机械租赁价格</a:t>
            </a:r>
            <a:r>
              <a:rPr lang="zh-CN" altLang="en-US" sz="1400" dirty="0" smtClean="0">
                <a:latin typeface="微软雅黑" pitchFamily="34" charset="-122"/>
                <a:ea typeface="微软雅黑" pitchFamily="34" charset="-122"/>
              </a:rPr>
              <a:t>信息</a:t>
            </a:r>
            <a:endParaRPr lang="en-US" altLang="zh-CN" sz="1400" dirty="0" smtClean="0">
              <a:latin typeface="微软雅黑" pitchFamily="34" charset="-122"/>
              <a:ea typeface="微软雅黑" pitchFamily="34" charset="-122"/>
            </a:endParaRPr>
          </a:p>
          <a:p>
            <a:pPr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建设</a:t>
            </a:r>
            <a:r>
              <a:rPr lang="zh-CN" altLang="en-US" sz="1400" dirty="0">
                <a:latin typeface="微软雅黑" pitchFamily="34" charset="-122"/>
                <a:ea typeface="微软雅黑" pitchFamily="34" charset="-122"/>
              </a:rPr>
              <a:t>工程设备价格</a:t>
            </a:r>
            <a:r>
              <a:rPr lang="zh-CN" altLang="en-US" sz="1400" dirty="0" smtClean="0">
                <a:latin typeface="微软雅黑" pitchFamily="34" charset="-122"/>
                <a:ea typeface="微软雅黑" pitchFamily="34" charset="-122"/>
              </a:rPr>
              <a:t>信息</a:t>
            </a:r>
            <a:endParaRPr lang="zh-CN" altLang="zh-CN" sz="1400" dirty="0">
              <a:latin typeface="微软雅黑" pitchFamily="34" charset="-122"/>
              <a:ea typeface="微软雅黑" pitchFamily="34" charset="-122"/>
            </a:endParaRPr>
          </a:p>
        </p:txBody>
      </p:sp>
      <p:sp>
        <p:nvSpPr>
          <p:cNvPr id="25" name="标题2"/>
          <p:cNvSpPr>
            <a:spLocks noChangeArrowheads="1"/>
          </p:cNvSpPr>
          <p:nvPr/>
        </p:nvSpPr>
        <p:spPr bwMode="gray">
          <a:xfrm>
            <a:off x="2965436" y="3644891"/>
            <a:ext cx="1697049" cy="1298575"/>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itchFamily="34" charset="-122"/>
                <a:ea typeface="微软雅黑" pitchFamily="34" charset="-122"/>
              </a:rPr>
              <a:t>建设工程</a:t>
            </a:r>
            <a:r>
              <a:rPr lang="zh-CN" altLang="en-US" b="1" dirty="0" smtClean="0">
                <a:solidFill>
                  <a:sysClr val="window" lastClr="FFFFFF">
                    <a:lumMod val="95000"/>
                  </a:sysClr>
                </a:solidFill>
                <a:latin typeface="微软雅黑" pitchFamily="34" charset="-122"/>
                <a:ea typeface="微软雅黑" pitchFamily="34" charset="-122"/>
              </a:rPr>
              <a:t>要素</a:t>
            </a:r>
            <a:endParaRPr lang="en-US" altLang="zh-CN" b="1" dirty="0" smtClean="0">
              <a:solidFill>
                <a:sysClr val="window" lastClr="FFFFFF">
                  <a:lumMod val="95000"/>
                </a:sysClr>
              </a:solidFill>
              <a:latin typeface="微软雅黑" pitchFamily="34" charset="-122"/>
              <a:ea typeface="微软雅黑" pitchFamily="34" charset="-122"/>
            </a:endParaRPr>
          </a:p>
          <a:p>
            <a:pPr lvl="0" algn="ctr" fontAlgn="base">
              <a:lnSpc>
                <a:spcPct val="120000"/>
              </a:lnSpc>
              <a:spcBef>
                <a:spcPct val="0"/>
              </a:spcBef>
              <a:spcAft>
                <a:spcPct val="0"/>
              </a:spcAft>
              <a:defRPr/>
            </a:pPr>
            <a:r>
              <a:rPr lang="zh-CN" altLang="en-US" b="1" dirty="0" smtClean="0">
                <a:solidFill>
                  <a:sysClr val="window" lastClr="FFFFFF">
                    <a:lumMod val="95000"/>
                  </a:sysClr>
                </a:solidFill>
                <a:latin typeface="微软雅黑" pitchFamily="34" charset="-122"/>
                <a:ea typeface="微软雅黑" pitchFamily="34" charset="-122"/>
              </a:rPr>
              <a:t>价格</a:t>
            </a:r>
            <a:r>
              <a:rPr lang="zh-CN" altLang="en-US" b="1" dirty="0">
                <a:solidFill>
                  <a:sysClr val="window" lastClr="FFFFFF">
                    <a:lumMod val="95000"/>
                  </a:sysClr>
                </a:solidFill>
                <a:latin typeface="微软雅黑" pitchFamily="34" charset="-122"/>
                <a:ea typeface="微软雅黑" pitchFamily="34" charset="-122"/>
              </a:rPr>
              <a:t>信息</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sp>
        <p:nvSpPr>
          <p:cNvPr id="28" name="文本3"/>
          <p:cNvSpPr>
            <a:spLocks noChangeArrowheads="1"/>
          </p:cNvSpPr>
          <p:nvPr/>
        </p:nvSpPr>
        <p:spPr bwMode="ltGray">
          <a:xfrm>
            <a:off x="4643435" y="5176828"/>
            <a:ext cx="4397286" cy="128625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建设项目</a:t>
            </a:r>
            <a:r>
              <a:rPr lang="zh-CN" altLang="en-US" sz="1400" dirty="0">
                <a:latin typeface="微软雅黑" pitchFamily="34" charset="-122"/>
                <a:ea typeface="微软雅黑" pitchFamily="34" charset="-122"/>
              </a:rPr>
              <a:t>的综合造价</a:t>
            </a:r>
            <a:r>
              <a:rPr lang="zh-CN" altLang="en-US" sz="1400" dirty="0" smtClean="0">
                <a:latin typeface="微软雅黑" pitchFamily="34" charset="-122"/>
                <a:ea typeface="微软雅黑" pitchFamily="34" charset="-122"/>
              </a:rPr>
              <a:t>指标</a:t>
            </a:r>
            <a:endParaRPr lang="en-US" altLang="zh-CN" sz="1400" dirty="0" smtClean="0">
              <a:latin typeface="微软雅黑" pitchFamily="34" charset="-122"/>
              <a:ea typeface="微软雅黑" pitchFamily="34" charset="-122"/>
            </a:endParaRPr>
          </a:p>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单项工程</a:t>
            </a:r>
            <a:r>
              <a:rPr lang="zh-CN" altLang="en-US" sz="1400" dirty="0">
                <a:latin typeface="微软雅黑" pitchFamily="34" charset="-122"/>
                <a:ea typeface="微软雅黑" pitchFamily="34" charset="-122"/>
              </a:rPr>
              <a:t>的综合指标、单位工程的</a:t>
            </a:r>
            <a:r>
              <a:rPr lang="zh-CN" altLang="en-US" sz="1400" dirty="0" smtClean="0">
                <a:latin typeface="微软雅黑" pitchFamily="34" charset="-122"/>
                <a:ea typeface="微软雅黑" pitchFamily="34" charset="-122"/>
              </a:rPr>
              <a:t>指标</a:t>
            </a:r>
            <a:endParaRPr lang="en-US" altLang="zh-CN" sz="1400" dirty="0" smtClean="0">
              <a:latin typeface="微软雅黑" pitchFamily="34" charset="-122"/>
              <a:ea typeface="微软雅黑" pitchFamily="34" charset="-122"/>
            </a:endParaRPr>
          </a:p>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扩大</a:t>
            </a:r>
            <a:r>
              <a:rPr lang="zh-CN" altLang="en-US" sz="1400" dirty="0">
                <a:latin typeface="微软雅黑" pitchFamily="34" charset="-122"/>
                <a:ea typeface="微软雅黑" pitchFamily="34" charset="-122"/>
              </a:rPr>
              <a:t>分部分项工程</a:t>
            </a:r>
            <a:r>
              <a:rPr lang="zh-CN" altLang="en-US" sz="1400" dirty="0" smtClean="0">
                <a:latin typeface="微软雅黑" pitchFamily="34" charset="-122"/>
                <a:ea typeface="微软雅黑" pitchFamily="34" charset="-122"/>
              </a:rPr>
              <a:t>指标</a:t>
            </a:r>
            <a:endParaRPr lang="en-US" altLang="zh-CN" sz="1400" dirty="0" smtClean="0">
              <a:latin typeface="微软雅黑" pitchFamily="34" charset="-122"/>
              <a:ea typeface="微软雅黑" pitchFamily="34" charset="-122"/>
            </a:endParaRPr>
          </a:p>
          <a:p>
            <a:pPr lvl="0" fontAlgn="base">
              <a:lnSpc>
                <a:spcPct val="120000"/>
              </a:lnSpc>
              <a:spcBef>
                <a:spcPct val="0"/>
              </a:spcBef>
              <a:spcAft>
                <a:spcPct val="0"/>
              </a:spcAft>
              <a:buFont typeface="Wingdings" pitchFamily="2" charset="2"/>
              <a:buChar char="l"/>
              <a:defRPr/>
            </a:pPr>
            <a:r>
              <a:rPr lang="zh-CN" altLang="en-US" sz="1400" dirty="0" smtClean="0">
                <a:latin typeface="微软雅黑" pitchFamily="34" charset="-122"/>
                <a:ea typeface="微软雅黑" pitchFamily="34" charset="-122"/>
              </a:rPr>
              <a:t>  分部</a:t>
            </a:r>
            <a:r>
              <a:rPr lang="zh-CN" altLang="en-US" sz="1400" dirty="0">
                <a:latin typeface="微软雅黑" pitchFamily="34" charset="-122"/>
                <a:ea typeface="微软雅黑" pitchFamily="34" charset="-122"/>
              </a:rPr>
              <a:t>分项工程</a:t>
            </a:r>
            <a:r>
              <a:rPr lang="zh-CN" altLang="en-US" sz="1400" dirty="0" smtClean="0">
                <a:latin typeface="微软雅黑" pitchFamily="34" charset="-122"/>
                <a:ea typeface="微软雅黑" pitchFamily="34" charset="-122"/>
              </a:rPr>
              <a:t>指标</a:t>
            </a:r>
            <a:endParaRPr lang="zh-CN" altLang="zh-CN" sz="1400" dirty="0">
              <a:latin typeface="微软雅黑" pitchFamily="34" charset="-122"/>
              <a:ea typeface="微软雅黑" pitchFamily="34" charset="-122"/>
            </a:endParaRPr>
          </a:p>
        </p:txBody>
      </p:sp>
      <p:sp>
        <p:nvSpPr>
          <p:cNvPr id="29" name="标题3"/>
          <p:cNvSpPr>
            <a:spLocks noChangeArrowheads="1"/>
          </p:cNvSpPr>
          <p:nvPr/>
        </p:nvSpPr>
        <p:spPr bwMode="gray">
          <a:xfrm>
            <a:off x="2946386" y="5167303"/>
            <a:ext cx="1790590" cy="1298575"/>
          </a:xfrm>
          <a:prstGeom prst="roundRect">
            <a:avLst>
              <a:gd name="adj" fmla="val 11921"/>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b="1" dirty="0">
                <a:solidFill>
                  <a:sysClr val="window" lastClr="FFFFFF">
                    <a:lumMod val="95000"/>
                  </a:sysClr>
                </a:solidFill>
                <a:latin typeface="微软雅黑" pitchFamily="34" charset="-122"/>
                <a:ea typeface="微软雅黑" pitchFamily="34" charset="-122"/>
              </a:rPr>
              <a:t>建设工程</a:t>
            </a:r>
            <a:r>
              <a:rPr lang="zh-CN" altLang="en-US" b="1" dirty="0" smtClean="0">
                <a:solidFill>
                  <a:sysClr val="window" lastClr="FFFFFF">
                    <a:lumMod val="95000"/>
                  </a:sysClr>
                </a:solidFill>
                <a:latin typeface="微软雅黑" pitchFamily="34" charset="-122"/>
                <a:ea typeface="微软雅黑" pitchFamily="34" charset="-122"/>
              </a:rPr>
              <a:t>综合</a:t>
            </a:r>
            <a:endParaRPr lang="en-US" altLang="zh-CN" b="1" dirty="0" smtClean="0">
              <a:solidFill>
                <a:sysClr val="window" lastClr="FFFFFF">
                  <a:lumMod val="95000"/>
                </a:sysClr>
              </a:solidFill>
              <a:latin typeface="微软雅黑" pitchFamily="34" charset="-122"/>
              <a:ea typeface="微软雅黑" pitchFamily="34" charset="-122"/>
            </a:endParaRPr>
          </a:p>
          <a:p>
            <a:pPr lvl="0" algn="ctr" fontAlgn="base">
              <a:lnSpc>
                <a:spcPct val="120000"/>
              </a:lnSpc>
              <a:spcBef>
                <a:spcPct val="0"/>
              </a:spcBef>
              <a:spcAft>
                <a:spcPct val="0"/>
              </a:spcAft>
              <a:defRPr/>
            </a:pPr>
            <a:r>
              <a:rPr lang="zh-CN" altLang="en-US" b="1" dirty="0" smtClean="0">
                <a:solidFill>
                  <a:sysClr val="window" lastClr="FFFFFF">
                    <a:lumMod val="95000"/>
                  </a:sysClr>
                </a:solidFill>
                <a:latin typeface="微软雅黑" pitchFamily="34" charset="-122"/>
                <a:ea typeface="微软雅黑" pitchFamily="34" charset="-122"/>
              </a:rPr>
              <a:t>指标信息（典型工程数据库）</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mn-cs"/>
            </a:endParaRPr>
          </a:p>
        </p:txBody>
      </p:sp>
      <p:grpSp>
        <p:nvGrpSpPr>
          <p:cNvPr id="30" name="圆形"/>
          <p:cNvGrpSpPr/>
          <p:nvPr/>
        </p:nvGrpSpPr>
        <p:grpSpPr>
          <a:xfrm>
            <a:off x="486434" y="3351597"/>
            <a:ext cx="1752956" cy="1753352"/>
            <a:chOff x="4828393" y="2858615"/>
            <a:chExt cx="1931237" cy="1931674"/>
          </a:xfrm>
          <a:effectLst>
            <a:outerShdw blurRad="50800" dist="38100" dir="2700000" algn="tl" rotWithShape="0">
              <a:prstClr val="black">
                <a:alpha val="40000"/>
              </a:prstClr>
            </a:outerShdw>
          </a:effectLst>
        </p:grpSpPr>
        <p:sp>
          <p:nvSpPr>
            <p:cNvPr id="31" name="Oval 19"/>
            <p:cNvSpPr>
              <a:spLocks noChangeArrowheads="1"/>
            </p:cNvSpPr>
            <p:nvPr/>
          </p:nvSpPr>
          <p:spPr bwMode="auto">
            <a:xfrm>
              <a:off x="4828393" y="2858615"/>
              <a:ext cx="1931237" cy="1931674"/>
            </a:xfrm>
            <a:prstGeom prst="ellipse">
              <a:avLst/>
            </a:prstGeom>
            <a:gradFill rotWithShape="1">
              <a:gsLst>
                <a:gs pos="0">
                  <a:srgbClr val="F9F9F9"/>
                </a:gs>
                <a:gs pos="100000">
                  <a:srgbClr val="C0C0C0"/>
                </a:gs>
              </a:gsLst>
              <a:path path="shape">
                <a:fillToRect l="50000" t="50000" r="50000" b="50000"/>
              </a:path>
            </a:gradFill>
            <a:ln w="9525">
              <a:solidFill>
                <a:srgbClr val="F9F9F9"/>
              </a:solidFill>
              <a:round/>
              <a:headEnd/>
              <a:tailEnd/>
            </a:ln>
            <a:effectLst/>
          </p:spPr>
          <p:txBody>
            <a:bodyPr anchor="ctr"/>
            <a:lstStyle/>
            <a:p>
              <a:pPr algn="ctr" fontAlgn="auto">
                <a:lnSpc>
                  <a:spcPct val="120000"/>
                </a:lnSpc>
                <a:spcBef>
                  <a:spcPts val="0"/>
                </a:spcBef>
                <a:spcAft>
                  <a:spcPts val="0"/>
                </a:spcAft>
                <a:defRPr/>
              </a:pPr>
              <a:r>
                <a:rPr lang="zh-CN" altLang="en-US" sz="2000" b="1" kern="0" dirty="0">
                  <a:latin typeface="Arial" pitchFamily="34" charset="0"/>
                  <a:ea typeface="微软雅黑" pitchFamily="34" charset="-122"/>
                </a:rPr>
                <a:t>工程计价信息体系</a:t>
              </a:r>
            </a:p>
          </p:txBody>
        </p:sp>
        <p:sp>
          <p:nvSpPr>
            <p:cNvPr id="33" name="未知"/>
            <p:cNvSpPr>
              <a:spLocks/>
            </p:cNvSpPr>
            <p:nvPr/>
          </p:nvSpPr>
          <p:spPr bwMode="auto">
            <a:xfrm>
              <a:off x="5049911"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P spid="25" grpId="0" animBg="1"/>
      <p:bldP spid="28" grpId="0" animBg="1"/>
      <p:bldP spid="2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5"/>
            <a:ext cx="6072230" cy="1569660"/>
          </a:xfrm>
          <a:prstGeom prst="rect">
            <a:avLst/>
          </a:prstGeom>
          <a:noFill/>
          <a:ln w="9525">
            <a:noFill/>
            <a:miter lim="800000"/>
            <a:headEnd/>
            <a:tailEnd/>
          </a:ln>
        </p:spPr>
        <p:txBody>
          <a:bodyPr wrap="square">
            <a:spAutoFit/>
          </a:bodyPr>
          <a:lstStyle/>
          <a:p>
            <a:pPr marL="0" lvl="1"/>
            <a:r>
              <a:rPr lang="zh-CN" altLang="en-US" sz="2400" dirty="0" smtClean="0"/>
              <a:t>（三）工程造价管理体系总体架构</a:t>
            </a:r>
            <a:endParaRPr lang="en-US" altLang="zh-CN" sz="2400" dirty="0" smtClean="0"/>
          </a:p>
          <a:p>
            <a:pPr marL="0" lvl="1"/>
            <a:endParaRPr lang="en-US" altLang="zh-CN" sz="2400" dirty="0" smtClean="0"/>
          </a:p>
          <a:p>
            <a:endParaRPr lang="zh-CN" altLang="en-US" sz="2400" dirty="0" smtClean="0"/>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
        <p:nvSpPr>
          <p:cNvPr id="32" name="矩形 31"/>
          <p:cNvSpPr/>
          <p:nvPr/>
        </p:nvSpPr>
        <p:spPr>
          <a:xfrm>
            <a:off x="595282" y="1643051"/>
            <a:ext cx="3714776" cy="535531"/>
          </a:xfrm>
          <a:prstGeom prst="rect">
            <a:avLst/>
          </a:prstGeom>
        </p:spPr>
        <p:txBody>
          <a:bodyPr wrap="square">
            <a:spAutoFit/>
          </a:bodyPr>
          <a:lstStyle/>
          <a:p>
            <a:pPr marL="0" lvl="1" latinLnBrk="1">
              <a:lnSpc>
                <a:spcPct val="120000"/>
              </a:lnSpc>
            </a:pPr>
            <a:r>
              <a:rPr kumimoji="0" lang="en-US" altLang="zh-CN" sz="2400" b="0" dirty="0" smtClean="0">
                <a:solidFill>
                  <a:srgbClr val="FF0000"/>
                </a:solidFill>
                <a:latin typeface="微软雅黑" pitchFamily="34" charset="-122"/>
                <a:ea typeface="微软雅黑" pitchFamily="34" charset="-122"/>
              </a:rPr>
              <a:t>(6) </a:t>
            </a:r>
            <a:r>
              <a:rPr kumimoji="0" lang="zh-CN" altLang="en-US" sz="2400" b="0" dirty="0" smtClean="0">
                <a:solidFill>
                  <a:srgbClr val="FF0000"/>
                </a:solidFill>
                <a:latin typeface="微软雅黑" pitchFamily="34" charset="-122"/>
                <a:ea typeface="微软雅黑" pitchFamily="34" charset="-122"/>
              </a:rPr>
              <a:t>小结</a:t>
            </a:r>
          </a:p>
        </p:txBody>
      </p:sp>
      <p:graphicFrame>
        <p:nvGraphicFramePr>
          <p:cNvPr id="10" name="图示 9"/>
          <p:cNvGraphicFramePr/>
          <p:nvPr>
            <p:extLst>
              <p:ext uri="{D42A27DB-BD31-4B8C-83A1-F6EECF244321}">
                <p14:modId xmlns:p14="http://schemas.microsoft.com/office/powerpoint/2010/main" val="565449372"/>
              </p:ext>
            </p:extLst>
          </p:nvPr>
        </p:nvGraphicFramePr>
        <p:xfrm>
          <a:off x="595282" y="2276872"/>
          <a:ext cx="8858312" cy="4188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2933692929"/>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608688" y="4653136"/>
            <a:ext cx="504825" cy="457200"/>
          </a:xfrm>
          <a:prstGeom prst="rect">
            <a:avLst/>
          </a:prstGeom>
          <a:noFill/>
          <a:ln w="9525">
            <a:noFill/>
            <a:miter lim="800000"/>
            <a:headEnd/>
            <a:tailEnd/>
          </a:ln>
        </p:spPr>
      </p:pic>
    </p:spTree>
    <p:extLst>
      <p:ext uri="{BB962C8B-B14F-4D97-AF65-F5344CB8AC3E}">
        <p14:creationId xmlns:p14="http://schemas.microsoft.com/office/powerpoint/2010/main" val="14373989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0"/>
          <p:cNvSpPr>
            <a:spLocks noChangeArrowheads="1"/>
          </p:cNvSpPr>
          <p:nvPr/>
        </p:nvSpPr>
        <p:spPr bwMode="auto">
          <a:xfrm>
            <a:off x="2166938" y="4727575"/>
            <a:ext cx="5243512"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82275" name="Rectangle 32"/>
          <p:cNvSpPr>
            <a:spLocks noChangeArrowheads="1"/>
          </p:cNvSpPr>
          <p:nvPr/>
        </p:nvSpPr>
        <p:spPr bwMode="auto">
          <a:xfrm>
            <a:off x="2166938" y="2349500"/>
            <a:ext cx="5243512"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82276" name="Rectangle 33"/>
          <p:cNvSpPr>
            <a:spLocks noChangeArrowheads="1"/>
          </p:cNvSpPr>
          <p:nvPr/>
        </p:nvSpPr>
        <p:spPr bwMode="auto">
          <a:xfrm>
            <a:off x="2166938" y="3141663"/>
            <a:ext cx="5243512"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82277" name="Rectangle 34"/>
          <p:cNvSpPr>
            <a:spLocks noChangeArrowheads="1"/>
          </p:cNvSpPr>
          <p:nvPr/>
        </p:nvSpPr>
        <p:spPr bwMode="auto">
          <a:xfrm>
            <a:off x="2166938" y="3933825"/>
            <a:ext cx="5243512"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82278" name="AutoShape 9"/>
          <p:cNvSpPr>
            <a:spLocks noChangeArrowheads="1"/>
          </p:cNvSpPr>
          <p:nvPr/>
        </p:nvSpPr>
        <p:spPr bwMode="auto">
          <a:xfrm>
            <a:off x="2208213" y="1928813"/>
            <a:ext cx="5210175" cy="533400"/>
          </a:xfrm>
          <a:prstGeom prst="roundRect">
            <a:avLst>
              <a:gd name="adj" fmla="val 16667"/>
            </a:avLst>
          </a:prstGeom>
          <a:solidFill>
            <a:srgbClr val="1D8AC8"/>
          </a:solidFill>
          <a:ln w="9525" algn="ctr">
            <a:noFill/>
            <a:round/>
            <a:headEnd/>
            <a:tailEnd/>
          </a:ln>
        </p:spPr>
        <p:txBody>
          <a:bodyPr wrap="none" anchor="ctr"/>
          <a:lstStyle/>
          <a:p>
            <a:endParaRPr lang="zh-CN" altLang="en-US" b="0">
              <a:ea typeface="华文细黑" pitchFamily="2" charset="-122"/>
            </a:endParaRPr>
          </a:p>
        </p:txBody>
      </p:sp>
      <p:sp>
        <p:nvSpPr>
          <p:cNvPr id="182279" name="AutoShape 12"/>
          <p:cNvSpPr>
            <a:spLocks noChangeArrowheads="1"/>
          </p:cNvSpPr>
          <p:nvPr/>
        </p:nvSpPr>
        <p:spPr bwMode="auto">
          <a:xfrm>
            <a:off x="2208213" y="2720975"/>
            <a:ext cx="5210175"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zh-CN" i="1">
              <a:latin typeface="微软雅黑" pitchFamily="34" charset="-122"/>
            </a:endParaRPr>
          </a:p>
        </p:txBody>
      </p:sp>
      <p:sp>
        <p:nvSpPr>
          <p:cNvPr id="182280" name="AutoShape 15"/>
          <p:cNvSpPr>
            <a:spLocks noChangeArrowheads="1"/>
          </p:cNvSpPr>
          <p:nvPr/>
        </p:nvSpPr>
        <p:spPr bwMode="auto">
          <a:xfrm>
            <a:off x="2208213" y="3513138"/>
            <a:ext cx="5210175"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182281" name="AutoShape 18"/>
          <p:cNvSpPr>
            <a:spLocks noChangeArrowheads="1"/>
          </p:cNvSpPr>
          <p:nvPr/>
        </p:nvSpPr>
        <p:spPr bwMode="auto">
          <a:xfrm>
            <a:off x="2208213" y="4305300"/>
            <a:ext cx="5210175"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182282" name="AutoShape 19"/>
          <p:cNvSpPr>
            <a:spLocks noChangeArrowheads="1"/>
          </p:cNvSpPr>
          <p:nvPr/>
        </p:nvSpPr>
        <p:spPr bwMode="auto">
          <a:xfrm>
            <a:off x="5249863" y="2071688"/>
            <a:ext cx="373062" cy="215900"/>
          </a:xfrm>
          <a:prstGeom prst="leftArrow">
            <a:avLst>
              <a:gd name="adj1" fmla="val 50278"/>
              <a:gd name="adj2" fmla="val 72933"/>
            </a:avLst>
          </a:prstGeom>
          <a:solidFill>
            <a:schemeClr val="bg1"/>
          </a:solidFill>
          <a:ln w="9525">
            <a:noFill/>
            <a:miter lim="800000"/>
            <a:headEnd/>
            <a:tailEnd/>
          </a:ln>
        </p:spPr>
        <p:txBody>
          <a:bodyPr wrap="none" anchor="ctr"/>
          <a:lstStyle/>
          <a:p>
            <a:endParaRPr lang="zh-CN" altLang="en-US" b="0">
              <a:ea typeface="华文细黑" pitchFamily="2" charset="-122"/>
            </a:endParaRPr>
          </a:p>
        </p:txBody>
      </p:sp>
      <p:sp>
        <p:nvSpPr>
          <p:cNvPr id="182283" name="AutoShape 26"/>
          <p:cNvSpPr>
            <a:spLocks noChangeArrowheads="1"/>
          </p:cNvSpPr>
          <p:nvPr/>
        </p:nvSpPr>
        <p:spPr bwMode="auto">
          <a:xfrm>
            <a:off x="2476500" y="1928813"/>
            <a:ext cx="4656138" cy="533400"/>
          </a:xfrm>
          <a:prstGeom prst="roundRect">
            <a:avLst>
              <a:gd name="adj" fmla="val 0"/>
            </a:avLst>
          </a:prstGeom>
          <a:noFill/>
          <a:ln w="3175">
            <a:noFill/>
            <a:round/>
            <a:headEnd/>
            <a:tailEnd/>
          </a:ln>
        </p:spPr>
        <p:txBody>
          <a:bodyPr wrap="none" lIns="144000" anchor="ctr"/>
          <a:lstStyle/>
          <a:p>
            <a:pPr lvl="1"/>
            <a:r>
              <a:rPr lang="zh-CN" altLang="en-US" sz="2400">
                <a:solidFill>
                  <a:schemeClr val="bg1"/>
                </a:solidFill>
                <a:latin typeface="微软雅黑" pitchFamily="34" charset="-122"/>
                <a:ea typeface="微软雅黑" pitchFamily="34" charset="-122"/>
              </a:rPr>
              <a:t>内涵与任务</a:t>
            </a:r>
            <a:endParaRPr lang="en-US" altLang="zh-CN" sz="2400">
              <a:solidFill>
                <a:schemeClr val="bg1"/>
              </a:solidFill>
              <a:latin typeface="微软雅黑" pitchFamily="34" charset="-122"/>
              <a:ea typeface="微软雅黑" pitchFamily="34" charset="-122"/>
            </a:endParaRPr>
          </a:p>
        </p:txBody>
      </p:sp>
      <p:sp>
        <p:nvSpPr>
          <p:cNvPr id="182284" name="AutoShape 27"/>
          <p:cNvSpPr>
            <a:spLocks noChangeArrowheads="1"/>
          </p:cNvSpPr>
          <p:nvPr/>
        </p:nvSpPr>
        <p:spPr bwMode="auto">
          <a:xfrm>
            <a:off x="2541588" y="2720975"/>
            <a:ext cx="4656137" cy="533400"/>
          </a:xfrm>
          <a:prstGeom prst="roundRect">
            <a:avLst>
              <a:gd name="adj" fmla="val 0"/>
            </a:avLst>
          </a:prstGeom>
          <a:noFill/>
          <a:ln w="3175">
            <a:noFill/>
            <a:round/>
            <a:headEnd/>
            <a:tailEnd/>
          </a:ln>
        </p:spPr>
        <p:txBody>
          <a:bodyPr wrap="none" anchor="ctr"/>
          <a:lstStyle/>
          <a:p>
            <a:pPr lvl="1"/>
            <a:r>
              <a:rPr lang="zh-CN" altLang="en-US" sz="2400">
                <a:latin typeface="微软雅黑" pitchFamily="34" charset="-122"/>
                <a:ea typeface="微软雅黑" pitchFamily="34" charset="-122"/>
              </a:rPr>
              <a:t>发展现状</a:t>
            </a:r>
            <a:endParaRPr lang="en-US" altLang="zh-CN" sz="2400">
              <a:latin typeface="微软雅黑" pitchFamily="34" charset="-122"/>
              <a:ea typeface="微软雅黑" pitchFamily="34" charset="-122"/>
            </a:endParaRPr>
          </a:p>
        </p:txBody>
      </p:sp>
      <p:sp>
        <p:nvSpPr>
          <p:cNvPr id="182285" name="AutoShape 28"/>
          <p:cNvSpPr>
            <a:spLocks noChangeArrowheads="1"/>
          </p:cNvSpPr>
          <p:nvPr/>
        </p:nvSpPr>
        <p:spPr bwMode="auto">
          <a:xfrm>
            <a:off x="2498725" y="3513138"/>
            <a:ext cx="4656138" cy="533400"/>
          </a:xfrm>
          <a:prstGeom prst="roundRect">
            <a:avLst>
              <a:gd name="adj" fmla="val 0"/>
            </a:avLst>
          </a:prstGeom>
          <a:noFill/>
          <a:ln w="3175">
            <a:noFill/>
            <a:round/>
            <a:headEnd/>
            <a:tailEnd/>
          </a:ln>
        </p:spPr>
        <p:txBody>
          <a:bodyPr wrap="none" lIns="144000" anchor="ctr"/>
          <a:lstStyle/>
          <a:p>
            <a:pPr lvl="1"/>
            <a:r>
              <a:rPr lang="zh-CN" altLang="en-US" sz="2400">
                <a:latin typeface="微软雅黑" pitchFamily="34" charset="-122"/>
                <a:ea typeface="微软雅黑" pitchFamily="34" charset="-122"/>
              </a:rPr>
              <a:t>系统构建</a:t>
            </a:r>
            <a:endParaRPr lang="en-US" altLang="zh-CN" sz="2400">
              <a:latin typeface="微软雅黑" pitchFamily="34" charset="-122"/>
              <a:ea typeface="微软雅黑" pitchFamily="34" charset="-122"/>
            </a:endParaRPr>
          </a:p>
        </p:txBody>
      </p:sp>
      <p:sp>
        <p:nvSpPr>
          <p:cNvPr id="182286" name="AutoShape 29"/>
          <p:cNvSpPr>
            <a:spLocks noChangeArrowheads="1"/>
          </p:cNvSpPr>
          <p:nvPr/>
        </p:nvSpPr>
        <p:spPr bwMode="auto">
          <a:xfrm>
            <a:off x="2498725" y="4303713"/>
            <a:ext cx="4656138" cy="533400"/>
          </a:xfrm>
          <a:prstGeom prst="roundRect">
            <a:avLst>
              <a:gd name="adj" fmla="val 0"/>
            </a:avLst>
          </a:prstGeom>
          <a:noFill/>
          <a:ln w="3175">
            <a:noFill/>
            <a:round/>
            <a:headEnd/>
            <a:tailEnd/>
          </a:ln>
        </p:spPr>
        <p:txBody>
          <a:bodyPr wrap="none" lIns="144000" anchor="ctr"/>
          <a:lstStyle/>
          <a:p>
            <a:pPr lvl="1"/>
            <a:r>
              <a:rPr lang="zh-CN" altLang="en-US" sz="2400">
                <a:latin typeface="微软雅黑" pitchFamily="34" charset="-122"/>
                <a:ea typeface="微软雅黑" pitchFamily="34" charset="-122"/>
              </a:rPr>
              <a:t>发展展望</a:t>
            </a:r>
            <a:endParaRPr lang="en-US" altLang="zh-CN" sz="2400">
              <a:latin typeface="微软雅黑" pitchFamily="34" charset="-122"/>
              <a:ea typeface="微软雅黑" pitchFamily="34" charset="-122"/>
            </a:endParaRPr>
          </a:p>
        </p:txBody>
      </p:sp>
      <p:sp>
        <p:nvSpPr>
          <p:cNvPr id="182287" name="TextBox 20"/>
          <p:cNvSpPr txBox="1">
            <a:spLocks noChangeArrowheads="1"/>
          </p:cNvSpPr>
          <p:nvPr/>
        </p:nvSpPr>
        <p:spPr bwMode="auto">
          <a:xfrm>
            <a:off x="2320925" y="2714625"/>
            <a:ext cx="458788" cy="584200"/>
          </a:xfrm>
          <a:prstGeom prst="rect">
            <a:avLst/>
          </a:prstGeom>
          <a:noFill/>
          <a:ln w="9525">
            <a:noFill/>
            <a:miter lim="800000"/>
            <a:headEnd/>
            <a:tailEnd/>
          </a:ln>
        </p:spPr>
        <p:txBody>
          <a:bodyPr wrap="none">
            <a:spAutoFit/>
          </a:bodyPr>
          <a:lstStyle/>
          <a:p>
            <a:r>
              <a:rPr lang="en-US" altLang="zh-CN" sz="3200">
                <a:solidFill>
                  <a:srgbClr val="1D8AC8"/>
                </a:solidFill>
                <a:latin typeface="Arial Black" pitchFamily="34" charset="0"/>
                <a:ea typeface="隶书" pitchFamily="49" charset="-122"/>
              </a:rPr>
              <a:t>2</a:t>
            </a:r>
            <a:endParaRPr lang="zh-CN" altLang="en-US" sz="3200">
              <a:solidFill>
                <a:srgbClr val="1D8AC8"/>
              </a:solidFill>
              <a:latin typeface="Arial Black" pitchFamily="34" charset="0"/>
              <a:ea typeface="隶书" pitchFamily="49" charset="-122"/>
            </a:endParaRPr>
          </a:p>
        </p:txBody>
      </p:sp>
      <p:sp>
        <p:nvSpPr>
          <p:cNvPr id="182288" name="TextBox 25"/>
          <p:cNvSpPr txBox="1">
            <a:spLocks noChangeArrowheads="1"/>
          </p:cNvSpPr>
          <p:nvPr/>
        </p:nvSpPr>
        <p:spPr bwMode="auto">
          <a:xfrm>
            <a:off x="2320925" y="3500438"/>
            <a:ext cx="458788" cy="584200"/>
          </a:xfrm>
          <a:prstGeom prst="rect">
            <a:avLst/>
          </a:prstGeom>
          <a:noFill/>
          <a:ln w="9525">
            <a:noFill/>
            <a:miter lim="800000"/>
            <a:headEnd/>
            <a:tailEnd/>
          </a:ln>
        </p:spPr>
        <p:txBody>
          <a:bodyPr wrap="none">
            <a:spAutoFit/>
          </a:bodyPr>
          <a:lstStyle/>
          <a:p>
            <a:r>
              <a:rPr lang="en-US" altLang="zh-CN" sz="3200">
                <a:solidFill>
                  <a:srgbClr val="1D8AC8"/>
                </a:solidFill>
                <a:latin typeface="Arial Black" pitchFamily="34" charset="0"/>
                <a:ea typeface="隶书" pitchFamily="49" charset="-122"/>
              </a:rPr>
              <a:t>3</a:t>
            </a:r>
            <a:endParaRPr lang="zh-CN" altLang="en-US" sz="3200">
              <a:solidFill>
                <a:srgbClr val="1D8AC8"/>
              </a:solidFill>
              <a:latin typeface="Arial Black" pitchFamily="34" charset="0"/>
              <a:ea typeface="隶书" pitchFamily="49" charset="-122"/>
            </a:endParaRPr>
          </a:p>
        </p:txBody>
      </p:sp>
      <p:sp>
        <p:nvSpPr>
          <p:cNvPr id="182289" name="TextBox 26"/>
          <p:cNvSpPr txBox="1">
            <a:spLocks noChangeArrowheads="1"/>
          </p:cNvSpPr>
          <p:nvPr/>
        </p:nvSpPr>
        <p:spPr bwMode="auto">
          <a:xfrm>
            <a:off x="2320925" y="4286250"/>
            <a:ext cx="458788" cy="584200"/>
          </a:xfrm>
          <a:prstGeom prst="rect">
            <a:avLst/>
          </a:prstGeom>
          <a:noFill/>
          <a:ln w="9525">
            <a:noFill/>
            <a:miter lim="800000"/>
            <a:headEnd/>
            <a:tailEnd/>
          </a:ln>
        </p:spPr>
        <p:txBody>
          <a:bodyPr wrap="none">
            <a:spAutoFit/>
          </a:bodyPr>
          <a:lstStyle/>
          <a:p>
            <a:r>
              <a:rPr lang="en-US" altLang="zh-CN" sz="3200">
                <a:solidFill>
                  <a:srgbClr val="1D8AC8"/>
                </a:solidFill>
                <a:latin typeface="Arial Black" pitchFamily="34" charset="0"/>
                <a:ea typeface="隶书" pitchFamily="49" charset="-122"/>
              </a:rPr>
              <a:t>4</a:t>
            </a:r>
            <a:endParaRPr lang="zh-CN" altLang="en-US" sz="3200">
              <a:solidFill>
                <a:srgbClr val="1D8AC8"/>
              </a:solidFill>
              <a:latin typeface="Arial Black" pitchFamily="34" charset="0"/>
              <a:ea typeface="隶书" pitchFamily="49" charset="-122"/>
            </a:endParaRPr>
          </a:p>
        </p:txBody>
      </p:sp>
      <p:sp>
        <p:nvSpPr>
          <p:cNvPr id="182290" name="TextBox 27"/>
          <p:cNvSpPr txBox="1">
            <a:spLocks noChangeArrowheads="1"/>
          </p:cNvSpPr>
          <p:nvPr/>
        </p:nvSpPr>
        <p:spPr bwMode="auto">
          <a:xfrm>
            <a:off x="2320925" y="1928813"/>
            <a:ext cx="458788" cy="584200"/>
          </a:xfrm>
          <a:prstGeom prst="rect">
            <a:avLst/>
          </a:prstGeom>
          <a:noFill/>
          <a:ln w="9525">
            <a:noFill/>
            <a:miter lim="800000"/>
            <a:headEnd/>
            <a:tailEnd/>
          </a:ln>
        </p:spPr>
        <p:txBody>
          <a:bodyPr wrap="none">
            <a:spAutoFit/>
          </a:bodyPr>
          <a:lstStyle/>
          <a:p>
            <a:r>
              <a:rPr lang="en-US" altLang="zh-CN" sz="3200">
                <a:solidFill>
                  <a:schemeClr val="bg1"/>
                </a:solidFill>
                <a:latin typeface="Arial Black" pitchFamily="34" charset="0"/>
                <a:ea typeface="隶书" pitchFamily="49" charset="-122"/>
              </a:rPr>
              <a:t>1</a:t>
            </a:r>
            <a:endParaRPr lang="zh-CN" altLang="en-US" sz="3200">
              <a:solidFill>
                <a:schemeClr val="bg1"/>
              </a:solidFill>
              <a:latin typeface="Arial Black" pitchFamily="34" charset="0"/>
              <a:ea typeface="隶书" pitchFamily="49" charset="-122"/>
            </a:endParaRPr>
          </a:p>
        </p:txBody>
      </p:sp>
      <p:pic>
        <p:nvPicPr>
          <p:cNvPr id="182291" name="Picture 2"/>
          <p:cNvPicPr>
            <a:picLocks noChangeAspect="1" noChangeArrowheads="1"/>
          </p:cNvPicPr>
          <p:nvPr/>
        </p:nvPicPr>
        <p:blipFill>
          <a:blip r:embed="rId2"/>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2292" name="TextBox 28"/>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0" name="矩形 29"/>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nvGrpSpPr>
          <p:cNvPr id="24" name="组合 23"/>
          <p:cNvGrpSpPr/>
          <p:nvPr/>
        </p:nvGrpSpPr>
        <p:grpSpPr>
          <a:xfrm>
            <a:off x="2166918" y="5072074"/>
            <a:ext cx="5357850" cy="627046"/>
            <a:chOff x="2000232" y="4286256"/>
            <a:chExt cx="4848237" cy="627046"/>
          </a:xfrm>
        </p:grpSpPr>
        <p:sp>
          <p:nvSpPr>
            <p:cNvPr id="25"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6" name="AutoShape 18"/>
            <p:cNvSpPr>
              <a:spLocks noChangeArrowheads="1"/>
            </p:cNvSpPr>
            <p:nvPr/>
          </p:nvSpPr>
          <p:spPr bwMode="auto">
            <a:xfrm>
              <a:off x="2038332" y="4305290"/>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27"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几点思考</a:t>
              </a:r>
              <a:endParaRPr lang="en-US" altLang="zh-CN" sz="2400" b="1" dirty="0">
                <a:latin typeface="微软雅黑" pitchFamily="34" charset="-122"/>
                <a:ea typeface="微软雅黑" pitchFamily="34" charset="-122"/>
              </a:endParaRPr>
            </a:p>
          </p:txBody>
        </p:sp>
        <p:sp>
          <p:nvSpPr>
            <p:cNvPr id="28" name="TextBox 27"/>
            <p:cNvSpPr txBox="1"/>
            <p:nvPr/>
          </p:nvSpPr>
          <p:spPr>
            <a:xfrm>
              <a:off x="2143108" y="4286256"/>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5</a:t>
              </a:r>
              <a:endParaRPr lang="zh-CN" altLang="en-US" sz="3200" b="1" dirty="0">
                <a:solidFill>
                  <a:srgbClr val="1D8AC8"/>
                </a:solidFill>
                <a:latin typeface="Arial Black" pitchFamily="34" charset="0"/>
                <a:ea typeface="隶书" pitchFamily="49" charset="-122"/>
              </a:endParaRPr>
            </a:p>
          </p:txBody>
        </p:sp>
      </p:grpSp>
      <p:sp>
        <p:nvSpPr>
          <p:cNvPr id="29"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6" name="内容占位符 2"/>
          <p:cNvSpPr>
            <a:spLocks noGrp="1"/>
          </p:cNvSpPr>
          <p:nvPr>
            <p:ph idx="1"/>
          </p:nvPr>
        </p:nvSpPr>
        <p:spPr>
          <a:xfrm>
            <a:off x="595282" y="2000240"/>
            <a:ext cx="8001056" cy="2232248"/>
          </a:xfrm>
          <a:no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p>
            <a:pPr marL="0" lvl="1" indent="540000">
              <a:lnSpc>
                <a:spcPct val="150000"/>
              </a:lnSpc>
              <a:spcBef>
                <a:spcPts val="0"/>
              </a:spcBef>
              <a:buNone/>
              <a:defRPr/>
            </a:pPr>
            <a:r>
              <a:rPr lang="zh-CN" altLang="en-US" sz="2400" dirty="0" smtClean="0">
                <a:solidFill>
                  <a:srgbClr val="0000FF"/>
                </a:solidFill>
                <a:latin typeface="微软雅黑" pitchFamily="34" charset="-122"/>
                <a:ea typeface="微软雅黑" pitchFamily="34" charset="-122"/>
              </a:rPr>
              <a:t> 信息化</a:t>
            </a:r>
            <a:r>
              <a:rPr lang="en-US" altLang="zh-CN" sz="2400" dirty="0" smtClean="0">
                <a:solidFill>
                  <a:srgbClr val="0000FF"/>
                </a:solidFill>
                <a:latin typeface="微软雅黑" pitchFamily="34" charset="-122"/>
                <a:ea typeface="微软雅黑" pitchFamily="34" charset="-122"/>
              </a:rPr>
              <a:t>——</a:t>
            </a:r>
            <a:r>
              <a:rPr lang="zh-CN" altLang="en-US" sz="2400" dirty="0" smtClean="0">
                <a:solidFill>
                  <a:srgbClr val="0000FF"/>
                </a:solidFill>
                <a:latin typeface="微软雅黑" pitchFamily="34" charset="-122"/>
                <a:ea typeface="微软雅黑" pitchFamily="34" charset="-122"/>
              </a:rPr>
              <a:t>利用信息技术，开发利用信息资源，促进信息交流和知识共享，促进经济增长，推动经济社会发展转型进程。</a:t>
            </a:r>
            <a:r>
              <a:rPr lang="zh-CN" altLang="en-US" sz="2400" dirty="0" smtClean="0">
                <a:solidFill>
                  <a:srgbClr val="1D8AC8"/>
                </a:solidFill>
                <a:latin typeface="微软雅黑" pitchFamily="34" charset="-122"/>
                <a:ea typeface="微软雅黑" pitchFamily="34" charset="-122"/>
              </a:rPr>
              <a:t>（摘自：国家信息化发展战略）</a:t>
            </a:r>
            <a:endParaRPr lang="en-US" altLang="zh-CN" sz="2400" dirty="0" smtClean="0">
              <a:solidFill>
                <a:srgbClr val="1D8AC8"/>
              </a:solidFill>
              <a:latin typeface="微软雅黑" pitchFamily="34" charset="-122"/>
              <a:ea typeface="微软雅黑" pitchFamily="34" charset="-122"/>
            </a:endParaRPr>
          </a:p>
          <a:p>
            <a:pPr marL="0" lvl="1" indent="540000">
              <a:lnSpc>
                <a:spcPct val="150000"/>
              </a:lnSpc>
              <a:spcBef>
                <a:spcPts val="0"/>
              </a:spcBef>
              <a:buNone/>
              <a:defRPr/>
            </a:pPr>
            <a:endParaRPr lang="en-US" altLang="zh-CN" sz="2000" dirty="0" smtClean="0">
              <a:solidFill>
                <a:schemeClr val="tx1"/>
              </a:solidFill>
              <a:latin typeface="微软雅黑" pitchFamily="34" charset="-122"/>
              <a:ea typeface="微软雅黑" pitchFamily="34" charset="-122"/>
            </a:endParaRPr>
          </a:p>
        </p:txBody>
      </p:sp>
      <p:sp>
        <p:nvSpPr>
          <p:cNvPr id="17" name="矩形 16"/>
          <p:cNvSpPr/>
          <p:nvPr/>
        </p:nvSpPr>
        <p:spPr>
          <a:xfrm>
            <a:off x="666720" y="4071942"/>
            <a:ext cx="7488832" cy="1754326"/>
          </a:xfrm>
          <a:prstGeom prst="rect">
            <a:avLst/>
          </a:prstGeom>
        </p:spPr>
        <p:txBody>
          <a:bodyPr wrap="square">
            <a:spAutoFit/>
          </a:bodyPr>
          <a:lstStyle/>
          <a:p>
            <a:pPr marL="0" lvl="1" indent="540000">
              <a:lnSpc>
                <a:spcPct val="150000"/>
              </a:lnSpc>
              <a:buClr>
                <a:srgbClr val="FF5050"/>
              </a:buClr>
              <a:defRPr/>
            </a:pPr>
            <a:r>
              <a:rPr lang="zh-CN" altLang="en-US" sz="2400" b="0" dirty="0">
                <a:latin typeface="微软雅黑" pitchFamily="34" charset="-122"/>
                <a:ea typeface="微软雅黑" pitchFamily="34" charset="-122"/>
              </a:rPr>
              <a:t>信息化</a:t>
            </a:r>
            <a:r>
              <a:rPr lang="en-US" altLang="zh-CN" sz="2400" b="0" dirty="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所谓</a:t>
            </a:r>
            <a:r>
              <a:rPr lang="zh-CN" altLang="en-US" sz="2400" b="0" dirty="0">
                <a:latin typeface="微软雅黑" pitchFamily="34" charset="-122"/>
                <a:ea typeface="微软雅黑" pitchFamily="34" charset="-122"/>
              </a:rPr>
              <a:t>信息化是指在</a:t>
            </a:r>
            <a:r>
              <a:rPr lang="en-US" altLang="zh-CN" sz="2400" b="0" dirty="0">
                <a:latin typeface="微软雅黑" pitchFamily="34" charset="-122"/>
                <a:ea typeface="微软雅黑" pitchFamily="34" charset="-122"/>
              </a:rPr>
              <a:t>IT</a:t>
            </a:r>
            <a:r>
              <a:rPr lang="zh-CN" altLang="en-US" sz="2400" b="0" dirty="0">
                <a:latin typeface="微软雅黑" pitchFamily="34" charset="-122"/>
                <a:ea typeface="微软雅黑" pitchFamily="34" charset="-122"/>
              </a:rPr>
              <a:t>产业发展与</a:t>
            </a:r>
            <a:r>
              <a:rPr lang="en-US" altLang="zh-CN" sz="2400" b="0" dirty="0">
                <a:latin typeface="微软雅黑" pitchFamily="34" charset="-122"/>
                <a:ea typeface="微软雅黑" pitchFamily="34" charset="-122"/>
              </a:rPr>
              <a:t>IT</a:t>
            </a:r>
            <a:r>
              <a:rPr lang="zh-CN" altLang="en-US" sz="2400" b="0" dirty="0">
                <a:latin typeface="微软雅黑" pitchFamily="34" charset="-122"/>
                <a:ea typeface="微软雅黑" pitchFamily="34" charset="-122"/>
              </a:rPr>
              <a:t>在社会经济各部门扩散的</a:t>
            </a:r>
            <a:r>
              <a:rPr lang="zh-CN" altLang="en-US" sz="2400" b="0" dirty="0" smtClean="0">
                <a:latin typeface="微软雅黑" pitchFamily="34" charset="-122"/>
                <a:ea typeface="微软雅黑" pitchFamily="34" charset="-122"/>
              </a:rPr>
              <a:t>基础</a:t>
            </a:r>
            <a:r>
              <a:rPr lang="zh-CN" altLang="en-US" sz="2400" b="0" dirty="0">
                <a:latin typeface="微软雅黑" pitchFamily="34" charset="-122"/>
                <a:ea typeface="微软雅黑" pitchFamily="34" charset="-122"/>
              </a:rPr>
              <a:t>上，应用</a:t>
            </a:r>
            <a:r>
              <a:rPr lang="en-US" altLang="zh-CN" sz="2400" b="0" dirty="0">
                <a:latin typeface="微软雅黑" pitchFamily="34" charset="-122"/>
                <a:ea typeface="微软雅黑" pitchFamily="34" charset="-122"/>
              </a:rPr>
              <a:t>IT</a:t>
            </a:r>
            <a:r>
              <a:rPr lang="zh-CN" altLang="en-US" sz="2400" b="0" dirty="0">
                <a:latin typeface="微软雅黑" pitchFamily="34" charset="-122"/>
                <a:ea typeface="微软雅黑" pitchFamily="34" charset="-122"/>
              </a:rPr>
              <a:t>改造传统的经济、社会结构的过程</a:t>
            </a:r>
            <a:r>
              <a:rPr lang="zh-CN" altLang="en-US" sz="2400" b="0" dirty="0" smtClean="0">
                <a:latin typeface="微软雅黑" pitchFamily="34" charset="-122"/>
                <a:ea typeface="微软雅黑" pitchFamily="34" charset="-122"/>
              </a:rPr>
              <a:t>。</a:t>
            </a:r>
            <a:r>
              <a:rPr lang="zh-CN" altLang="en-US" sz="2400" b="0" dirty="0" smtClean="0">
                <a:solidFill>
                  <a:srgbClr val="1D8AC8"/>
                </a:solidFill>
                <a:latin typeface="微软雅黑" pitchFamily="34" charset="-122"/>
                <a:ea typeface="微软雅黑" pitchFamily="34" charset="-122"/>
              </a:rPr>
              <a:t>（林</a:t>
            </a:r>
            <a:r>
              <a:rPr lang="zh-CN" altLang="en-US" sz="2400" b="0" dirty="0">
                <a:solidFill>
                  <a:srgbClr val="1D8AC8"/>
                </a:solidFill>
                <a:latin typeface="微软雅黑" pitchFamily="34" charset="-122"/>
                <a:ea typeface="微软雅黑" pitchFamily="34" charset="-122"/>
              </a:rPr>
              <a:t>毅</a:t>
            </a:r>
            <a:r>
              <a:rPr lang="zh-CN" altLang="en-US" sz="2400" b="0" dirty="0" smtClean="0">
                <a:solidFill>
                  <a:srgbClr val="1D8AC8"/>
                </a:solidFill>
                <a:latin typeface="微软雅黑" pitchFamily="34" charset="-122"/>
                <a:ea typeface="微软雅黑" pitchFamily="34" charset="-122"/>
              </a:rPr>
              <a:t>夫</a:t>
            </a:r>
            <a:r>
              <a:rPr lang="en-US" altLang="zh-CN" sz="2400" b="0" dirty="0">
                <a:solidFill>
                  <a:srgbClr val="1D8AC8"/>
                </a:solidFill>
                <a:latin typeface="微软雅黑" pitchFamily="34" charset="-122"/>
                <a:ea typeface="微软雅黑" pitchFamily="34" charset="-122"/>
              </a:rPr>
              <a:t> </a:t>
            </a:r>
            <a:r>
              <a:rPr lang="en-US" altLang="zh-CN" sz="2400" b="0" dirty="0" smtClean="0">
                <a:solidFill>
                  <a:srgbClr val="1D8AC8"/>
                </a:solidFill>
                <a:latin typeface="微软雅黑" pitchFamily="34" charset="-122"/>
                <a:ea typeface="微软雅黑" pitchFamily="34" charset="-122"/>
              </a:rPr>
              <a:t> </a:t>
            </a:r>
            <a:r>
              <a:rPr lang="zh-CN" altLang="en-US" sz="2400" b="0" dirty="0" smtClean="0">
                <a:solidFill>
                  <a:srgbClr val="1D8AC8"/>
                </a:solidFill>
                <a:latin typeface="微软雅黑" pitchFamily="34" charset="-122"/>
                <a:ea typeface="微软雅黑" pitchFamily="34" charset="-122"/>
              </a:rPr>
              <a:t>来自</a:t>
            </a:r>
            <a:r>
              <a:rPr lang="en-US" altLang="zh-CN" sz="2400" b="0" dirty="0">
                <a:solidFill>
                  <a:srgbClr val="1D8AC8"/>
                </a:solidFill>
                <a:latin typeface="微软雅黑" pitchFamily="34" charset="-122"/>
                <a:ea typeface="微软雅黑" pitchFamily="34" charset="-122"/>
              </a:rPr>
              <a:t>《</a:t>
            </a:r>
            <a:r>
              <a:rPr lang="zh-CN" altLang="en-US" sz="2400" b="0" dirty="0">
                <a:solidFill>
                  <a:srgbClr val="1D8AC8"/>
                </a:solidFill>
                <a:latin typeface="微软雅黑" pitchFamily="34" charset="-122"/>
                <a:ea typeface="微软雅黑" pitchFamily="34" charset="-122"/>
              </a:rPr>
              <a:t>百度</a:t>
            </a:r>
            <a:r>
              <a:rPr lang="en-US" altLang="zh-CN" sz="2400" b="0" dirty="0">
                <a:solidFill>
                  <a:srgbClr val="1D8AC8"/>
                </a:solidFill>
                <a:latin typeface="微软雅黑" pitchFamily="34" charset="-122"/>
                <a:ea typeface="微软雅黑" pitchFamily="34" charset="-122"/>
              </a:rPr>
              <a:t>》</a:t>
            </a:r>
            <a:r>
              <a:rPr lang="zh-CN" altLang="en-US" sz="2400" b="0" dirty="0">
                <a:solidFill>
                  <a:srgbClr val="1D8AC8"/>
                </a:solidFill>
                <a:latin typeface="微软雅黑" pitchFamily="34" charset="-122"/>
                <a:ea typeface="微软雅黑" pitchFamily="34" charset="-122"/>
              </a:rPr>
              <a:t>搜索</a:t>
            </a:r>
            <a:r>
              <a:rPr lang="en-US" altLang="zh-CN" sz="2400" b="0" dirty="0">
                <a:solidFill>
                  <a:srgbClr val="1D8AC8"/>
                </a:solidFill>
                <a:latin typeface="微软雅黑" pitchFamily="34" charset="-122"/>
                <a:ea typeface="微软雅黑" pitchFamily="34" charset="-122"/>
              </a:rPr>
              <a:t>)</a:t>
            </a:r>
          </a:p>
        </p:txBody>
      </p:sp>
      <p:sp>
        <p:nvSpPr>
          <p:cNvPr id="18" name="Text Box 52"/>
          <p:cNvSpPr txBox="1">
            <a:spLocks noChangeArrowheads="1"/>
          </p:cNvSpPr>
          <p:nvPr/>
        </p:nvSpPr>
        <p:spPr bwMode="auto">
          <a:xfrm>
            <a:off x="595282" y="1285860"/>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（一）内涵与任务</a:t>
            </a:r>
            <a:endParaRPr lang="zh-CN" altLang="en-US" sz="2400" dirty="0"/>
          </a:p>
        </p:txBody>
      </p:sp>
      <p:pic>
        <p:nvPicPr>
          <p:cNvPr id="103425" name="Picture 1" descr="C:\Program Files (x86)\Microsoft Office\MEDIA\CAGCAT10\j0195384.wmf"/>
          <p:cNvPicPr>
            <a:picLocks noChangeAspect="1" noChangeArrowheads="1"/>
          </p:cNvPicPr>
          <p:nvPr/>
        </p:nvPicPr>
        <p:blipFill>
          <a:blip r:embed="rId4"/>
          <a:srcRect/>
          <a:stretch>
            <a:fillRect/>
          </a:stretch>
        </p:blipFill>
        <p:spPr bwMode="auto">
          <a:xfrm>
            <a:off x="7953396" y="4429132"/>
            <a:ext cx="1795882" cy="1833372"/>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Text Box 52"/>
          <p:cNvSpPr txBox="1">
            <a:spLocks noChangeArrowheads="1"/>
          </p:cNvSpPr>
          <p:nvPr/>
        </p:nvSpPr>
        <p:spPr bwMode="auto">
          <a:xfrm>
            <a:off x="595282" y="1285860"/>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（一）</a:t>
            </a:r>
            <a:r>
              <a:rPr lang="zh-CN" altLang="en-US" sz="2400" dirty="0" smtClean="0">
                <a:solidFill>
                  <a:srgbClr val="FF0000"/>
                </a:solidFill>
              </a:rPr>
              <a:t>内涵</a:t>
            </a:r>
            <a:r>
              <a:rPr lang="zh-CN" altLang="en-US" sz="2400" dirty="0" smtClean="0"/>
              <a:t>与任务</a:t>
            </a:r>
            <a:endParaRPr lang="zh-CN" altLang="en-US" sz="2400" dirty="0"/>
          </a:p>
        </p:txBody>
      </p:sp>
      <p:sp>
        <p:nvSpPr>
          <p:cNvPr id="11" name="内容占位符 2"/>
          <p:cNvSpPr>
            <a:spLocks noGrp="1"/>
          </p:cNvSpPr>
          <p:nvPr>
            <p:ph idx="1"/>
          </p:nvPr>
        </p:nvSpPr>
        <p:spPr>
          <a:xfrm>
            <a:off x="571472" y="2109869"/>
            <a:ext cx="7929618" cy="1137878"/>
          </a:xfrm>
          <a:noFill/>
          <a:effectLst/>
        </p:spPr>
        <p:style>
          <a:lnRef idx="0">
            <a:schemeClr val="accent5"/>
          </a:lnRef>
          <a:fillRef idx="3">
            <a:schemeClr val="accent5"/>
          </a:fillRef>
          <a:effectRef idx="3">
            <a:schemeClr val="accent5"/>
          </a:effectRef>
          <a:fontRef idx="minor">
            <a:schemeClr val="lt1"/>
          </a:fontRef>
        </p:style>
        <p:txBody>
          <a:bodyPr vert="horz" lIns="91440" tIns="45720" rIns="91440" bIns="45720" rtlCol="0">
            <a:noAutofit/>
          </a:bodyPr>
          <a:lstStyle/>
          <a:p>
            <a:pPr marL="0" lvl="1" indent="540000">
              <a:lnSpc>
                <a:spcPct val="150000"/>
              </a:lnSpc>
              <a:spcBef>
                <a:spcPts val="0"/>
              </a:spcBef>
              <a:buNone/>
              <a:defRPr/>
            </a:pPr>
            <a:r>
              <a:rPr lang="zh-CN" altLang="en-US" sz="2400" dirty="0" smtClean="0">
                <a:solidFill>
                  <a:schemeClr val="tx1"/>
                </a:solidFill>
                <a:latin typeface="微软雅黑" pitchFamily="34" charset="-122"/>
                <a:ea typeface="微软雅黑" pitchFamily="34" charset="-122"/>
              </a:rPr>
              <a:t>信息化概念阐述了信息化的前提和目的</a:t>
            </a:r>
            <a:endParaRPr lang="en-US" altLang="zh-CN" sz="2400" dirty="0" smtClean="0">
              <a:solidFill>
                <a:schemeClr val="tx1"/>
              </a:solidFill>
              <a:latin typeface="微软雅黑" pitchFamily="34" charset="-122"/>
              <a:ea typeface="微软雅黑" pitchFamily="34" charset="-122"/>
            </a:endParaRPr>
          </a:p>
        </p:txBody>
      </p:sp>
      <p:sp>
        <p:nvSpPr>
          <p:cNvPr id="12" name="AutoShape 39"/>
          <p:cNvSpPr>
            <a:spLocks noChangeArrowheads="1"/>
          </p:cNvSpPr>
          <p:nvPr/>
        </p:nvSpPr>
        <p:spPr bwMode="auto">
          <a:xfrm>
            <a:off x="1225526" y="3598584"/>
            <a:ext cx="2736850" cy="1651005"/>
          </a:xfrm>
          <a:prstGeom prst="roundRect">
            <a:avLst>
              <a:gd name="adj" fmla="val 1394"/>
            </a:avLst>
          </a:prstGeom>
          <a:gradFill rotWithShape="1">
            <a:gsLst>
              <a:gs pos="0">
                <a:schemeClr val="bg1"/>
              </a:gs>
              <a:gs pos="100000">
                <a:srgbClr val="DDDDDD"/>
              </a:gs>
            </a:gsLst>
            <a:lin ang="5400000" scaled="1"/>
          </a:gradFill>
          <a:ln w="9525" algn="ctr">
            <a:solidFill>
              <a:schemeClr val="bg2"/>
            </a:solidFill>
            <a:round/>
            <a:headEnd/>
            <a:tailEnd/>
          </a:ln>
          <a:effectLst/>
        </p:spPr>
        <p:txBody>
          <a:bodyPr wrap="none" anchor="ctr"/>
          <a:lstStyle/>
          <a:p>
            <a:pPr marL="0" lvl="1">
              <a:lnSpc>
                <a:spcPct val="150000"/>
              </a:lnSpc>
              <a:spcBef>
                <a:spcPts val="0"/>
              </a:spcBef>
              <a:buFont typeface="Wingdings" pitchFamily="2" charset="2"/>
              <a:buChar char="l"/>
              <a:tabLst>
                <a:tab pos="0" algn="l"/>
              </a:tabLst>
              <a:defRPr/>
            </a:pPr>
            <a:r>
              <a:rPr lang="zh-CN" altLang="en-US" sz="2000" dirty="0" smtClean="0">
                <a:latin typeface="微软雅黑" pitchFamily="34" charset="-122"/>
                <a:ea typeface="微软雅黑" pitchFamily="34" charset="-122"/>
              </a:rPr>
              <a:t>  计算机技术</a:t>
            </a:r>
            <a:endParaRPr lang="en-US" altLang="zh-CN" sz="2000" dirty="0" smtClean="0">
              <a:latin typeface="微软雅黑" pitchFamily="34" charset="-122"/>
              <a:ea typeface="微软雅黑" pitchFamily="34" charset="-122"/>
            </a:endParaRPr>
          </a:p>
          <a:p>
            <a:pPr marL="0" lvl="1">
              <a:lnSpc>
                <a:spcPct val="150000"/>
              </a:lnSpc>
              <a:spcBef>
                <a:spcPts val="0"/>
              </a:spcBef>
              <a:buFont typeface="Wingdings" pitchFamily="2" charset="2"/>
              <a:buChar char="l"/>
              <a:tabLst>
                <a:tab pos="0" algn="l"/>
              </a:tabLst>
              <a:defRPr/>
            </a:pPr>
            <a:r>
              <a:rPr lang="zh-CN" altLang="en-US" sz="2000" dirty="0" smtClean="0">
                <a:latin typeface="微软雅黑" pitchFamily="34" charset="-122"/>
                <a:ea typeface="微软雅黑" pitchFamily="34" charset="-122"/>
              </a:rPr>
              <a:t>  网络通讯技术</a:t>
            </a:r>
            <a:endParaRPr lang="en-US" altLang="zh-CN" sz="2000" dirty="0" smtClean="0">
              <a:latin typeface="微软雅黑" pitchFamily="34" charset="-122"/>
              <a:ea typeface="微软雅黑" pitchFamily="34" charset="-122"/>
            </a:endParaRPr>
          </a:p>
        </p:txBody>
      </p:sp>
      <p:sp>
        <p:nvSpPr>
          <p:cNvPr id="13" name="AutoShape 40"/>
          <p:cNvSpPr>
            <a:spLocks noChangeArrowheads="1"/>
          </p:cNvSpPr>
          <p:nvPr/>
        </p:nvSpPr>
        <p:spPr bwMode="auto">
          <a:xfrm>
            <a:off x="1142976" y="3247747"/>
            <a:ext cx="2903538" cy="494151"/>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前    提</a:t>
            </a:r>
            <a:endParaRPr lang="zh-CN" altLang="en-US" sz="2000" b="1" dirty="0">
              <a:solidFill>
                <a:schemeClr val="bg1"/>
              </a:solidFill>
              <a:latin typeface="微软雅黑" pitchFamily="34" charset="-122"/>
              <a:ea typeface="微软雅黑" pitchFamily="34" charset="-122"/>
            </a:endParaRPr>
          </a:p>
        </p:txBody>
      </p:sp>
      <p:sp>
        <p:nvSpPr>
          <p:cNvPr id="15" name="AutoShape 39"/>
          <p:cNvSpPr>
            <a:spLocks noChangeArrowheads="1"/>
          </p:cNvSpPr>
          <p:nvPr/>
        </p:nvSpPr>
        <p:spPr bwMode="auto">
          <a:xfrm>
            <a:off x="5465788" y="3598584"/>
            <a:ext cx="2736850" cy="1651005"/>
          </a:xfrm>
          <a:prstGeom prst="roundRect">
            <a:avLst>
              <a:gd name="adj" fmla="val 1394"/>
            </a:avLst>
          </a:prstGeom>
          <a:gradFill rotWithShape="1">
            <a:gsLst>
              <a:gs pos="0">
                <a:schemeClr val="bg1"/>
              </a:gs>
              <a:gs pos="100000">
                <a:srgbClr val="DDDDDD"/>
              </a:gs>
            </a:gsLst>
            <a:lin ang="5400000" scaled="1"/>
          </a:gradFill>
          <a:ln w="9525" algn="ctr">
            <a:solidFill>
              <a:schemeClr val="bg2"/>
            </a:solidFill>
            <a:round/>
            <a:headEnd/>
            <a:tailEnd/>
          </a:ln>
          <a:effectLst/>
        </p:spPr>
        <p:txBody>
          <a:bodyPr wrap="none" anchor="ctr"/>
          <a:lstStyle/>
          <a:p>
            <a:pPr marL="0" lvl="1">
              <a:lnSpc>
                <a:spcPct val="150000"/>
              </a:lnSpc>
              <a:spcBef>
                <a:spcPts val="0"/>
              </a:spcBef>
              <a:buFont typeface="Wingdings" pitchFamily="2" charset="2"/>
              <a:buChar char="l"/>
              <a:tabLst>
                <a:tab pos="0" algn="l"/>
              </a:tabLst>
              <a:defRPr/>
            </a:pPr>
            <a:r>
              <a:rPr lang="zh-CN" altLang="en-US" sz="2000" dirty="0" smtClean="0">
                <a:latin typeface="微软雅黑" pitchFamily="34" charset="-122"/>
                <a:ea typeface="微软雅黑" pitchFamily="34" charset="-122"/>
              </a:rPr>
              <a:t>  信息交流</a:t>
            </a:r>
            <a:endParaRPr lang="en-US" altLang="zh-CN" sz="2000" dirty="0" smtClean="0">
              <a:latin typeface="微软雅黑" pitchFamily="34" charset="-122"/>
              <a:ea typeface="微软雅黑" pitchFamily="34" charset="-122"/>
            </a:endParaRPr>
          </a:p>
          <a:p>
            <a:pPr marL="0" lvl="1">
              <a:lnSpc>
                <a:spcPct val="150000"/>
              </a:lnSpc>
              <a:spcBef>
                <a:spcPts val="0"/>
              </a:spcBef>
              <a:buFont typeface="Wingdings" pitchFamily="2" charset="2"/>
              <a:buChar char="l"/>
              <a:tabLst>
                <a:tab pos="0" algn="l"/>
              </a:tabLst>
              <a:defRPr/>
            </a:pPr>
            <a:r>
              <a:rPr lang="zh-CN" altLang="en-US" sz="2000" dirty="0" smtClean="0">
                <a:latin typeface="微软雅黑" pitchFamily="34" charset="-122"/>
                <a:ea typeface="微软雅黑" pitchFamily="34" charset="-122"/>
              </a:rPr>
              <a:t>  资源共享</a:t>
            </a:r>
            <a:endParaRPr lang="en-US" altLang="zh-CN" sz="2000" dirty="0" smtClean="0">
              <a:latin typeface="微软雅黑" pitchFamily="34" charset="-122"/>
              <a:ea typeface="微软雅黑" pitchFamily="34" charset="-122"/>
            </a:endParaRPr>
          </a:p>
          <a:p>
            <a:pPr marL="0" lvl="1">
              <a:lnSpc>
                <a:spcPct val="150000"/>
              </a:lnSpc>
              <a:spcBef>
                <a:spcPts val="0"/>
              </a:spcBef>
              <a:buFont typeface="Wingdings" pitchFamily="2" charset="2"/>
              <a:buChar char="l"/>
              <a:tabLst>
                <a:tab pos="0" algn="l"/>
              </a:tabLst>
              <a:defRPr/>
            </a:pPr>
            <a:r>
              <a:rPr lang="zh-CN" altLang="en-US" sz="2000" dirty="0" smtClean="0">
                <a:latin typeface="微软雅黑" pitchFamily="34" charset="-122"/>
                <a:ea typeface="微软雅黑" pitchFamily="34" charset="-122"/>
              </a:rPr>
              <a:t>  提高绩效</a:t>
            </a:r>
          </a:p>
        </p:txBody>
      </p:sp>
      <p:sp>
        <p:nvSpPr>
          <p:cNvPr id="19" name="AutoShape 40"/>
          <p:cNvSpPr>
            <a:spLocks noChangeArrowheads="1"/>
          </p:cNvSpPr>
          <p:nvPr/>
        </p:nvSpPr>
        <p:spPr bwMode="auto">
          <a:xfrm>
            <a:off x="5383238" y="3247747"/>
            <a:ext cx="2903538" cy="494151"/>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目    的</a:t>
            </a:r>
            <a:endParaRPr lang="zh-CN" altLang="en-US" sz="2000" b="1" dirty="0">
              <a:solidFill>
                <a:schemeClr val="bg1"/>
              </a:solidFill>
              <a:latin typeface="微软雅黑" pitchFamily="34" charset="-122"/>
              <a:ea typeface="微软雅黑" pitchFamily="34" charset="-122"/>
            </a:endParaRPr>
          </a:p>
        </p:txBody>
      </p:sp>
      <p:sp>
        <p:nvSpPr>
          <p:cNvPr id="20" name="AutoShape 35"/>
          <p:cNvSpPr>
            <a:spLocks noChangeArrowheads="1"/>
          </p:cNvSpPr>
          <p:nvPr/>
        </p:nvSpPr>
        <p:spPr bwMode="auto">
          <a:xfrm rot="5400000">
            <a:off x="4278481" y="3699399"/>
            <a:ext cx="914400" cy="754063"/>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Text Box 52"/>
          <p:cNvSpPr txBox="1">
            <a:spLocks noChangeArrowheads="1"/>
          </p:cNvSpPr>
          <p:nvPr/>
        </p:nvSpPr>
        <p:spPr bwMode="auto">
          <a:xfrm>
            <a:off x="595282" y="1285860"/>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（一）内涵与</a:t>
            </a:r>
            <a:r>
              <a:rPr lang="zh-CN" altLang="en-US" sz="2400" dirty="0" smtClean="0">
                <a:solidFill>
                  <a:srgbClr val="FF0000"/>
                </a:solidFill>
              </a:rPr>
              <a:t>任务</a:t>
            </a:r>
            <a:endParaRPr lang="zh-CN" altLang="en-US" sz="2400" dirty="0">
              <a:solidFill>
                <a:srgbClr val="FF0000"/>
              </a:solidFill>
            </a:endParaRPr>
          </a:p>
        </p:txBody>
      </p:sp>
      <p:sp>
        <p:nvSpPr>
          <p:cNvPr id="17" name="AutoShape 40"/>
          <p:cNvSpPr>
            <a:spLocks noChangeArrowheads="1"/>
          </p:cNvSpPr>
          <p:nvPr/>
        </p:nvSpPr>
        <p:spPr bwMode="auto">
          <a:xfrm>
            <a:off x="4524372" y="1857364"/>
            <a:ext cx="1532238" cy="1467137"/>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信息化</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平台</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的建设</a:t>
            </a:r>
            <a:endParaRPr lang="zh-CN" altLang="en-US" sz="2000" b="1" dirty="0">
              <a:solidFill>
                <a:schemeClr val="bg1"/>
              </a:solidFill>
              <a:latin typeface="微软雅黑" pitchFamily="34" charset="-122"/>
              <a:ea typeface="微软雅黑" pitchFamily="34" charset="-122"/>
            </a:endParaRPr>
          </a:p>
        </p:txBody>
      </p:sp>
      <p:sp>
        <p:nvSpPr>
          <p:cNvPr id="21" name="AutoShape 35"/>
          <p:cNvSpPr>
            <a:spLocks noChangeArrowheads="1"/>
          </p:cNvSpPr>
          <p:nvPr/>
        </p:nvSpPr>
        <p:spPr bwMode="auto">
          <a:xfrm rot="5400000">
            <a:off x="3383447" y="1855281"/>
            <a:ext cx="914400" cy="1347194"/>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22" name="AutoShape 39"/>
          <p:cNvSpPr>
            <a:spLocks noChangeArrowheads="1"/>
          </p:cNvSpPr>
          <p:nvPr/>
        </p:nvSpPr>
        <p:spPr bwMode="auto">
          <a:xfrm>
            <a:off x="6667512" y="3929066"/>
            <a:ext cx="3000396" cy="257176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3" name="AutoShape 40"/>
          <p:cNvSpPr>
            <a:spLocks noChangeArrowheads="1"/>
          </p:cNvSpPr>
          <p:nvPr/>
        </p:nvSpPr>
        <p:spPr bwMode="auto">
          <a:xfrm>
            <a:off x="7667644" y="1785926"/>
            <a:ext cx="1428760" cy="1467137"/>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信息的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获取</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及传递</a:t>
            </a:r>
            <a:endParaRPr lang="zh-CN" altLang="en-US" sz="2000" b="1" dirty="0">
              <a:solidFill>
                <a:schemeClr val="bg1"/>
              </a:solidFill>
              <a:latin typeface="微软雅黑" pitchFamily="34" charset="-122"/>
              <a:ea typeface="微软雅黑" pitchFamily="34" charset="-122"/>
            </a:endParaRPr>
          </a:p>
        </p:txBody>
      </p:sp>
      <p:sp>
        <p:nvSpPr>
          <p:cNvPr id="24" name="AutoShape 40"/>
          <p:cNvSpPr>
            <a:spLocks noChangeArrowheads="1"/>
          </p:cNvSpPr>
          <p:nvPr/>
        </p:nvSpPr>
        <p:spPr bwMode="auto">
          <a:xfrm>
            <a:off x="1523976" y="1928802"/>
            <a:ext cx="1500198" cy="1467137"/>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软件的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开发</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与利用</a:t>
            </a:r>
            <a:endParaRPr lang="zh-CN" altLang="en-US" sz="2000" b="1" dirty="0">
              <a:solidFill>
                <a:schemeClr val="bg1"/>
              </a:solidFill>
              <a:latin typeface="微软雅黑" pitchFamily="34" charset="-122"/>
              <a:ea typeface="微软雅黑" pitchFamily="34" charset="-122"/>
            </a:endParaRPr>
          </a:p>
        </p:txBody>
      </p:sp>
      <p:sp>
        <p:nvSpPr>
          <p:cNvPr id="25" name="AutoShape 35"/>
          <p:cNvSpPr>
            <a:spLocks noChangeArrowheads="1"/>
          </p:cNvSpPr>
          <p:nvPr/>
        </p:nvSpPr>
        <p:spPr bwMode="auto">
          <a:xfrm rot="5400000">
            <a:off x="6526719" y="1855281"/>
            <a:ext cx="914400" cy="1347194"/>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26" name="AutoShape 39"/>
          <p:cNvSpPr>
            <a:spLocks noChangeArrowheads="1"/>
          </p:cNvSpPr>
          <p:nvPr/>
        </p:nvSpPr>
        <p:spPr bwMode="auto">
          <a:xfrm>
            <a:off x="3470578" y="3941448"/>
            <a:ext cx="3054058" cy="2559385"/>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7" name="AutoShape 39"/>
          <p:cNvSpPr>
            <a:spLocks noChangeArrowheads="1"/>
          </p:cNvSpPr>
          <p:nvPr/>
        </p:nvSpPr>
        <p:spPr bwMode="auto">
          <a:xfrm>
            <a:off x="452406" y="3959258"/>
            <a:ext cx="2927375" cy="2613013"/>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8" name="矩形 27"/>
          <p:cNvSpPr/>
          <p:nvPr/>
        </p:nvSpPr>
        <p:spPr>
          <a:xfrm>
            <a:off x="3480394" y="3982296"/>
            <a:ext cx="3115679" cy="2246769"/>
          </a:xfrm>
          <a:prstGeom prst="rect">
            <a:avLst/>
          </a:prstGeom>
        </p:spPr>
        <p:txBody>
          <a:bodyPr wrap="square">
            <a:spAutoFit/>
          </a:bodyPr>
          <a:lstStyle/>
          <a:p>
            <a:pPr marL="0" lvl="1">
              <a:buFont typeface="Wingdings" pitchFamily="2" charset="2"/>
              <a:buChar char="l"/>
              <a:tabLst>
                <a:tab pos="0" algn="l"/>
              </a:tabLst>
              <a:defRPr/>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全国性的信息共享平台</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行业和地方的信息平台</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行业地方信息发布平台　</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信息服务商的信息平台</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企业自用的信息平台</a:t>
            </a:r>
          </a:p>
        </p:txBody>
      </p:sp>
      <p:sp>
        <p:nvSpPr>
          <p:cNvPr id="29" name="矩形 28"/>
          <p:cNvSpPr/>
          <p:nvPr/>
        </p:nvSpPr>
        <p:spPr>
          <a:xfrm>
            <a:off x="6810388" y="4143380"/>
            <a:ext cx="2627314" cy="1785104"/>
          </a:xfrm>
          <a:prstGeom prst="rect">
            <a:avLst/>
          </a:prstGeom>
        </p:spPr>
        <p:txBody>
          <a:bodyPr wrap="square">
            <a:spAutoFit/>
          </a:bodyPr>
          <a:lstStyle/>
          <a:p>
            <a:pPr marL="0" lvl="1">
              <a:buFont typeface="Wingdings" pitchFamily="2" charset="2"/>
              <a:buChar char="l"/>
              <a:tabLst>
                <a:tab pos="0" algn="l"/>
              </a:tabLst>
              <a:defRPr/>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公开信息的获取</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商用信息的购买　</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企业信息的加工 </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信息的交换与传递</a:t>
            </a:r>
          </a:p>
        </p:txBody>
      </p:sp>
      <p:sp>
        <p:nvSpPr>
          <p:cNvPr id="30" name="矩形 29"/>
          <p:cNvSpPr/>
          <p:nvPr/>
        </p:nvSpPr>
        <p:spPr>
          <a:xfrm>
            <a:off x="595282" y="3929066"/>
            <a:ext cx="2512482" cy="2554545"/>
          </a:xfrm>
          <a:prstGeom prst="rect">
            <a:avLst/>
          </a:prstGeom>
        </p:spPr>
        <p:txBody>
          <a:bodyPr wrap="square">
            <a:spAutoFit/>
          </a:bodyPr>
          <a:lstStyle/>
          <a:p>
            <a:pPr marL="0" lvl="1">
              <a:buFont typeface="Wingdings" pitchFamily="2" charset="2"/>
              <a:buChar char="l"/>
              <a:tabLst>
                <a:tab pos="0" algn="l"/>
              </a:tabLst>
              <a:defRPr/>
            </a:pPr>
            <a:r>
              <a:rPr lang="zh-CN" altLang="en-US"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计量计价工具软件</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项目管理软件　</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定额编制与管理软件</a:t>
            </a:r>
            <a:endParaRPr lang="en-US" altLang="zh-CN" b="0" dirty="0" smtClean="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 文件档案管理软件</a:t>
            </a:r>
            <a:endParaRPr lang="en-US" altLang="zh-CN" b="0" dirty="0">
              <a:latin typeface="微软雅黑" pitchFamily="34" charset="-122"/>
              <a:ea typeface="微软雅黑" pitchFamily="34" charset="-122"/>
            </a:endParaRPr>
          </a:p>
          <a:p>
            <a:pPr marL="0" lvl="1">
              <a:buFont typeface="Wingdings" pitchFamily="2" charset="2"/>
              <a:buChar char="l"/>
              <a:tabLst>
                <a:tab pos="0" algn="l"/>
              </a:tabLst>
              <a:defRPr/>
            </a:pPr>
            <a:r>
              <a:rPr lang="zh-CN" altLang="en-US" b="0" dirty="0" smtClean="0">
                <a:latin typeface="微软雅黑" pitchFamily="34" charset="-122"/>
                <a:ea typeface="微软雅黑" pitchFamily="34" charset="-122"/>
              </a:rPr>
              <a:t>信息管理系统软件</a:t>
            </a:r>
          </a:p>
        </p:txBody>
      </p:sp>
      <p:sp>
        <p:nvSpPr>
          <p:cNvPr id="31" name="AutoShape 35"/>
          <p:cNvSpPr>
            <a:spLocks noChangeArrowheads="1"/>
          </p:cNvSpPr>
          <p:nvPr/>
        </p:nvSpPr>
        <p:spPr bwMode="auto">
          <a:xfrm rot="10800000">
            <a:off x="1809728" y="3286124"/>
            <a:ext cx="914400" cy="521369"/>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32" name="AutoShape 35"/>
          <p:cNvSpPr>
            <a:spLocks noChangeArrowheads="1"/>
          </p:cNvSpPr>
          <p:nvPr/>
        </p:nvSpPr>
        <p:spPr bwMode="auto">
          <a:xfrm rot="10800000">
            <a:off x="4881562" y="3357562"/>
            <a:ext cx="914400" cy="521369"/>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33" name="AutoShape 35"/>
          <p:cNvSpPr>
            <a:spLocks noChangeArrowheads="1"/>
          </p:cNvSpPr>
          <p:nvPr/>
        </p:nvSpPr>
        <p:spPr bwMode="auto">
          <a:xfrm rot="10800000">
            <a:off x="7881958" y="3214686"/>
            <a:ext cx="914400" cy="521369"/>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右箭头标注 44"/>
          <p:cNvSpPr/>
          <p:nvPr/>
        </p:nvSpPr>
        <p:spPr>
          <a:xfrm>
            <a:off x="309530" y="2857496"/>
            <a:ext cx="914400" cy="1857388"/>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dirty="0" smtClean="0">
                <a:solidFill>
                  <a:srgbClr val="1D8AC8"/>
                </a:solidFill>
                <a:latin typeface="华文新魏" pitchFamily="2" charset="-122"/>
                <a:ea typeface="华文新魏" pitchFamily="2" charset="-122"/>
              </a:rPr>
              <a:t>中国建设工程造价管理协会</a:t>
            </a:r>
            <a:endParaRPr lang="zh-CN" altLang="en-US" sz="2400" dirty="0">
              <a:solidFill>
                <a:srgbClr val="1D8AC8"/>
              </a:solidFill>
              <a:latin typeface="华文新魏" pitchFamily="2" charset="-122"/>
              <a:ea typeface="华文新魏" pitchFamily="2" charset="-122"/>
            </a:endParaRP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Text Box 52"/>
          <p:cNvSpPr txBox="1">
            <a:spLocks noChangeArrowheads="1"/>
          </p:cNvSpPr>
          <p:nvPr/>
        </p:nvSpPr>
        <p:spPr bwMode="auto">
          <a:xfrm>
            <a:off x="595282" y="1285860"/>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（一）内涵与任务</a:t>
            </a:r>
            <a:endParaRPr lang="zh-CN" altLang="en-US" sz="2400" dirty="0"/>
          </a:p>
        </p:txBody>
      </p:sp>
      <p:sp>
        <p:nvSpPr>
          <p:cNvPr id="34" name="矩形 33"/>
          <p:cNvSpPr/>
          <p:nvPr/>
        </p:nvSpPr>
        <p:spPr>
          <a:xfrm>
            <a:off x="1166754" y="2000240"/>
            <a:ext cx="8739246" cy="2092881"/>
          </a:xfrm>
          <a:prstGeom prst="rect">
            <a:avLst/>
          </a:prstGeom>
        </p:spPr>
        <p:txBody>
          <a:bodyPr wrap="square">
            <a:spAutoFit/>
          </a:bodyPr>
          <a:lstStyle/>
          <a:p>
            <a:pPr marL="0" lvl="1" indent="540000" fontAlgn="base">
              <a:lnSpc>
                <a:spcPct val="150000"/>
              </a:lnSpc>
              <a:buNone/>
              <a:tabLst>
                <a:tab pos="0" algn="l"/>
              </a:tabLst>
              <a:defRPr/>
            </a:pPr>
            <a:endParaRPr lang="en-US" altLang="zh-CN" sz="2000" dirty="0" smtClean="0">
              <a:latin typeface="微软雅黑" pitchFamily="34" charset="-122"/>
              <a:ea typeface="微软雅黑" pitchFamily="34" charset="-122"/>
            </a:endParaRPr>
          </a:p>
          <a:p>
            <a:pPr>
              <a:spcBef>
                <a:spcPct val="0"/>
              </a:spcBef>
              <a:buClr>
                <a:srgbClr val="FF5050"/>
              </a:buClr>
              <a:buFont typeface="Times New Roman" pitchFamily="18" charset="0"/>
              <a:buNone/>
            </a:pPr>
            <a:r>
              <a:rPr lang="zh-CN" altLang="en-US" sz="2000" b="0" dirty="0" smtClean="0">
                <a:latin typeface="微软雅黑" pitchFamily="34" charset="-122"/>
                <a:ea typeface="微软雅黑" pitchFamily="34" charset="-122"/>
              </a:rPr>
              <a:t>充分利用计算机和网络通讯技术，促进工程造价</a:t>
            </a:r>
            <a:r>
              <a:rPr lang="zh-CN" altLang="en-US" sz="2000" b="0" dirty="0">
                <a:latin typeface="微软雅黑" pitchFamily="34" charset="-122"/>
                <a:ea typeface="微软雅黑" pitchFamily="34" charset="-122"/>
              </a:rPr>
              <a:t>管理科学化、</a:t>
            </a:r>
            <a:r>
              <a:rPr lang="zh-CN" altLang="en-US" sz="2000" b="0" dirty="0" smtClean="0">
                <a:latin typeface="微软雅黑" pitchFamily="34" charset="-122"/>
                <a:ea typeface="微软雅黑" pitchFamily="34" charset="-122"/>
              </a:rPr>
              <a:t>标准化和信息化；便于工程造价信息在建设工程领域的</a:t>
            </a:r>
            <a:r>
              <a:rPr lang="zh-CN" altLang="en-US" sz="2000" b="0" dirty="0">
                <a:latin typeface="微软雅黑" pitchFamily="34" charset="-122"/>
                <a:ea typeface="微软雅黑" pitchFamily="34" charset="-122"/>
              </a:rPr>
              <a:t>收集，</a:t>
            </a:r>
            <a:r>
              <a:rPr lang="zh-CN" altLang="en-US" sz="2000" b="0" dirty="0" smtClean="0">
                <a:latin typeface="微软雅黑" pitchFamily="34" charset="-122"/>
                <a:ea typeface="微软雅黑" pitchFamily="34" charset="-122"/>
              </a:rPr>
              <a:t>获取、加工、传递与商用；提高工程造价管理工作的绩效，最终促进建设项目管理的科学化。</a:t>
            </a:r>
            <a:endParaRPr lang="en-US" altLang="zh-CN" sz="2000" b="0" dirty="0" smtClean="0">
              <a:latin typeface="微软雅黑" pitchFamily="34" charset="-122"/>
              <a:ea typeface="微软雅黑" pitchFamily="34" charset="-122"/>
            </a:endParaRPr>
          </a:p>
          <a:p>
            <a:pPr marL="0" lvl="1" indent="540000">
              <a:lnSpc>
                <a:spcPct val="150000"/>
              </a:lnSpc>
              <a:buNone/>
              <a:tabLst>
                <a:tab pos="0" algn="l"/>
              </a:tabLst>
              <a:defRPr/>
            </a:pPr>
            <a:endParaRPr lang="en-US" altLang="zh-CN" sz="2000" dirty="0" smtClean="0">
              <a:solidFill>
                <a:srgbClr val="C00000"/>
              </a:solidFill>
              <a:latin typeface="微软雅黑" pitchFamily="34" charset="-122"/>
              <a:ea typeface="微软雅黑" pitchFamily="34" charset="-122"/>
            </a:endParaRPr>
          </a:p>
        </p:txBody>
      </p:sp>
      <p:grpSp>
        <p:nvGrpSpPr>
          <p:cNvPr id="36" name="Group 62"/>
          <p:cNvGrpSpPr>
            <a:grpSpLocks/>
          </p:cNvGrpSpPr>
          <p:nvPr/>
        </p:nvGrpSpPr>
        <p:grpSpPr bwMode="auto">
          <a:xfrm>
            <a:off x="676253" y="1589735"/>
            <a:ext cx="341300" cy="111269"/>
            <a:chOff x="1429" y="1843"/>
            <a:chExt cx="910" cy="296"/>
          </a:xfrm>
        </p:grpSpPr>
        <p:sp>
          <p:nvSpPr>
            <p:cNvPr id="37"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38"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39" name="Text Box 52"/>
          <p:cNvSpPr txBox="1">
            <a:spLocks noChangeArrowheads="1"/>
          </p:cNvSpPr>
          <p:nvPr/>
        </p:nvSpPr>
        <p:spPr bwMode="auto">
          <a:xfrm>
            <a:off x="380968" y="2961514"/>
            <a:ext cx="500066" cy="1508105"/>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目</a:t>
            </a:r>
            <a:endParaRPr kumimoji="1" lang="en-US" altLang="zh-CN" sz="2000" b="1"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a:p>
            <a:pPr latinLnBrk="1">
              <a:lnSpc>
                <a:spcPct val="120000"/>
              </a:lnSpc>
            </a:pPr>
            <a:r>
              <a:rPr kumimoji="1" lang="zh-CN" altLang="en-US" sz="2000" b="1" dirty="0" smtClean="0">
                <a:solidFill>
                  <a:srgbClr val="C00000"/>
                </a:solidFill>
                <a:latin typeface="微软雅黑" pitchFamily="34" charset="-122"/>
                <a:ea typeface="微软雅黑" pitchFamily="34" charset="-122"/>
              </a:rPr>
              <a:t>的</a:t>
            </a:r>
            <a:endParaRPr lang="zh-CN" altLang="en-US" sz="2000" b="1" dirty="0">
              <a:solidFill>
                <a:srgbClr val="C00000"/>
              </a:solidFill>
              <a:latin typeface="微软雅黑" pitchFamily="34" charset="-122"/>
              <a:ea typeface="微软雅黑" pitchFamily="34" charset="-122"/>
            </a:endParaRPr>
          </a:p>
        </p:txBody>
      </p:sp>
      <p:sp>
        <p:nvSpPr>
          <p:cNvPr id="43" name="AutoShape 39"/>
          <p:cNvSpPr>
            <a:spLocks noChangeArrowheads="1"/>
          </p:cNvSpPr>
          <p:nvPr/>
        </p:nvSpPr>
        <p:spPr bwMode="auto">
          <a:xfrm>
            <a:off x="1381100" y="3929066"/>
            <a:ext cx="7858180" cy="150589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a:spcBef>
                <a:spcPct val="0"/>
              </a:spcBef>
              <a:buClr>
                <a:srgbClr val="FF5050"/>
              </a:buClr>
              <a:buFont typeface="Times New Roman" pitchFamily="18" charset="0"/>
              <a:buNone/>
            </a:pPr>
            <a:r>
              <a:rPr lang="zh-CN" altLang="en-US" sz="2000" b="0" dirty="0" smtClean="0">
                <a:solidFill>
                  <a:srgbClr val="C00000"/>
                </a:solidFill>
                <a:latin typeface="微软雅黑" pitchFamily="34" charset="-122"/>
                <a:ea typeface="微软雅黑" pitchFamily="34" charset="-122"/>
              </a:rPr>
              <a:t>前提： 计算机化要采用</a:t>
            </a:r>
            <a:r>
              <a:rPr lang="zh-CN" altLang="en-US" sz="2000" b="0" dirty="0">
                <a:solidFill>
                  <a:srgbClr val="C00000"/>
                </a:solidFill>
                <a:latin typeface="微软雅黑" pitchFamily="34" charset="-122"/>
                <a:ea typeface="微软雅黑" pitchFamily="34" charset="-122"/>
              </a:rPr>
              <a:t>计算机处理</a:t>
            </a:r>
            <a:r>
              <a:rPr lang="zh-CN" altLang="en-US" sz="2000" b="0" dirty="0" smtClean="0">
                <a:solidFill>
                  <a:srgbClr val="C00000"/>
                </a:solidFill>
                <a:latin typeface="微软雅黑" pitchFamily="34" charset="-122"/>
                <a:ea typeface="微软雅黑" pitchFamily="34" charset="-122"/>
              </a:rPr>
              <a:t>事务</a:t>
            </a:r>
            <a:endParaRPr lang="zh-CN" altLang="en-US" sz="2000" b="0" dirty="0">
              <a:solidFill>
                <a:srgbClr val="C00000"/>
              </a:solidFill>
              <a:latin typeface="微软雅黑" pitchFamily="34" charset="-122"/>
              <a:ea typeface="微软雅黑" pitchFamily="34" charset="-122"/>
            </a:endParaRPr>
          </a:p>
          <a:p>
            <a:pPr>
              <a:spcBef>
                <a:spcPct val="0"/>
              </a:spcBef>
              <a:buClr>
                <a:srgbClr val="FF5050"/>
              </a:buClr>
              <a:buFont typeface="Times New Roman" pitchFamily="18" charset="0"/>
              <a:buNone/>
            </a:pPr>
            <a:r>
              <a:rPr lang="zh-CN" altLang="en-US" sz="2000" b="0" dirty="0" smtClean="0">
                <a:solidFill>
                  <a:srgbClr val="C00000"/>
                </a:solidFill>
                <a:latin typeface="微软雅黑" pitchFamily="34" charset="-122"/>
                <a:ea typeface="微软雅黑" pitchFamily="34" charset="-122"/>
              </a:rPr>
              <a:t>           网络化要利用网络技术在信息</a:t>
            </a:r>
            <a:r>
              <a:rPr lang="zh-CN" altLang="en-US" sz="2000" b="0" dirty="0">
                <a:solidFill>
                  <a:srgbClr val="C00000"/>
                </a:solidFill>
                <a:latin typeface="微软雅黑" pitchFamily="34" charset="-122"/>
                <a:ea typeface="微软雅黑" pitchFamily="34" charset="-122"/>
              </a:rPr>
              <a:t>空间里发掘和利用</a:t>
            </a:r>
            <a:r>
              <a:rPr lang="zh-CN" altLang="en-US" sz="2000" b="0" dirty="0" smtClean="0">
                <a:solidFill>
                  <a:srgbClr val="C00000"/>
                </a:solidFill>
                <a:latin typeface="微软雅黑" pitchFamily="34" charset="-122"/>
                <a:ea typeface="微软雅黑" pitchFamily="34" charset="-122"/>
              </a:rPr>
              <a:t>信息</a:t>
            </a:r>
            <a:endParaRPr lang="zh-CN" altLang="en-US" sz="2000" b="0" dirty="0">
              <a:solidFill>
                <a:srgbClr val="C00000"/>
              </a:solidFill>
              <a:latin typeface="微软雅黑" pitchFamily="34" charset="-122"/>
              <a:ea typeface="微软雅黑" pitchFamily="34" charset="-122"/>
            </a:endParaRPr>
          </a:p>
          <a:p>
            <a:pPr marL="0" lvl="1">
              <a:lnSpc>
                <a:spcPct val="150000"/>
              </a:lnSpc>
              <a:tabLst>
                <a:tab pos="0" algn="l"/>
              </a:tabLst>
              <a:defRPr/>
            </a:pPr>
            <a:r>
              <a:rPr lang="zh-CN" altLang="en-US" sz="2000" b="0" dirty="0" smtClean="0">
                <a:solidFill>
                  <a:srgbClr val="C00000"/>
                </a:solidFill>
                <a:latin typeface="微软雅黑" pitchFamily="34" charset="-122"/>
                <a:ea typeface="微软雅黑" pitchFamily="34" charset="-122"/>
              </a:rPr>
              <a:t>最终促进工程造价管理的科学化、标准化，提高管理绩效</a:t>
            </a:r>
          </a:p>
        </p:txBody>
      </p:sp>
      <p:sp>
        <p:nvSpPr>
          <p:cNvPr id="44" name="Rectangle 30"/>
          <p:cNvSpPr>
            <a:spLocks noChangeArrowheads="1"/>
          </p:cNvSpPr>
          <p:nvPr/>
        </p:nvSpPr>
        <p:spPr bwMode="auto">
          <a:xfrm>
            <a:off x="889659" y="5746409"/>
            <a:ext cx="7755692"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128588" y="1557338"/>
            <a:ext cx="9648825" cy="4770437"/>
          </a:xfrm>
          <a:prstGeom prst="rect">
            <a:avLst/>
          </a:prstGeom>
          <a:noFill/>
          <a:ln w="9525">
            <a:noFill/>
            <a:miter lim="800000"/>
            <a:headEnd/>
            <a:tailEnd/>
          </a:ln>
        </p:spPr>
        <p:txBody>
          <a:bodyPr>
            <a:spAutoFit/>
          </a:bodyPr>
          <a:lstStyle/>
          <a:p>
            <a:pPr>
              <a:spcBef>
                <a:spcPct val="0"/>
              </a:spcBef>
            </a:pPr>
            <a:r>
              <a:rPr kumimoji="0" lang="zh-CN" altLang="en-US" sz="2800" b="0" dirty="0">
                <a:solidFill>
                  <a:srgbClr val="FF0000"/>
                </a:solidFill>
                <a:latin typeface="黑体" pitchFamily="49" charset="-122"/>
              </a:rPr>
              <a:t>    </a:t>
            </a:r>
            <a:endParaRPr kumimoji="0" lang="en-US" altLang="zh-CN" sz="2800" b="0" dirty="0">
              <a:solidFill>
                <a:srgbClr val="FF0000"/>
              </a:solidFill>
              <a:latin typeface="黑体" pitchFamily="49" charset="-122"/>
            </a:endParaRPr>
          </a:p>
          <a:p>
            <a:pPr>
              <a:spcBef>
                <a:spcPct val="0"/>
              </a:spcBef>
            </a:pPr>
            <a:r>
              <a:rPr kumimoji="0" lang="en-US" altLang="zh-CN" sz="2800" b="0" dirty="0">
                <a:solidFill>
                  <a:srgbClr val="FF0000"/>
                </a:solidFill>
                <a:latin typeface="黑体" pitchFamily="49" charset="-122"/>
              </a:rPr>
              <a:t>    </a:t>
            </a:r>
            <a:r>
              <a:rPr kumimoji="0" lang="zh-CN" altLang="en-US" sz="2800" b="0" dirty="0">
                <a:solidFill>
                  <a:srgbClr val="FF0000"/>
                </a:solidFill>
                <a:latin typeface="黑体" pitchFamily="49" charset="-122"/>
              </a:rPr>
              <a:t>工程计价方式改变的实质</a:t>
            </a:r>
            <a:r>
              <a:rPr kumimoji="0" lang="en-US" altLang="zh-CN" sz="2800" b="0" dirty="0">
                <a:solidFill>
                  <a:srgbClr val="FF0000"/>
                </a:solidFill>
                <a:latin typeface="黑体" pitchFamily="49" charset="-122"/>
              </a:rPr>
              <a:t>——</a:t>
            </a:r>
            <a:r>
              <a:rPr kumimoji="0" lang="zh-CN" altLang="en-US" sz="2800" b="0" dirty="0">
                <a:latin typeface="黑体" pitchFamily="49" charset="-122"/>
              </a:rPr>
              <a:t>实现建设产品价格属性的调整，促进通过市场竞争形成工程价格，促进技术进步和管理水平的提高</a:t>
            </a:r>
            <a:r>
              <a:rPr kumimoji="0" lang="zh-CN" altLang="en-US" sz="2800" b="0" dirty="0" smtClean="0">
                <a:latin typeface="黑体" pitchFamily="49" charset="-122"/>
              </a:rPr>
              <a:t>。</a:t>
            </a:r>
            <a:r>
              <a:rPr kumimoji="0" lang="zh-CN" altLang="en-US" sz="2800" b="0" dirty="0" smtClean="0">
                <a:solidFill>
                  <a:srgbClr val="FF0000"/>
                </a:solidFill>
                <a:latin typeface="黑体" pitchFamily="49" charset="-122"/>
              </a:rPr>
              <a:t>是市场化改革的要求。   </a:t>
            </a:r>
            <a:endParaRPr kumimoji="0" lang="en-US" altLang="zh-CN" sz="2800" b="0" dirty="0">
              <a:solidFill>
                <a:srgbClr val="FF0000"/>
              </a:solidFill>
              <a:latin typeface="黑体" pitchFamily="49" charset="-122"/>
            </a:endParaRPr>
          </a:p>
          <a:p>
            <a:pPr>
              <a:spcBef>
                <a:spcPct val="0"/>
              </a:spcBef>
            </a:pPr>
            <a:endParaRPr kumimoji="0" lang="en-US" altLang="zh-CN" sz="2400" b="0" dirty="0">
              <a:solidFill>
                <a:srgbClr val="FF0000"/>
              </a:solidFill>
              <a:latin typeface="黑体" pitchFamily="49" charset="-122"/>
            </a:endParaRPr>
          </a:p>
          <a:p>
            <a:pPr>
              <a:spcBef>
                <a:spcPct val="0"/>
              </a:spcBef>
            </a:pPr>
            <a:r>
              <a:rPr kumimoji="0" lang="zh-CN" altLang="en-US" sz="2800" b="0" dirty="0">
                <a:solidFill>
                  <a:srgbClr val="FF0000"/>
                </a:solidFill>
                <a:latin typeface="黑体" pitchFamily="49" charset="-122"/>
              </a:rPr>
              <a:t>    定额计价到工程量清单计价本质区别</a:t>
            </a:r>
            <a:r>
              <a:rPr kumimoji="0" lang="en-US" altLang="zh-CN" sz="2800" b="0" dirty="0">
                <a:solidFill>
                  <a:srgbClr val="FF0000"/>
                </a:solidFill>
                <a:latin typeface="黑体" pitchFamily="49" charset="-122"/>
              </a:rPr>
              <a:t>——</a:t>
            </a:r>
            <a:r>
              <a:rPr kumimoji="0" lang="zh-CN" altLang="en-US" sz="2800" b="0" dirty="0">
                <a:latin typeface="黑体" pitchFamily="49" charset="-122"/>
              </a:rPr>
              <a:t>工程量清单和定额的精髓均表现的是</a:t>
            </a:r>
            <a:r>
              <a:rPr kumimoji="0" lang="zh-CN" altLang="en-US" sz="2800" b="0" dirty="0" smtClean="0">
                <a:latin typeface="黑体" pitchFamily="49" charset="-122"/>
              </a:rPr>
              <a:t>“量”。定额</a:t>
            </a:r>
            <a:r>
              <a:rPr kumimoji="0" lang="zh-CN" altLang="en-US" sz="2800" b="0" dirty="0">
                <a:latin typeface="黑体" pitchFamily="49" charset="-122"/>
              </a:rPr>
              <a:t>是人、材、机要素的消耗量，工程量清单是工程的工作量。工程量清单是交易内容的表现形式，而定额是组价的</a:t>
            </a:r>
            <a:r>
              <a:rPr kumimoji="0" lang="zh-CN" altLang="en-US" sz="2800" b="0" dirty="0" smtClean="0">
                <a:latin typeface="黑体" pitchFamily="49" charset="-122"/>
              </a:rPr>
              <a:t>基础。没有定额的人</a:t>
            </a:r>
            <a:r>
              <a:rPr kumimoji="0" lang="zh-CN" altLang="en-US" sz="2800" b="0" dirty="0">
                <a:latin typeface="黑体" pitchFamily="49" charset="-122"/>
              </a:rPr>
              <a:t>、材、机要素构成，就无法</a:t>
            </a:r>
            <a:r>
              <a:rPr kumimoji="0" lang="zh-CN" altLang="en-US" sz="2800" b="0" dirty="0">
                <a:solidFill>
                  <a:srgbClr val="FF0000"/>
                </a:solidFill>
                <a:latin typeface="黑体" pitchFamily="49" charset="-122"/>
              </a:rPr>
              <a:t>组价</a:t>
            </a:r>
            <a:r>
              <a:rPr kumimoji="0" lang="zh-CN" altLang="en-US" sz="2800" b="0" dirty="0">
                <a:latin typeface="黑体" pitchFamily="49" charset="-122"/>
              </a:rPr>
              <a:t>，交易后也不便于调整，定额永远是建设工程精细管理的基础。</a:t>
            </a:r>
            <a:endParaRPr kumimoji="0" lang="en-US" altLang="zh-CN" sz="2800" b="0" dirty="0">
              <a:latin typeface="黑体" pitchFamily="49"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2948" name="组合 4"/>
          <p:cNvGrpSpPr>
            <a:grpSpLocks/>
          </p:cNvGrpSpPr>
          <p:nvPr/>
        </p:nvGrpSpPr>
        <p:grpSpPr bwMode="auto">
          <a:xfrm>
            <a:off x="685800" y="422275"/>
            <a:ext cx="5273675" cy="642938"/>
            <a:chOff x="632383" y="422260"/>
            <a:chExt cx="4868311" cy="642941"/>
          </a:xfrm>
        </p:grpSpPr>
        <p:pic>
          <p:nvPicPr>
            <p:cNvPr id="8296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296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82949" name="组合 10"/>
          <p:cNvGrpSpPr>
            <a:grpSpLocks/>
          </p:cNvGrpSpPr>
          <p:nvPr/>
        </p:nvGrpSpPr>
        <p:grpSpPr bwMode="auto">
          <a:xfrm>
            <a:off x="6321152" y="500063"/>
            <a:ext cx="3203848" cy="515937"/>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12" name="图文框 11"/>
          <p:cNvSpPr/>
          <p:nvPr/>
        </p:nvSpPr>
        <p:spPr>
          <a:xfrm>
            <a:off x="738158" y="1214422"/>
            <a:ext cx="2357454" cy="642942"/>
          </a:xfrm>
          <a:prstGeom prst="fram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2953" name="矩形 12"/>
          <p:cNvSpPr>
            <a:spLocks noChangeArrowheads="1"/>
          </p:cNvSpPr>
          <p:nvPr/>
        </p:nvSpPr>
        <p:spPr bwMode="auto">
          <a:xfrm>
            <a:off x="1381125" y="1285875"/>
            <a:ext cx="1074738" cy="461963"/>
          </a:xfrm>
          <a:prstGeom prst="rect">
            <a:avLst/>
          </a:prstGeom>
          <a:noFill/>
          <a:ln w="9525">
            <a:noFill/>
            <a:miter lim="800000"/>
            <a:headEnd/>
            <a:tailEnd/>
          </a:ln>
        </p:spPr>
        <p:txBody>
          <a:bodyPr wrap="none">
            <a:spAutoFit/>
          </a:bodyPr>
          <a:lstStyle/>
          <a:p>
            <a:r>
              <a:rPr kumimoji="0" lang="zh-CN" altLang="en-US" sz="2400">
                <a:solidFill>
                  <a:srgbClr val="FF0000"/>
                </a:solidFill>
                <a:latin typeface="微软雅黑" pitchFamily="34" charset="-122"/>
                <a:ea typeface="微软雅黑" pitchFamily="34" charset="-122"/>
              </a:rPr>
              <a:t>小   结</a:t>
            </a:r>
            <a:endParaRPr lang="zh-CN" altLang="en-US" sz="240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右箭头标注 44"/>
          <p:cNvSpPr/>
          <p:nvPr/>
        </p:nvSpPr>
        <p:spPr>
          <a:xfrm>
            <a:off x="809596" y="2428868"/>
            <a:ext cx="914400" cy="1857388"/>
          </a:xfrm>
          <a:prstGeom prst="rightArrow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Text Box 52"/>
          <p:cNvSpPr txBox="1">
            <a:spLocks noChangeArrowheads="1"/>
          </p:cNvSpPr>
          <p:nvPr/>
        </p:nvSpPr>
        <p:spPr bwMode="auto">
          <a:xfrm>
            <a:off x="595282" y="1285860"/>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（一）内涵与任务</a:t>
            </a:r>
            <a:endParaRPr lang="zh-CN" altLang="en-US" sz="2400" dirty="0"/>
          </a:p>
        </p:txBody>
      </p:sp>
      <p:grpSp>
        <p:nvGrpSpPr>
          <p:cNvPr id="2" name="Group 62"/>
          <p:cNvGrpSpPr>
            <a:grpSpLocks/>
          </p:cNvGrpSpPr>
          <p:nvPr/>
        </p:nvGrpSpPr>
        <p:grpSpPr bwMode="auto">
          <a:xfrm>
            <a:off x="676253" y="1589735"/>
            <a:ext cx="341300" cy="111269"/>
            <a:chOff x="1429" y="1843"/>
            <a:chExt cx="910" cy="296"/>
          </a:xfrm>
        </p:grpSpPr>
        <p:sp>
          <p:nvSpPr>
            <p:cNvPr id="37"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38"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39" name="Text Box 52"/>
          <p:cNvSpPr txBox="1">
            <a:spLocks noChangeArrowheads="1"/>
          </p:cNvSpPr>
          <p:nvPr/>
        </p:nvSpPr>
        <p:spPr bwMode="auto">
          <a:xfrm>
            <a:off x="881034" y="2532886"/>
            <a:ext cx="500066" cy="1538370"/>
          </a:xfrm>
          <a:prstGeom prst="rect">
            <a:avLst/>
          </a:prstGeom>
          <a:noFill/>
          <a:ln w="9525" algn="ctr">
            <a:noFill/>
            <a:miter lim="800000"/>
            <a:headEnd/>
            <a:tailEnd/>
          </a:ln>
        </p:spPr>
        <p:txBody>
          <a:bodyPr wrap="squar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建设要求</a:t>
            </a:r>
            <a:endParaRPr lang="zh-CN" altLang="en-US" sz="2000" b="1" dirty="0">
              <a:solidFill>
                <a:srgbClr val="C00000"/>
              </a:solidFill>
              <a:latin typeface="微软雅黑" pitchFamily="34" charset="-122"/>
              <a:ea typeface="微软雅黑" pitchFamily="34" charset="-122"/>
            </a:endParaRPr>
          </a:p>
        </p:txBody>
      </p:sp>
      <p:sp>
        <p:nvSpPr>
          <p:cNvPr id="44" name="Rectangle 30"/>
          <p:cNvSpPr>
            <a:spLocks noChangeArrowheads="1"/>
          </p:cNvSpPr>
          <p:nvPr/>
        </p:nvSpPr>
        <p:spPr bwMode="auto">
          <a:xfrm>
            <a:off x="1595414" y="5715016"/>
            <a:ext cx="7755692"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5" name="矩形 14"/>
          <p:cNvSpPr/>
          <p:nvPr/>
        </p:nvSpPr>
        <p:spPr>
          <a:xfrm>
            <a:off x="1666852" y="2214554"/>
            <a:ext cx="7786742" cy="2428892"/>
          </a:xfrm>
          <a:prstGeom prst="rect">
            <a:avLst/>
          </a:prstGeom>
        </p:spPr>
        <p:txBody>
          <a:bodyPr wrap="square">
            <a:spAutoFit/>
          </a:bodyPr>
          <a:lstStyle/>
          <a:p>
            <a:pPr marL="0" lvl="1" indent="540000">
              <a:lnSpc>
                <a:spcPct val="150000"/>
              </a:lnSpc>
              <a:buNone/>
              <a:tabLst>
                <a:tab pos="0" algn="l"/>
              </a:tabLst>
              <a:defRPr/>
            </a:pPr>
            <a:r>
              <a:rPr lang="zh-CN" altLang="en-US" sz="2000" dirty="0" smtClean="0">
                <a:latin typeface="微软雅黑" pitchFamily="34" charset="-122"/>
                <a:ea typeface="微软雅黑" pitchFamily="34" charset="-122"/>
              </a:rPr>
              <a:t>要在法律、法规和有关标准约束之下</a:t>
            </a:r>
            <a:endParaRPr lang="en-US" altLang="zh-CN" sz="2000" dirty="0" smtClean="0">
              <a:latin typeface="微软雅黑" pitchFamily="34" charset="-122"/>
              <a:ea typeface="微软雅黑" pitchFamily="34" charset="-122"/>
            </a:endParaRPr>
          </a:p>
          <a:p>
            <a:pPr marL="0" lvl="1" indent="540000">
              <a:lnSpc>
                <a:spcPct val="150000"/>
              </a:lnSpc>
              <a:buNone/>
              <a:tabLst>
                <a:tab pos="0" algn="l"/>
              </a:tabLst>
              <a:defRPr/>
            </a:pPr>
            <a:r>
              <a:rPr lang="zh-CN" altLang="en-US" sz="2000" dirty="0" smtClean="0">
                <a:latin typeface="微软雅黑" pitchFamily="34" charset="-122"/>
                <a:ea typeface="微软雅黑" pitchFamily="34" charset="-122"/>
              </a:rPr>
              <a:t>要充分利用各类工程计价定额</a:t>
            </a:r>
            <a:endParaRPr lang="en-US" altLang="zh-CN" sz="2000" dirty="0" smtClean="0">
              <a:latin typeface="微软雅黑" pitchFamily="34" charset="-122"/>
              <a:ea typeface="微软雅黑" pitchFamily="34" charset="-122"/>
            </a:endParaRPr>
          </a:p>
          <a:p>
            <a:pPr marL="0" lvl="1" indent="540000">
              <a:lnSpc>
                <a:spcPct val="150000"/>
              </a:lnSpc>
              <a:buNone/>
              <a:tabLst>
                <a:tab pos="0" algn="l"/>
              </a:tabLst>
              <a:defRPr/>
            </a:pPr>
            <a:r>
              <a:rPr lang="zh-CN" altLang="en-US" sz="2000" dirty="0" smtClean="0">
                <a:latin typeface="微软雅黑" pitchFamily="34" charset="-122"/>
                <a:ea typeface="微软雅黑" pitchFamily="34" charset="-122"/>
              </a:rPr>
              <a:t>要进一步发掘各类工程计价信息</a:t>
            </a:r>
            <a:endParaRPr lang="en-US" altLang="zh-CN" sz="2000" dirty="0" smtClean="0">
              <a:latin typeface="微软雅黑" pitchFamily="34" charset="-122"/>
              <a:ea typeface="微软雅黑" pitchFamily="34" charset="-122"/>
            </a:endParaRPr>
          </a:p>
          <a:p>
            <a:pPr marL="0" lvl="1" indent="540000">
              <a:lnSpc>
                <a:spcPct val="150000"/>
              </a:lnSpc>
              <a:buNone/>
              <a:tabLst>
                <a:tab pos="0" algn="l"/>
              </a:tabLst>
              <a:defRPr/>
            </a:pPr>
            <a:r>
              <a:rPr lang="zh-CN" altLang="en-US" sz="2000" dirty="0" smtClean="0">
                <a:latin typeface="微软雅黑" pitchFamily="34" charset="-122"/>
                <a:ea typeface="微软雅黑" pitchFamily="34" charset="-122"/>
              </a:rPr>
              <a:t>要完善各类工具软件、管理软件、信息系统</a:t>
            </a:r>
            <a:endParaRPr lang="en-US" altLang="zh-CN" sz="2000" dirty="0" smtClean="0">
              <a:latin typeface="微软雅黑" pitchFamily="34" charset="-122"/>
              <a:ea typeface="微软雅黑" pitchFamily="34" charset="-122"/>
            </a:endParaRPr>
          </a:p>
        </p:txBody>
      </p:sp>
      <p:sp>
        <p:nvSpPr>
          <p:cNvPr id="16" name="AutoShape 39"/>
          <p:cNvSpPr>
            <a:spLocks noChangeArrowheads="1"/>
          </p:cNvSpPr>
          <p:nvPr/>
        </p:nvSpPr>
        <p:spPr bwMode="auto">
          <a:xfrm>
            <a:off x="1452538" y="4857760"/>
            <a:ext cx="7858180" cy="78581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17" name="矩形 16"/>
          <p:cNvSpPr/>
          <p:nvPr/>
        </p:nvSpPr>
        <p:spPr>
          <a:xfrm>
            <a:off x="1595414" y="4929198"/>
            <a:ext cx="7858180" cy="646331"/>
          </a:xfrm>
          <a:prstGeom prst="rect">
            <a:avLst/>
          </a:prstGeom>
        </p:spPr>
        <p:txBody>
          <a:bodyPr wrap="square">
            <a:spAutoFit/>
          </a:bodyPr>
          <a:lstStyle/>
          <a:p>
            <a:pPr marL="0" lvl="1" algn="ctr">
              <a:lnSpc>
                <a:spcPct val="150000"/>
              </a:lnSpc>
              <a:buNone/>
              <a:defRPr/>
            </a:pPr>
            <a:r>
              <a:rPr lang="zh-CN" altLang="en-US" sz="2400" b="1" dirty="0" smtClean="0">
                <a:solidFill>
                  <a:srgbClr val="C00000"/>
                </a:solidFill>
                <a:latin typeface="微软雅黑" pitchFamily="34" charset="-122"/>
                <a:ea typeface="微软雅黑" pitchFamily="34" charset="-122"/>
              </a:rPr>
              <a:t>最终实现全过程、全方位的工程造价管理工作</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9"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0" name="Rectangle 32"/>
          <p:cNvSpPr>
            <a:spLocks noChangeArrowheads="1"/>
          </p:cNvSpPr>
          <p:nvPr/>
        </p:nvSpPr>
        <p:spPr bwMode="auto">
          <a:xfrm>
            <a:off x="2000232" y="2349490"/>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1" name="Rectangle 33"/>
          <p:cNvSpPr>
            <a:spLocks noChangeArrowheads="1"/>
          </p:cNvSpPr>
          <p:nvPr/>
        </p:nvSpPr>
        <p:spPr bwMode="auto">
          <a:xfrm>
            <a:off x="2000232" y="3141652"/>
            <a:ext cx="4840437"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2" name="Rectangle 34"/>
          <p:cNvSpPr>
            <a:spLocks noChangeArrowheads="1"/>
          </p:cNvSpPr>
          <p:nvPr/>
        </p:nvSpPr>
        <p:spPr bwMode="auto">
          <a:xfrm>
            <a:off x="2000232" y="393381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23" name="AutoShape 9"/>
          <p:cNvSpPr>
            <a:spLocks noChangeArrowheads="1"/>
          </p:cNvSpPr>
          <p:nvPr/>
        </p:nvSpPr>
        <p:spPr bwMode="auto">
          <a:xfrm>
            <a:off x="2038332" y="1928802"/>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a:ea typeface="华文细黑" pitchFamily="2" charset="-122"/>
            </a:endParaRPr>
          </a:p>
        </p:txBody>
      </p:sp>
      <p:sp>
        <p:nvSpPr>
          <p:cNvPr id="24" name="AutoShape 12"/>
          <p:cNvSpPr>
            <a:spLocks noChangeArrowheads="1"/>
          </p:cNvSpPr>
          <p:nvPr/>
        </p:nvSpPr>
        <p:spPr bwMode="auto">
          <a:xfrm>
            <a:off x="2038332" y="2720965"/>
            <a:ext cx="4810137" cy="533400"/>
          </a:xfrm>
          <a:prstGeom prst="roundRect">
            <a:avLst>
              <a:gd name="adj" fmla="val 16667"/>
            </a:avLst>
          </a:prstGeom>
          <a:solidFill>
            <a:srgbClr val="1D8AC8"/>
          </a:solidFill>
          <a:ln w="9525" algn="ctr">
            <a:noFill/>
            <a:round/>
            <a:headEnd/>
            <a:tailEnd/>
          </a:ln>
        </p:spPr>
        <p:txBody>
          <a:bodyPr wrap="none" anchor="ctr"/>
          <a:lstStyle/>
          <a:p>
            <a:endParaRPr lang="zh-CN" altLang="zh-CN">
              <a:ea typeface="华文细黑" pitchFamily="2" charset="-122"/>
            </a:endParaRPr>
          </a:p>
        </p:txBody>
      </p:sp>
      <p:sp>
        <p:nvSpPr>
          <p:cNvPr id="25" name="AutoShape 15"/>
          <p:cNvSpPr>
            <a:spLocks noChangeArrowheads="1"/>
          </p:cNvSpPr>
          <p:nvPr/>
        </p:nvSpPr>
        <p:spPr bwMode="auto">
          <a:xfrm>
            <a:off x="2038332" y="3513127"/>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26" name="AutoShape 18"/>
          <p:cNvSpPr>
            <a:spLocks noChangeArrowheads="1"/>
          </p:cNvSpPr>
          <p:nvPr/>
        </p:nvSpPr>
        <p:spPr bwMode="auto">
          <a:xfrm>
            <a:off x="2038332" y="4305290"/>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27" name="AutoShape 19"/>
          <p:cNvSpPr>
            <a:spLocks noChangeArrowheads="1"/>
          </p:cNvSpPr>
          <p:nvPr/>
        </p:nvSpPr>
        <p:spPr bwMode="auto">
          <a:xfrm>
            <a:off x="4846619" y="2927348"/>
            <a:ext cx="343401" cy="215900"/>
          </a:xfrm>
          <a:prstGeom prst="leftArrow">
            <a:avLst>
              <a:gd name="adj1" fmla="val 50278"/>
              <a:gd name="adj2" fmla="val 72731"/>
            </a:avLst>
          </a:prstGeom>
          <a:solidFill>
            <a:schemeClr val="bg1"/>
          </a:solidFill>
          <a:ln w="9525">
            <a:noFill/>
            <a:miter lim="800000"/>
            <a:headEnd/>
            <a:tailEnd/>
          </a:ln>
        </p:spPr>
        <p:txBody>
          <a:bodyPr wrap="none" anchor="ctr"/>
          <a:lstStyle/>
          <a:p>
            <a:endParaRPr lang="zh-CN" altLang="en-US" b="0">
              <a:ea typeface="华文细黑" pitchFamily="2" charset="-122"/>
            </a:endParaRPr>
          </a:p>
        </p:txBody>
      </p:sp>
      <p:sp>
        <p:nvSpPr>
          <p:cNvPr id="28" name="AutoShape 26"/>
          <p:cNvSpPr>
            <a:spLocks noChangeArrowheads="1"/>
          </p:cNvSpPr>
          <p:nvPr/>
        </p:nvSpPr>
        <p:spPr bwMode="auto">
          <a:xfrm>
            <a:off x="2285984" y="19288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内涵与任务</a:t>
            </a:r>
            <a:endParaRPr lang="en-US" altLang="zh-CN" sz="2400" b="1" dirty="0">
              <a:latin typeface="微软雅黑" pitchFamily="34" charset="-122"/>
              <a:ea typeface="微软雅黑" pitchFamily="34" charset="-122"/>
            </a:endParaRPr>
          </a:p>
        </p:txBody>
      </p:sp>
      <p:sp>
        <p:nvSpPr>
          <p:cNvPr id="29" name="AutoShape 27"/>
          <p:cNvSpPr>
            <a:spLocks noChangeArrowheads="1"/>
          </p:cNvSpPr>
          <p:nvPr/>
        </p:nvSpPr>
        <p:spPr bwMode="auto">
          <a:xfrm>
            <a:off x="2346141" y="2720965"/>
            <a:ext cx="4297561" cy="533400"/>
          </a:xfrm>
          <a:prstGeom prst="roundRect">
            <a:avLst>
              <a:gd name="adj" fmla="val 0"/>
            </a:avLst>
          </a:prstGeom>
          <a:noFill/>
          <a:ln w="3175">
            <a:noFill/>
            <a:round/>
            <a:headEnd/>
            <a:tailEnd/>
          </a:ln>
        </p:spPr>
        <p:txBody>
          <a:bodyPr wrap="none" anchor="ctr"/>
          <a:lstStyle/>
          <a:p>
            <a:pPr lvl="1"/>
            <a:r>
              <a:rPr lang="zh-CN" altLang="en-US" sz="2400" b="1" dirty="0" smtClean="0">
                <a:solidFill>
                  <a:schemeClr val="bg1"/>
                </a:solidFill>
                <a:latin typeface="微软雅黑" pitchFamily="34" charset="-122"/>
                <a:ea typeface="微软雅黑" pitchFamily="34" charset="-122"/>
              </a:rPr>
              <a:t>发展现状</a:t>
            </a:r>
            <a:endParaRPr lang="en-US" altLang="zh-CN" sz="2400" b="1" dirty="0">
              <a:solidFill>
                <a:schemeClr val="bg1"/>
              </a:solidFill>
              <a:latin typeface="微软雅黑" pitchFamily="34" charset="-122"/>
              <a:ea typeface="微软雅黑" pitchFamily="34" charset="-122"/>
            </a:endParaRPr>
          </a:p>
        </p:txBody>
      </p:sp>
      <p:sp>
        <p:nvSpPr>
          <p:cNvPr id="30" name="AutoShape 28"/>
          <p:cNvSpPr>
            <a:spLocks noChangeArrowheads="1"/>
          </p:cNvSpPr>
          <p:nvPr/>
        </p:nvSpPr>
        <p:spPr bwMode="auto">
          <a:xfrm>
            <a:off x="2306454" y="3513127"/>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系统构建</a:t>
            </a:r>
            <a:endParaRPr lang="en-US" altLang="zh-CN" sz="2400" b="1" dirty="0">
              <a:latin typeface="微软雅黑" pitchFamily="34" charset="-122"/>
              <a:ea typeface="微软雅黑" pitchFamily="34" charset="-122"/>
            </a:endParaRPr>
          </a:p>
        </p:txBody>
      </p:sp>
      <p:sp>
        <p:nvSpPr>
          <p:cNvPr id="31"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发展展望</a:t>
            </a:r>
            <a:endParaRPr lang="en-US" altLang="zh-CN" sz="2400" b="1" dirty="0">
              <a:latin typeface="微软雅黑" pitchFamily="34" charset="-122"/>
              <a:ea typeface="微软雅黑" pitchFamily="34" charset="-122"/>
            </a:endParaRPr>
          </a:p>
        </p:txBody>
      </p:sp>
      <p:sp>
        <p:nvSpPr>
          <p:cNvPr id="32" name="TextBox 31"/>
          <p:cNvSpPr txBox="1"/>
          <p:nvPr/>
        </p:nvSpPr>
        <p:spPr>
          <a:xfrm>
            <a:off x="2143108" y="2714620"/>
            <a:ext cx="458780" cy="584775"/>
          </a:xfrm>
          <a:prstGeom prst="rect">
            <a:avLst/>
          </a:prstGeom>
          <a:noFill/>
        </p:spPr>
        <p:txBody>
          <a:bodyPr wrap="none" rtlCol="0">
            <a:spAutoFit/>
          </a:bodyPr>
          <a:lstStyle/>
          <a:p>
            <a:r>
              <a:rPr lang="en-US" altLang="zh-CN" sz="3200" b="1" dirty="0" smtClean="0">
                <a:solidFill>
                  <a:schemeClr val="bg1"/>
                </a:solidFill>
                <a:latin typeface="Arial Black" pitchFamily="34" charset="0"/>
                <a:ea typeface="隶书" pitchFamily="49" charset="-122"/>
              </a:rPr>
              <a:t>2</a:t>
            </a:r>
            <a:endParaRPr lang="zh-CN" altLang="en-US" sz="3200" b="1" dirty="0">
              <a:solidFill>
                <a:schemeClr val="bg1"/>
              </a:solidFill>
              <a:latin typeface="Arial Black" pitchFamily="34" charset="0"/>
              <a:ea typeface="隶书" pitchFamily="49" charset="-122"/>
            </a:endParaRPr>
          </a:p>
        </p:txBody>
      </p:sp>
      <p:sp>
        <p:nvSpPr>
          <p:cNvPr id="33" name="TextBox 32"/>
          <p:cNvSpPr txBox="1"/>
          <p:nvPr/>
        </p:nvSpPr>
        <p:spPr>
          <a:xfrm>
            <a:off x="2143108" y="3500438"/>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3</a:t>
            </a:r>
            <a:endParaRPr lang="zh-CN" altLang="en-US" sz="3200" b="1" dirty="0">
              <a:solidFill>
                <a:srgbClr val="1D8AC8"/>
              </a:solidFill>
              <a:latin typeface="Arial Black" pitchFamily="34" charset="0"/>
              <a:ea typeface="隶书" pitchFamily="49" charset="-122"/>
            </a:endParaRPr>
          </a:p>
        </p:txBody>
      </p:sp>
      <p:sp>
        <p:nvSpPr>
          <p:cNvPr id="34" name="TextBox 33"/>
          <p:cNvSpPr txBox="1"/>
          <p:nvPr/>
        </p:nvSpPr>
        <p:spPr>
          <a:xfrm>
            <a:off x="2143108" y="4286256"/>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4</a:t>
            </a:r>
            <a:endParaRPr lang="zh-CN" altLang="en-US" sz="3200" b="1" dirty="0">
              <a:solidFill>
                <a:srgbClr val="1D8AC8"/>
              </a:solidFill>
              <a:latin typeface="Arial Black" pitchFamily="34" charset="0"/>
              <a:ea typeface="隶书" pitchFamily="49" charset="-122"/>
            </a:endParaRPr>
          </a:p>
        </p:txBody>
      </p:sp>
      <p:sp>
        <p:nvSpPr>
          <p:cNvPr id="35" name="TextBox 34"/>
          <p:cNvSpPr txBox="1"/>
          <p:nvPr/>
        </p:nvSpPr>
        <p:spPr>
          <a:xfrm>
            <a:off x="2143108" y="1928802"/>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1</a:t>
            </a:r>
            <a:endParaRPr lang="zh-CN" altLang="en-US" sz="3200" b="1" dirty="0">
              <a:solidFill>
                <a:srgbClr val="1D8AC8"/>
              </a:solidFill>
              <a:latin typeface="Arial Black" pitchFamily="34" charset="0"/>
              <a:ea typeface="隶书" pitchFamily="49" charset="-122"/>
            </a:endParaRPr>
          </a:p>
        </p:txBody>
      </p:sp>
      <p:grpSp>
        <p:nvGrpSpPr>
          <p:cNvPr id="36" name="组合 35"/>
          <p:cNvGrpSpPr/>
          <p:nvPr/>
        </p:nvGrpSpPr>
        <p:grpSpPr>
          <a:xfrm>
            <a:off x="2031115" y="5148869"/>
            <a:ext cx="4848237" cy="627046"/>
            <a:chOff x="2000232" y="4286256"/>
            <a:chExt cx="4848237" cy="627046"/>
          </a:xfrm>
        </p:grpSpPr>
        <p:sp>
          <p:nvSpPr>
            <p:cNvPr id="40"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41" name="AutoShape 18"/>
            <p:cNvSpPr>
              <a:spLocks noChangeArrowheads="1"/>
            </p:cNvSpPr>
            <p:nvPr/>
          </p:nvSpPr>
          <p:spPr bwMode="auto">
            <a:xfrm>
              <a:off x="2038332" y="4305290"/>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42"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几点思考</a:t>
              </a:r>
              <a:endParaRPr lang="en-US" altLang="zh-CN" sz="2400" b="1" dirty="0">
                <a:latin typeface="微软雅黑" pitchFamily="34" charset="-122"/>
                <a:ea typeface="微软雅黑" pitchFamily="34" charset="-122"/>
              </a:endParaRPr>
            </a:p>
          </p:txBody>
        </p:sp>
        <p:sp>
          <p:nvSpPr>
            <p:cNvPr id="43" name="TextBox 42"/>
            <p:cNvSpPr txBox="1"/>
            <p:nvPr/>
          </p:nvSpPr>
          <p:spPr>
            <a:xfrm>
              <a:off x="2143108" y="4286256"/>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5</a:t>
              </a:r>
              <a:endParaRPr lang="zh-CN" altLang="en-US" sz="3200" b="1" dirty="0">
                <a:solidFill>
                  <a:srgbClr val="1D8AC8"/>
                </a:solidFill>
                <a:latin typeface="Arial Black" pitchFamily="34" charset="0"/>
                <a:ea typeface="隶书" pitchFamily="49" charset="-122"/>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Text Box 52"/>
          <p:cNvSpPr txBox="1">
            <a:spLocks noChangeArrowheads="1"/>
          </p:cNvSpPr>
          <p:nvPr/>
        </p:nvSpPr>
        <p:spPr bwMode="auto">
          <a:xfrm>
            <a:off x="595282" y="1285860"/>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grpSp>
        <p:nvGrpSpPr>
          <p:cNvPr id="2" name="Group 62"/>
          <p:cNvGrpSpPr>
            <a:grpSpLocks/>
          </p:cNvGrpSpPr>
          <p:nvPr/>
        </p:nvGrpSpPr>
        <p:grpSpPr bwMode="auto">
          <a:xfrm>
            <a:off x="676253" y="1589735"/>
            <a:ext cx="341300" cy="111269"/>
            <a:chOff x="1429" y="1843"/>
            <a:chExt cx="910" cy="296"/>
          </a:xfrm>
        </p:grpSpPr>
        <p:sp>
          <p:nvSpPr>
            <p:cNvPr id="37"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38"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9" name="矩形 18"/>
          <p:cNvSpPr/>
          <p:nvPr/>
        </p:nvSpPr>
        <p:spPr>
          <a:xfrm>
            <a:off x="738158" y="1785926"/>
            <a:ext cx="3934090"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1</a:t>
            </a:r>
            <a:r>
              <a:rPr lang="zh-CN" altLang="en-US" dirty="0" smtClean="0">
                <a:solidFill>
                  <a:srgbClr val="C00000"/>
                </a:solidFill>
                <a:latin typeface="微软雅黑" pitchFamily="34" charset="-122"/>
                <a:ea typeface="微软雅黑" pitchFamily="34" charset="-122"/>
              </a:rPr>
              <a:t>）工程计量、计价技术的发展</a:t>
            </a:r>
            <a:endParaRPr lang="zh-CN" altLang="en-US" dirty="0">
              <a:solidFill>
                <a:srgbClr val="C00000"/>
              </a:solidFill>
              <a:latin typeface="微软雅黑" pitchFamily="34" charset="-122"/>
              <a:ea typeface="微软雅黑" pitchFamily="34" charset="-122"/>
            </a:endParaRPr>
          </a:p>
        </p:txBody>
      </p:sp>
      <p:sp>
        <p:nvSpPr>
          <p:cNvPr id="20" name="矩形 19"/>
          <p:cNvSpPr/>
          <p:nvPr/>
        </p:nvSpPr>
        <p:spPr>
          <a:xfrm>
            <a:off x="452406" y="2143116"/>
            <a:ext cx="8001024" cy="1800493"/>
          </a:xfrm>
          <a:prstGeom prst="rect">
            <a:avLst/>
          </a:prstGeom>
        </p:spPr>
        <p:txBody>
          <a:bodyPr wrap="square">
            <a:spAutoFit/>
          </a:bodyPr>
          <a:lstStyle/>
          <a:p>
            <a:pPr marL="0" lvl="1" indent="540000" fontAlgn="base">
              <a:lnSpc>
                <a:spcPct val="150000"/>
              </a:lnSpc>
              <a:tabLst>
                <a:tab pos="0" algn="l"/>
              </a:tabLst>
              <a:defRPr/>
            </a:pPr>
            <a:r>
              <a:rPr lang="en-US" altLang="en-US" sz="2000" b="1" dirty="0" smtClean="0">
                <a:solidFill>
                  <a:srgbClr val="1D8AC8"/>
                </a:solidFill>
                <a:latin typeface="微软雅黑" pitchFamily="34" charset="-122"/>
                <a:ea typeface="微软雅黑" pitchFamily="34" charset="-122"/>
              </a:rPr>
              <a:t>20</a:t>
            </a:r>
            <a:r>
              <a:rPr lang="zh-CN" altLang="en-US" sz="2000" b="1" dirty="0" smtClean="0">
                <a:solidFill>
                  <a:srgbClr val="1D8AC8"/>
                </a:solidFill>
                <a:latin typeface="微软雅黑" pitchFamily="34" charset="-122"/>
                <a:ea typeface="微软雅黑" pitchFamily="34" charset="-122"/>
              </a:rPr>
              <a:t>世纪</a:t>
            </a:r>
            <a:r>
              <a:rPr lang="en-US" altLang="en-US" sz="2000" b="1" dirty="0" smtClean="0">
                <a:solidFill>
                  <a:srgbClr val="1D8AC8"/>
                </a:solidFill>
                <a:latin typeface="微软雅黑" pitchFamily="34" charset="-122"/>
                <a:ea typeface="微软雅黑" pitchFamily="34" charset="-122"/>
              </a:rPr>
              <a:t>90</a:t>
            </a:r>
            <a:r>
              <a:rPr lang="zh-CN" altLang="en-US" sz="2000" b="1" dirty="0" smtClean="0">
                <a:solidFill>
                  <a:srgbClr val="1D8AC8"/>
                </a:solidFill>
                <a:latin typeface="微软雅黑" pitchFamily="34" charset="-122"/>
                <a:ea typeface="微软雅黑" pitchFamily="34" charset="-122"/>
              </a:rPr>
              <a:t>年代之前</a:t>
            </a:r>
            <a:r>
              <a:rPr lang="en-US" altLang="zh-CN" sz="2000" b="1" dirty="0" smtClean="0">
                <a:solidFill>
                  <a:srgbClr val="1D8AC8"/>
                </a:solidFill>
                <a:latin typeface="微软雅黑" pitchFamily="34" charset="-122"/>
                <a:ea typeface="微软雅黑" pitchFamily="34" charset="-122"/>
              </a:rPr>
              <a:t>—</a:t>
            </a:r>
            <a:r>
              <a:rPr lang="zh-CN" altLang="en-US" sz="2000" b="1" dirty="0" smtClean="0">
                <a:solidFill>
                  <a:srgbClr val="1D8AC8"/>
                </a:solidFill>
                <a:latin typeface="微软雅黑" pitchFamily="34" charset="-122"/>
                <a:ea typeface="微软雅黑" pitchFamily="34" charset="-122"/>
              </a:rPr>
              <a:t>人工计量、计价</a:t>
            </a:r>
            <a:endParaRPr lang="en-US" altLang="zh-CN" sz="2000" b="1" dirty="0" smtClean="0">
              <a:solidFill>
                <a:srgbClr val="1D8AC8"/>
              </a:solidFill>
              <a:latin typeface="微软雅黑" pitchFamily="34" charset="-122"/>
              <a:ea typeface="微软雅黑" pitchFamily="34" charset="-122"/>
            </a:endParaRPr>
          </a:p>
          <a:p>
            <a:pPr marL="457200" indent="-457200">
              <a:lnSpc>
                <a:spcPct val="150000"/>
              </a:lnSpc>
              <a:defRPr/>
            </a:pPr>
            <a:endParaRPr lang="en-US" altLang="zh-CN" b="1" dirty="0" smtClean="0">
              <a:solidFill>
                <a:srgbClr val="002060"/>
              </a:solidFill>
            </a:endParaRPr>
          </a:p>
          <a:p>
            <a:pPr marL="857250" lvl="1" indent="-457200">
              <a:lnSpc>
                <a:spcPct val="150000"/>
              </a:lnSpc>
              <a:buNone/>
              <a:defRPr/>
            </a:pPr>
            <a:endParaRPr lang="en-US" altLang="zh-CN" b="1" dirty="0" smtClean="0">
              <a:solidFill>
                <a:srgbClr val="002060"/>
              </a:solidFill>
            </a:endParaRPr>
          </a:p>
          <a:p>
            <a:pPr marL="857250" lvl="1" indent="-457200">
              <a:lnSpc>
                <a:spcPct val="150000"/>
              </a:lnSpc>
              <a:buFont typeface="+mj-lt"/>
              <a:buAutoNum type="arabicPeriod"/>
              <a:defRPr/>
            </a:pPr>
            <a:endParaRPr lang="en-US" altLang="zh-CN" b="1" dirty="0" smtClean="0">
              <a:solidFill>
                <a:srgbClr val="002060"/>
              </a:solidFill>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22" y="3786190"/>
            <a:ext cx="2643206" cy="2062756"/>
          </a:xfrm>
          <a:prstGeom prst="rect">
            <a:avLst/>
          </a:prstGeom>
          <a:ln w="63500" cmpd="thickThin">
            <a:solidFill>
              <a:schemeClr val="bg1">
                <a:lumMod val="6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组合 21"/>
          <p:cNvGrpSpPr/>
          <p:nvPr/>
        </p:nvGrpSpPr>
        <p:grpSpPr>
          <a:xfrm>
            <a:off x="274999" y="2571744"/>
            <a:ext cx="5797206" cy="4246208"/>
            <a:chOff x="142844" y="2397502"/>
            <a:chExt cx="6089767" cy="4460498"/>
          </a:xfrm>
        </p:grpSpPr>
        <p:grpSp>
          <p:nvGrpSpPr>
            <p:cNvPr id="23" name="Group 6"/>
            <p:cNvGrpSpPr>
              <a:grpSpLocks/>
            </p:cNvGrpSpPr>
            <p:nvPr/>
          </p:nvGrpSpPr>
          <p:grpSpPr bwMode="auto">
            <a:xfrm>
              <a:off x="1857356" y="4294639"/>
              <a:ext cx="2458171" cy="2563361"/>
              <a:chOff x="3107" y="2795"/>
              <a:chExt cx="1089" cy="1136"/>
            </a:xfrm>
          </p:grpSpPr>
          <p:grpSp>
            <p:nvGrpSpPr>
              <p:cNvPr id="74" name="Group 7"/>
              <p:cNvGrpSpPr>
                <a:grpSpLocks/>
              </p:cNvGrpSpPr>
              <p:nvPr/>
            </p:nvGrpSpPr>
            <p:grpSpPr bwMode="auto">
              <a:xfrm flipV="1">
                <a:off x="3107" y="3251"/>
                <a:ext cx="1089" cy="680"/>
                <a:chOff x="1610" y="2838"/>
                <a:chExt cx="1089" cy="681"/>
              </a:xfrm>
            </p:grpSpPr>
            <p:sp>
              <p:nvSpPr>
                <p:cNvPr id="78" name="Freeform 8"/>
                <p:cNvSpPr>
                  <a:spLocks/>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bg2">
                    <a:alpha val="30196"/>
                  </a:schemeClr>
                </a:solidFill>
                <a:ln w="9525">
                  <a:noFill/>
                  <a:round/>
                  <a:headEnd/>
                  <a:tailEnd/>
                </a:ln>
              </p:spPr>
              <p:txBody>
                <a:bodyPr rot="10800000" wrap="none" anchor="ctr"/>
                <a:lstStyle/>
                <a:p>
                  <a:endParaRPr lang="zh-CN" altLang="en-US"/>
                </a:p>
              </p:txBody>
            </p:sp>
            <p:sp>
              <p:nvSpPr>
                <p:cNvPr id="79" name="Oval 9"/>
                <p:cNvSpPr>
                  <a:spLocks noChangeArrowheads="1"/>
                </p:cNvSpPr>
                <p:nvPr/>
              </p:nvSpPr>
              <p:spPr bwMode="auto">
                <a:xfrm>
                  <a:off x="1835" y="2976"/>
                  <a:ext cx="183" cy="182"/>
                </a:xfrm>
                <a:prstGeom prst="ellipse">
                  <a:avLst/>
                </a:prstGeom>
                <a:gradFill rotWithShape="1">
                  <a:gsLst>
                    <a:gs pos="0">
                      <a:schemeClr val="bg1">
                        <a:alpha val="29999"/>
                      </a:schemeClr>
                    </a:gs>
                    <a:gs pos="100000">
                      <a:srgbClr val="67ABF5">
                        <a:alpha val="0"/>
                      </a:srgbClr>
                    </a:gs>
                  </a:gsLst>
                  <a:path path="shape">
                    <a:fillToRect l="50000" t="50000" r="50000" b="50000"/>
                  </a:path>
                </a:gradFill>
                <a:ln w="9525">
                  <a:noFill/>
                  <a:round/>
                  <a:headEnd/>
                  <a:tailEnd/>
                </a:ln>
              </p:spPr>
              <p:txBody>
                <a:bodyPr rot="10800000" wrap="none" anchor="ctr"/>
                <a:lstStyle/>
                <a:p>
                  <a:endParaRPr lang="zh-CN" altLang="en-US" b="0">
                    <a:latin typeface="微软雅黑" pitchFamily="34" charset="-122"/>
                  </a:endParaRPr>
                </a:p>
              </p:txBody>
            </p:sp>
          </p:grpSp>
          <p:grpSp>
            <p:nvGrpSpPr>
              <p:cNvPr id="75" name="Group 10"/>
              <p:cNvGrpSpPr>
                <a:grpSpLocks/>
              </p:cNvGrpSpPr>
              <p:nvPr/>
            </p:nvGrpSpPr>
            <p:grpSpPr bwMode="auto">
              <a:xfrm>
                <a:off x="3107" y="2795"/>
                <a:ext cx="1089" cy="681"/>
                <a:chOff x="1610" y="2838"/>
                <a:chExt cx="1089" cy="681"/>
              </a:xfrm>
            </p:grpSpPr>
            <p:sp>
              <p:nvSpPr>
                <p:cNvPr id="76" name="Freeform 11"/>
                <p:cNvSpPr>
                  <a:spLocks/>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w="9525">
                  <a:noFill/>
                  <a:round/>
                  <a:headEnd/>
                  <a:tailEnd/>
                </a:ln>
              </p:spPr>
              <p:txBody>
                <a:bodyPr wrap="none" anchor="ctr"/>
                <a:lstStyle/>
                <a:p>
                  <a:endParaRPr lang="zh-CN" altLang="en-US"/>
                </a:p>
              </p:txBody>
            </p:sp>
            <p:sp>
              <p:nvSpPr>
                <p:cNvPr id="77" name="Oval 12"/>
                <p:cNvSpPr>
                  <a:spLocks noChangeArrowheads="1"/>
                </p:cNvSpPr>
                <p:nvPr/>
              </p:nvSpPr>
              <p:spPr bwMode="auto">
                <a:xfrm>
                  <a:off x="1835" y="2976"/>
                  <a:ext cx="183" cy="182"/>
                </a:xfrm>
                <a:prstGeom prst="ellipse">
                  <a:avLst/>
                </a:prstGeom>
                <a:gradFill rotWithShape="1">
                  <a:gsLst>
                    <a:gs pos="0">
                      <a:schemeClr val="bg1">
                        <a:alpha val="50000"/>
                      </a:schemeClr>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grpSp>
        <p:sp>
          <p:nvSpPr>
            <p:cNvPr id="24" name="Text Box 13"/>
            <p:cNvSpPr txBox="1">
              <a:spLocks noChangeArrowheads="1"/>
            </p:cNvSpPr>
            <p:nvPr/>
          </p:nvSpPr>
          <p:spPr bwMode="auto">
            <a:xfrm>
              <a:off x="1830068" y="4648798"/>
              <a:ext cx="2470694" cy="955525"/>
            </a:xfrm>
            <a:prstGeom prst="rect">
              <a:avLst/>
            </a:prstGeom>
            <a:noFill/>
            <a:ln w="9525">
              <a:noFill/>
              <a:miter lim="800000"/>
              <a:headEnd/>
              <a:tailEnd/>
            </a:ln>
          </p:spPr>
          <p:txBody>
            <a:bodyPr>
              <a:spAutoFit/>
            </a:bodyPr>
            <a:lstStyle/>
            <a:p>
              <a:pPr algn="ctr" latinLnBrk="1"/>
              <a:r>
                <a:rPr lang="zh-CN" altLang="en-US" sz="2000" dirty="0" smtClean="0">
                  <a:latin typeface="微软雅黑" pitchFamily="34" charset="-122"/>
                  <a:ea typeface="微软雅黑" pitchFamily="34" charset="-122"/>
                </a:rPr>
                <a:t>人工计算</a:t>
              </a:r>
              <a:endParaRPr lang="en-US" altLang="zh-CN" sz="2000" dirty="0" smtClean="0">
                <a:latin typeface="微软雅黑" pitchFamily="34" charset="-122"/>
                <a:ea typeface="微软雅黑" pitchFamily="34" charset="-122"/>
              </a:endParaRPr>
            </a:p>
            <a:p>
              <a:pPr algn="ctr" latinLnBrk="1"/>
              <a:r>
                <a:rPr lang="zh-CN" altLang="en-US" sz="2000" dirty="0" smtClean="0">
                  <a:latin typeface="微软雅黑" pitchFamily="34" charset="-122"/>
                  <a:ea typeface="微软雅黑" pitchFamily="34" charset="-122"/>
                </a:rPr>
                <a:t>或借助简单计算器等工具完成</a:t>
              </a:r>
              <a:endParaRPr kumimoji="1" lang="zh-CN" altLang="en-US" sz="2000" dirty="0">
                <a:latin typeface="微软雅黑" pitchFamily="34" charset="-122"/>
              </a:endParaRPr>
            </a:p>
          </p:txBody>
        </p:sp>
        <p:sp>
          <p:nvSpPr>
            <p:cNvPr id="25" name="AutoShape 15"/>
            <p:cNvSpPr>
              <a:spLocks noChangeArrowheads="1"/>
            </p:cNvSpPr>
            <p:nvPr/>
          </p:nvSpPr>
          <p:spPr bwMode="auto">
            <a:xfrm rot="2041084">
              <a:off x="3676535" y="4112072"/>
              <a:ext cx="721297" cy="594820"/>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pitchFamily="34" charset="-122"/>
              </a:endParaRPr>
            </a:p>
          </p:txBody>
        </p:sp>
        <p:grpSp>
          <p:nvGrpSpPr>
            <p:cNvPr id="26" name="组合 60"/>
            <p:cNvGrpSpPr/>
            <p:nvPr/>
          </p:nvGrpSpPr>
          <p:grpSpPr>
            <a:xfrm>
              <a:off x="2463923" y="2397502"/>
              <a:ext cx="1465135" cy="1460126"/>
              <a:chOff x="2076678" y="2853266"/>
              <a:chExt cx="1465135" cy="1460126"/>
            </a:xfrm>
          </p:grpSpPr>
          <p:grpSp>
            <p:nvGrpSpPr>
              <p:cNvPr id="69" name="Group 2"/>
              <p:cNvGrpSpPr>
                <a:grpSpLocks/>
              </p:cNvGrpSpPr>
              <p:nvPr/>
            </p:nvGrpSpPr>
            <p:grpSpPr bwMode="auto">
              <a:xfrm>
                <a:off x="2076678" y="2853266"/>
                <a:ext cx="1465135" cy="1460126"/>
                <a:chOff x="549" y="2205"/>
                <a:chExt cx="1406" cy="1402"/>
              </a:xfrm>
            </p:grpSpPr>
            <p:sp>
              <p:nvSpPr>
                <p:cNvPr id="72" name="Oval 3"/>
                <p:cNvSpPr>
                  <a:spLocks noChangeArrowheads="1"/>
                </p:cNvSpPr>
                <p:nvPr/>
              </p:nvSpPr>
              <p:spPr bwMode="auto">
                <a:xfrm>
                  <a:off x="549" y="2205"/>
                  <a:ext cx="1406" cy="1402"/>
                </a:xfrm>
                <a:prstGeom prst="ellipse">
                  <a:avLst/>
                </a:prstGeom>
                <a:gradFill rotWithShape="1">
                  <a:gsLst>
                    <a:gs pos="0">
                      <a:schemeClr val="accent1"/>
                    </a:gs>
                    <a:gs pos="100000">
                      <a:schemeClr val="hlink"/>
                    </a:gs>
                  </a:gsLst>
                  <a:lin ang="5400000" scaled="1"/>
                </a:gradFill>
                <a:ln w="9525" algn="ctr">
                  <a:noFill/>
                  <a:round/>
                  <a:headEnd/>
                  <a:tailEnd/>
                </a:ln>
              </p:spPr>
              <p:txBody>
                <a:bodyPr wrap="none" anchor="ctr"/>
                <a:lstStyle/>
                <a:p>
                  <a:endParaRPr lang="zh-CN" altLang="en-US" b="0">
                    <a:latin typeface="微软雅黑" pitchFamily="34" charset="-122"/>
                  </a:endParaRPr>
                </a:p>
              </p:txBody>
            </p:sp>
            <p:sp>
              <p:nvSpPr>
                <p:cNvPr id="73" name="Oval 4"/>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sp>
            <p:nvSpPr>
              <p:cNvPr id="70" name="Text Box 14"/>
              <p:cNvSpPr txBox="1">
                <a:spLocks noChangeArrowheads="1"/>
              </p:cNvSpPr>
              <p:nvPr/>
            </p:nvSpPr>
            <p:spPr bwMode="auto">
              <a:xfrm>
                <a:off x="2468153" y="3210456"/>
                <a:ext cx="697627" cy="707886"/>
              </a:xfrm>
              <a:prstGeom prst="rect">
                <a:avLst/>
              </a:prstGeom>
              <a:noFill/>
              <a:ln w="9525">
                <a:noFill/>
                <a:miter lim="800000"/>
                <a:headEnd/>
                <a:tailEnd/>
              </a:ln>
            </p:spPr>
            <p:txBody>
              <a:bodyPr wrap="none">
                <a:spAutoFit/>
              </a:bodyPr>
              <a:lstStyle/>
              <a:p>
                <a:pPr algn="ctr"/>
                <a:r>
                  <a:rPr lang="zh-CN" altLang="en-US" sz="2000" b="1" dirty="0" smtClean="0">
                    <a:solidFill>
                      <a:schemeClr val="bg1"/>
                    </a:solidFill>
                    <a:latin typeface="微软雅黑" pitchFamily="34" charset="-122"/>
                    <a:ea typeface="微软雅黑" pitchFamily="34" charset="-122"/>
                  </a:rPr>
                  <a:t>价差</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调整</a:t>
                </a:r>
                <a:endParaRPr lang="en-US" altLang="ko-KR" sz="2000" b="1" dirty="0" smtClean="0">
                  <a:solidFill>
                    <a:schemeClr val="bg1"/>
                  </a:solidFill>
                  <a:latin typeface="微软雅黑" pitchFamily="34" charset="-122"/>
                  <a:ea typeface="微软雅黑" pitchFamily="34" charset="-122"/>
                </a:endParaRPr>
              </a:p>
            </p:txBody>
          </p:sp>
          <p:sp>
            <p:nvSpPr>
              <p:cNvPr id="71" name="Freeform 16"/>
              <p:cNvSpPr>
                <a:spLocks/>
              </p:cNvSpPr>
              <p:nvPr/>
            </p:nvSpPr>
            <p:spPr bwMode="auto">
              <a:xfrm>
                <a:off x="2190633" y="2880816"/>
                <a:ext cx="1249748" cy="414495"/>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grpSp>
        <p:grpSp>
          <p:nvGrpSpPr>
            <p:cNvPr id="27" name="Group 17"/>
            <p:cNvGrpSpPr>
              <a:grpSpLocks/>
            </p:cNvGrpSpPr>
            <p:nvPr/>
          </p:nvGrpSpPr>
          <p:grpSpPr bwMode="auto">
            <a:xfrm>
              <a:off x="142844" y="3888278"/>
              <a:ext cx="1517730" cy="2183928"/>
              <a:chOff x="839" y="1482"/>
              <a:chExt cx="1212" cy="1744"/>
            </a:xfrm>
          </p:grpSpPr>
          <p:grpSp>
            <p:nvGrpSpPr>
              <p:cNvPr id="62" name="Group 18"/>
              <p:cNvGrpSpPr>
                <a:grpSpLocks/>
              </p:cNvGrpSpPr>
              <p:nvPr/>
            </p:nvGrpSpPr>
            <p:grpSpPr bwMode="auto">
              <a:xfrm>
                <a:off x="839" y="1482"/>
                <a:ext cx="1212" cy="1744"/>
                <a:chOff x="625" y="2205"/>
                <a:chExt cx="1212" cy="1744"/>
              </a:xfrm>
            </p:grpSpPr>
            <p:sp>
              <p:nvSpPr>
                <p:cNvPr id="65" name="Oval 19"/>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nvGrpSpPr>
                <p:cNvPr id="66" name="Group 20"/>
                <p:cNvGrpSpPr>
                  <a:grpSpLocks/>
                </p:cNvGrpSpPr>
                <p:nvPr/>
              </p:nvGrpSpPr>
              <p:grpSpPr bwMode="auto">
                <a:xfrm>
                  <a:off x="635" y="2205"/>
                  <a:ext cx="1170" cy="1166"/>
                  <a:chOff x="549" y="2205"/>
                  <a:chExt cx="1406" cy="1402"/>
                </a:xfrm>
              </p:grpSpPr>
              <p:sp>
                <p:nvSpPr>
                  <p:cNvPr id="67" name="Oval 21"/>
                  <p:cNvSpPr>
                    <a:spLocks noChangeArrowheads="1"/>
                  </p:cNvSpPr>
                  <p:nvPr/>
                </p:nvSpPr>
                <p:spPr bwMode="auto">
                  <a:xfrm>
                    <a:off x="549" y="2205"/>
                    <a:ext cx="1406" cy="1402"/>
                  </a:xfrm>
                  <a:prstGeom prst="ellipse">
                    <a:avLst/>
                  </a:prstGeom>
                  <a:gradFill rotWithShape="1">
                    <a:gsLst>
                      <a:gs pos="0">
                        <a:schemeClr val="accent1"/>
                      </a:gs>
                      <a:gs pos="100000">
                        <a:schemeClr val="hlink"/>
                      </a:gs>
                    </a:gsLst>
                    <a:lin ang="5400000" scaled="1"/>
                  </a:gradFill>
                  <a:ln w="9525" algn="ctr">
                    <a:noFill/>
                    <a:round/>
                    <a:headEnd/>
                    <a:tailEnd/>
                  </a:ln>
                </p:spPr>
                <p:txBody>
                  <a:bodyPr wrap="none" anchor="ctr"/>
                  <a:lstStyle/>
                  <a:p>
                    <a:endParaRPr lang="zh-CN" altLang="en-US" b="0">
                      <a:latin typeface="微软雅黑" pitchFamily="34" charset="-122"/>
                    </a:endParaRPr>
                  </a:p>
                </p:txBody>
              </p:sp>
              <p:sp>
                <p:nvSpPr>
                  <p:cNvPr id="68" name="Oval 22"/>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grpSp>
          <p:sp>
            <p:nvSpPr>
              <p:cNvPr id="63" name="Text Box 23"/>
              <p:cNvSpPr txBox="1">
                <a:spLocks noChangeArrowheads="1"/>
              </p:cNvSpPr>
              <p:nvPr/>
            </p:nvSpPr>
            <p:spPr bwMode="auto">
              <a:xfrm>
                <a:off x="956" y="1772"/>
                <a:ext cx="967" cy="565"/>
              </a:xfrm>
              <a:prstGeom prst="rect">
                <a:avLst/>
              </a:prstGeom>
              <a:noFill/>
              <a:ln w="9525">
                <a:noFill/>
                <a:miter lim="800000"/>
                <a:headEnd/>
                <a:tailEnd/>
              </a:ln>
            </p:spPr>
            <p:txBody>
              <a:bodyPr wrap="none">
                <a:spAutoFit/>
              </a:bodyPr>
              <a:lstStyle/>
              <a:p>
                <a:pPr algn="ctr"/>
                <a:r>
                  <a:rPr lang="zh-CN" altLang="en-US" sz="2000" b="1" dirty="0" smtClean="0">
                    <a:solidFill>
                      <a:schemeClr val="bg1"/>
                    </a:solidFill>
                    <a:latin typeface="微软雅黑" pitchFamily="34" charset="-122"/>
                    <a:ea typeface="微软雅黑" pitchFamily="34" charset="-122"/>
                  </a:rPr>
                  <a:t>手工</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翻阅定额</a:t>
                </a:r>
                <a:endParaRPr kumimoji="1" lang="en-US" altLang="ko-KR" sz="2000" b="1" dirty="0">
                  <a:solidFill>
                    <a:schemeClr val="bg1"/>
                  </a:solidFill>
                  <a:latin typeface="微软雅黑" pitchFamily="34" charset="-122"/>
                </a:endParaRPr>
              </a:p>
            </p:txBody>
          </p:sp>
          <p:sp>
            <p:nvSpPr>
              <p:cNvPr id="64" name="Freeform 24"/>
              <p:cNvSpPr>
                <a:spLocks/>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grpSp>
        <p:grpSp>
          <p:nvGrpSpPr>
            <p:cNvPr id="28" name="Group 25"/>
            <p:cNvGrpSpPr>
              <a:grpSpLocks/>
            </p:cNvGrpSpPr>
            <p:nvPr/>
          </p:nvGrpSpPr>
          <p:grpSpPr bwMode="auto">
            <a:xfrm>
              <a:off x="3929058" y="2816708"/>
              <a:ext cx="1517730" cy="2183928"/>
              <a:chOff x="3765" y="1482"/>
              <a:chExt cx="1212" cy="1744"/>
            </a:xfrm>
          </p:grpSpPr>
          <p:grpSp>
            <p:nvGrpSpPr>
              <p:cNvPr id="55" name="Group 26"/>
              <p:cNvGrpSpPr>
                <a:grpSpLocks/>
              </p:cNvGrpSpPr>
              <p:nvPr/>
            </p:nvGrpSpPr>
            <p:grpSpPr bwMode="auto">
              <a:xfrm>
                <a:off x="3765" y="1482"/>
                <a:ext cx="1212" cy="1744"/>
                <a:chOff x="625" y="2205"/>
                <a:chExt cx="1212" cy="1744"/>
              </a:xfrm>
            </p:grpSpPr>
            <p:sp>
              <p:nvSpPr>
                <p:cNvPr id="58" name="Oval 27"/>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nvGrpSpPr>
                <p:cNvPr id="59" name="Group 28"/>
                <p:cNvGrpSpPr>
                  <a:grpSpLocks/>
                </p:cNvGrpSpPr>
                <p:nvPr/>
              </p:nvGrpSpPr>
              <p:grpSpPr bwMode="auto">
                <a:xfrm>
                  <a:off x="635" y="2205"/>
                  <a:ext cx="1170" cy="1166"/>
                  <a:chOff x="549" y="2205"/>
                  <a:chExt cx="1406" cy="1402"/>
                </a:xfrm>
              </p:grpSpPr>
              <p:sp>
                <p:nvSpPr>
                  <p:cNvPr id="60" name="Oval 29"/>
                  <p:cNvSpPr>
                    <a:spLocks noChangeArrowheads="1"/>
                  </p:cNvSpPr>
                  <p:nvPr/>
                </p:nvSpPr>
                <p:spPr bwMode="auto">
                  <a:xfrm>
                    <a:off x="549" y="2205"/>
                    <a:ext cx="1406" cy="1402"/>
                  </a:xfrm>
                  <a:prstGeom prst="ellipse">
                    <a:avLst/>
                  </a:prstGeom>
                  <a:gradFill rotWithShape="1">
                    <a:gsLst>
                      <a:gs pos="0">
                        <a:schemeClr val="accent1"/>
                      </a:gs>
                      <a:gs pos="100000">
                        <a:schemeClr val="hlink"/>
                      </a:gs>
                    </a:gsLst>
                    <a:lin ang="5400000" scaled="1"/>
                  </a:gradFill>
                  <a:ln w="9525" algn="ctr">
                    <a:noFill/>
                    <a:round/>
                    <a:headEnd/>
                    <a:tailEnd/>
                  </a:ln>
                </p:spPr>
                <p:txBody>
                  <a:bodyPr wrap="none" anchor="ctr"/>
                  <a:lstStyle/>
                  <a:p>
                    <a:endParaRPr lang="zh-CN" altLang="en-US" b="0">
                      <a:latin typeface="微软雅黑" pitchFamily="34" charset="-122"/>
                    </a:endParaRPr>
                  </a:p>
                </p:txBody>
              </p:sp>
              <p:sp>
                <p:nvSpPr>
                  <p:cNvPr id="61" name="Oval 30"/>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grpSp>
          <p:sp>
            <p:nvSpPr>
              <p:cNvPr id="56" name="Text Box 31"/>
              <p:cNvSpPr txBox="1">
                <a:spLocks noChangeArrowheads="1"/>
              </p:cNvSpPr>
              <p:nvPr/>
            </p:nvSpPr>
            <p:spPr bwMode="auto">
              <a:xfrm>
                <a:off x="4078" y="1775"/>
                <a:ext cx="557" cy="565"/>
              </a:xfrm>
              <a:prstGeom prst="rect">
                <a:avLst/>
              </a:prstGeom>
              <a:noFill/>
              <a:ln w="9525">
                <a:noFill/>
                <a:miter lim="800000"/>
                <a:headEnd/>
                <a:tailEnd/>
              </a:ln>
            </p:spPr>
            <p:txBody>
              <a:bodyPr wrap="none">
                <a:spAutoFit/>
              </a:bodyPr>
              <a:lstStyle/>
              <a:p>
                <a:pPr algn="ctr"/>
                <a:r>
                  <a:rPr lang="zh-CN" altLang="en-US" sz="2000" b="1" dirty="0" smtClean="0">
                    <a:solidFill>
                      <a:schemeClr val="bg1"/>
                    </a:solidFill>
                    <a:latin typeface="微软雅黑" pitchFamily="34" charset="-122"/>
                    <a:ea typeface="微软雅黑" pitchFamily="34" charset="-122"/>
                  </a:rPr>
                  <a:t>费用</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计算</a:t>
                </a:r>
                <a:endParaRPr lang="en-US" altLang="ko-KR" sz="2000" b="1" dirty="0" smtClean="0">
                  <a:solidFill>
                    <a:schemeClr val="bg1"/>
                  </a:solidFill>
                  <a:latin typeface="微软雅黑" pitchFamily="34" charset="-122"/>
                  <a:ea typeface="微软雅黑" pitchFamily="34" charset="-122"/>
                </a:endParaRPr>
              </a:p>
            </p:txBody>
          </p:sp>
          <p:sp>
            <p:nvSpPr>
              <p:cNvPr id="57" name="Freeform 32"/>
              <p:cNvSpPr>
                <a:spLocks/>
              </p:cNvSpPr>
              <p:nvPr/>
            </p:nvSpPr>
            <p:spPr bwMode="auto">
              <a:xfrm>
                <a:off x="3855"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grpSp>
        <p:sp>
          <p:nvSpPr>
            <p:cNvPr id="29" name="Freeform 33"/>
            <p:cNvSpPr>
              <a:spLocks/>
            </p:cNvSpPr>
            <p:nvPr/>
          </p:nvSpPr>
          <p:spPr bwMode="auto">
            <a:xfrm>
              <a:off x="1905111" y="4198539"/>
              <a:ext cx="2301640" cy="831497"/>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sp>
          <p:nvSpPr>
            <p:cNvPr id="30" name="AutoShape 34"/>
            <p:cNvSpPr>
              <a:spLocks noChangeArrowheads="1"/>
            </p:cNvSpPr>
            <p:nvPr/>
          </p:nvSpPr>
          <p:spPr bwMode="auto">
            <a:xfrm rot="18029135">
              <a:off x="1390883" y="4809807"/>
              <a:ext cx="721297" cy="594820"/>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pitchFamily="34" charset="-122"/>
              </a:endParaRPr>
            </a:p>
          </p:txBody>
        </p:sp>
        <p:sp>
          <p:nvSpPr>
            <p:cNvPr id="31" name="AutoShape 35"/>
            <p:cNvSpPr>
              <a:spLocks noChangeArrowheads="1"/>
            </p:cNvSpPr>
            <p:nvPr/>
          </p:nvSpPr>
          <p:spPr bwMode="auto">
            <a:xfrm rot="4115482">
              <a:off x="4088571" y="4901844"/>
              <a:ext cx="721297" cy="594820"/>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pitchFamily="34" charset="-122"/>
              </a:endParaRPr>
            </a:p>
          </p:txBody>
        </p:sp>
        <p:grpSp>
          <p:nvGrpSpPr>
            <p:cNvPr id="32" name="Group 17"/>
            <p:cNvGrpSpPr>
              <a:grpSpLocks/>
            </p:cNvGrpSpPr>
            <p:nvPr/>
          </p:nvGrpSpPr>
          <p:grpSpPr bwMode="auto">
            <a:xfrm>
              <a:off x="1000100" y="2673832"/>
              <a:ext cx="1517730" cy="2183928"/>
              <a:chOff x="839" y="1482"/>
              <a:chExt cx="1212" cy="1744"/>
            </a:xfrm>
          </p:grpSpPr>
          <p:grpSp>
            <p:nvGrpSpPr>
              <p:cNvPr id="48" name="Group 18"/>
              <p:cNvGrpSpPr>
                <a:grpSpLocks/>
              </p:cNvGrpSpPr>
              <p:nvPr/>
            </p:nvGrpSpPr>
            <p:grpSpPr bwMode="auto">
              <a:xfrm>
                <a:off x="839" y="1482"/>
                <a:ext cx="1212" cy="1744"/>
                <a:chOff x="625" y="2205"/>
                <a:chExt cx="1212" cy="1744"/>
              </a:xfrm>
            </p:grpSpPr>
            <p:sp>
              <p:nvSpPr>
                <p:cNvPr id="51" name="Oval 19"/>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nvGrpSpPr>
                <p:cNvPr id="52" name="Group 20"/>
                <p:cNvGrpSpPr>
                  <a:grpSpLocks/>
                </p:cNvGrpSpPr>
                <p:nvPr/>
              </p:nvGrpSpPr>
              <p:grpSpPr bwMode="auto">
                <a:xfrm>
                  <a:off x="635" y="2205"/>
                  <a:ext cx="1170" cy="1166"/>
                  <a:chOff x="549" y="2205"/>
                  <a:chExt cx="1405" cy="1402"/>
                </a:xfrm>
              </p:grpSpPr>
              <p:sp>
                <p:nvSpPr>
                  <p:cNvPr id="53" name="Oval 21"/>
                  <p:cNvSpPr>
                    <a:spLocks noChangeArrowheads="1"/>
                  </p:cNvSpPr>
                  <p:nvPr/>
                </p:nvSpPr>
                <p:spPr bwMode="auto">
                  <a:xfrm>
                    <a:off x="549" y="2205"/>
                    <a:ext cx="1405" cy="1402"/>
                  </a:xfrm>
                  <a:prstGeom prst="ellipse">
                    <a:avLst/>
                  </a:prstGeom>
                  <a:gradFill rotWithShape="1">
                    <a:gsLst>
                      <a:gs pos="0">
                        <a:schemeClr val="accent1"/>
                      </a:gs>
                      <a:gs pos="100000">
                        <a:schemeClr val="hlink"/>
                      </a:gs>
                    </a:gsLst>
                    <a:lin ang="5400000" scaled="1"/>
                  </a:gradFill>
                  <a:ln w="9525" algn="ctr">
                    <a:noFill/>
                    <a:round/>
                    <a:headEnd/>
                    <a:tailEnd/>
                  </a:ln>
                </p:spPr>
                <p:txBody>
                  <a:bodyPr wrap="none" anchor="ctr"/>
                  <a:lstStyle/>
                  <a:p>
                    <a:endParaRPr lang="zh-CN" altLang="en-US" b="0">
                      <a:latin typeface="微软雅黑" pitchFamily="34" charset="-122"/>
                    </a:endParaRPr>
                  </a:p>
                </p:txBody>
              </p:sp>
              <p:sp>
                <p:nvSpPr>
                  <p:cNvPr id="54" name="Oval 22"/>
                  <p:cNvSpPr>
                    <a:spLocks noChangeArrowheads="1"/>
                  </p:cNvSpPr>
                  <p:nvPr/>
                </p:nvSpPr>
                <p:spPr bwMode="auto">
                  <a:xfrm>
                    <a:off x="827" y="2382"/>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grpSp>
          <p:sp>
            <p:nvSpPr>
              <p:cNvPr id="49" name="Text Box 23"/>
              <p:cNvSpPr txBox="1">
                <a:spLocks noChangeArrowheads="1"/>
              </p:cNvSpPr>
              <p:nvPr/>
            </p:nvSpPr>
            <p:spPr bwMode="auto">
              <a:xfrm>
                <a:off x="1077" y="1799"/>
                <a:ext cx="762" cy="565"/>
              </a:xfrm>
              <a:prstGeom prst="rect">
                <a:avLst/>
              </a:prstGeom>
              <a:noFill/>
              <a:ln w="9525">
                <a:noFill/>
                <a:miter lim="800000"/>
                <a:headEnd/>
                <a:tailEnd/>
              </a:ln>
            </p:spPr>
            <p:txBody>
              <a:bodyPr wrap="none">
                <a:spAutoFit/>
              </a:bodyPr>
              <a:lstStyle/>
              <a:p>
                <a:pPr algn="ctr"/>
                <a:r>
                  <a:rPr lang="zh-CN" altLang="en-US" sz="2000" b="1" dirty="0" smtClean="0">
                    <a:solidFill>
                      <a:schemeClr val="bg1"/>
                    </a:solidFill>
                    <a:latin typeface="微软雅黑" pitchFamily="34" charset="-122"/>
                    <a:ea typeface="微软雅黑" pitchFamily="34" charset="-122"/>
                  </a:rPr>
                  <a:t>工料机</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分析</a:t>
                </a:r>
                <a:endParaRPr lang="en-US" altLang="ko-KR" sz="2000" b="1" dirty="0" smtClean="0">
                  <a:solidFill>
                    <a:schemeClr val="bg1"/>
                  </a:solidFill>
                  <a:latin typeface="微软雅黑" pitchFamily="34" charset="-122"/>
                  <a:ea typeface="微软雅黑" pitchFamily="34" charset="-122"/>
                </a:endParaRPr>
              </a:p>
            </p:txBody>
          </p:sp>
          <p:sp>
            <p:nvSpPr>
              <p:cNvPr id="50" name="Freeform 24"/>
              <p:cNvSpPr>
                <a:spLocks/>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grpSp>
        <p:sp>
          <p:nvSpPr>
            <p:cNvPr id="33" name="AutoShape 34"/>
            <p:cNvSpPr>
              <a:spLocks noChangeArrowheads="1"/>
            </p:cNvSpPr>
            <p:nvPr/>
          </p:nvSpPr>
          <p:spPr bwMode="auto">
            <a:xfrm rot="19783893">
              <a:off x="1887235" y="4097178"/>
              <a:ext cx="721297" cy="594820"/>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pitchFamily="34" charset="-122"/>
              </a:endParaRPr>
            </a:p>
          </p:txBody>
        </p:sp>
        <p:grpSp>
          <p:nvGrpSpPr>
            <p:cNvPr id="34" name="Group 25"/>
            <p:cNvGrpSpPr>
              <a:grpSpLocks/>
            </p:cNvGrpSpPr>
            <p:nvPr/>
          </p:nvGrpSpPr>
          <p:grpSpPr bwMode="auto">
            <a:xfrm>
              <a:off x="4582141" y="4071942"/>
              <a:ext cx="1650470" cy="2183928"/>
              <a:chOff x="3659" y="1482"/>
              <a:chExt cx="1318" cy="1744"/>
            </a:xfrm>
          </p:grpSpPr>
          <p:grpSp>
            <p:nvGrpSpPr>
              <p:cNvPr id="36" name="Group 26"/>
              <p:cNvGrpSpPr>
                <a:grpSpLocks/>
              </p:cNvGrpSpPr>
              <p:nvPr/>
            </p:nvGrpSpPr>
            <p:grpSpPr bwMode="auto">
              <a:xfrm>
                <a:off x="3765" y="1482"/>
                <a:ext cx="1212" cy="1744"/>
                <a:chOff x="625" y="2205"/>
                <a:chExt cx="1212" cy="1744"/>
              </a:xfrm>
            </p:grpSpPr>
            <p:sp>
              <p:nvSpPr>
                <p:cNvPr id="42" name="Oval 27"/>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nvGrpSpPr>
                <p:cNvPr id="43" name="Group 28"/>
                <p:cNvGrpSpPr>
                  <a:grpSpLocks/>
                </p:cNvGrpSpPr>
                <p:nvPr/>
              </p:nvGrpSpPr>
              <p:grpSpPr bwMode="auto">
                <a:xfrm>
                  <a:off x="635" y="2205"/>
                  <a:ext cx="1170" cy="1166"/>
                  <a:chOff x="549" y="2205"/>
                  <a:chExt cx="1406" cy="1402"/>
                </a:xfrm>
              </p:grpSpPr>
              <p:sp>
                <p:nvSpPr>
                  <p:cNvPr id="46" name="Oval 29"/>
                  <p:cNvSpPr>
                    <a:spLocks noChangeArrowheads="1"/>
                  </p:cNvSpPr>
                  <p:nvPr/>
                </p:nvSpPr>
                <p:spPr bwMode="auto">
                  <a:xfrm>
                    <a:off x="549" y="2205"/>
                    <a:ext cx="1406" cy="1402"/>
                  </a:xfrm>
                  <a:prstGeom prst="ellipse">
                    <a:avLst/>
                  </a:prstGeom>
                  <a:gradFill rotWithShape="1">
                    <a:gsLst>
                      <a:gs pos="0">
                        <a:schemeClr val="accent1"/>
                      </a:gs>
                      <a:gs pos="100000">
                        <a:schemeClr val="hlink"/>
                      </a:gs>
                    </a:gsLst>
                    <a:lin ang="5400000" scaled="1"/>
                  </a:gradFill>
                  <a:ln w="9525" algn="ctr">
                    <a:noFill/>
                    <a:round/>
                    <a:headEnd/>
                    <a:tailEnd/>
                  </a:ln>
                </p:spPr>
                <p:txBody>
                  <a:bodyPr wrap="none" anchor="ctr"/>
                  <a:lstStyle/>
                  <a:p>
                    <a:endParaRPr lang="zh-CN" altLang="en-US" b="0">
                      <a:latin typeface="微软雅黑" pitchFamily="34" charset="-122"/>
                    </a:endParaRPr>
                  </a:p>
                </p:txBody>
              </p:sp>
              <p:sp>
                <p:nvSpPr>
                  <p:cNvPr id="47" name="Oval 30"/>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latin typeface="微软雅黑" pitchFamily="34" charset="-122"/>
                    </a:endParaRPr>
                  </a:p>
                </p:txBody>
              </p:sp>
            </p:grpSp>
          </p:grpSp>
          <p:sp>
            <p:nvSpPr>
              <p:cNvPr id="40" name="Text Box 31"/>
              <p:cNvSpPr txBox="1">
                <a:spLocks noChangeArrowheads="1"/>
              </p:cNvSpPr>
              <p:nvPr/>
            </p:nvSpPr>
            <p:spPr bwMode="auto">
              <a:xfrm>
                <a:off x="3659" y="1775"/>
                <a:ext cx="1231" cy="594"/>
              </a:xfrm>
              <a:prstGeom prst="rect">
                <a:avLst/>
              </a:prstGeom>
              <a:noFill/>
              <a:ln w="9525">
                <a:noFill/>
                <a:miter lim="800000"/>
                <a:headEnd/>
                <a:tailEnd/>
              </a:ln>
            </p:spPr>
            <p:txBody>
              <a:bodyPr wrap="none">
                <a:spAutoFit/>
              </a:bodyPr>
              <a:lstStyle/>
              <a:p>
                <a:pPr algn="ctr"/>
                <a:r>
                  <a:rPr lang="zh-CN" altLang="en-US" sz="2000" b="1" dirty="0" smtClean="0">
                    <a:solidFill>
                      <a:schemeClr val="bg1"/>
                    </a:solidFill>
                    <a:latin typeface="微软雅黑" pitchFamily="34" charset="-122"/>
                    <a:ea typeface="微软雅黑" pitchFamily="34" charset="-122"/>
                  </a:rPr>
                  <a:t>编制预</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（结）算书</a:t>
                </a:r>
                <a:endParaRPr lang="en-US" altLang="ko-KR" sz="2000" b="1" dirty="0" smtClean="0">
                  <a:solidFill>
                    <a:schemeClr val="bg1"/>
                  </a:solidFill>
                  <a:latin typeface="微软雅黑" pitchFamily="34" charset="-122"/>
                  <a:ea typeface="微软雅黑" pitchFamily="34" charset="-122"/>
                </a:endParaRPr>
              </a:p>
            </p:txBody>
          </p:sp>
          <p:sp>
            <p:nvSpPr>
              <p:cNvPr id="41" name="Freeform 32"/>
              <p:cNvSpPr>
                <a:spLocks/>
              </p:cNvSpPr>
              <p:nvPr/>
            </p:nvSpPr>
            <p:spPr bwMode="auto">
              <a:xfrm>
                <a:off x="3855"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endParaRPr lang="zh-CN" altLang="en-US"/>
              </a:p>
            </p:txBody>
          </p:sp>
        </p:grpSp>
        <p:sp>
          <p:nvSpPr>
            <p:cNvPr id="35" name="AutoShape 15"/>
            <p:cNvSpPr>
              <a:spLocks noChangeArrowheads="1"/>
            </p:cNvSpPr>
            <p:nvPr/>
          </p:nvSpPr>
          <p:spPr bwMode="auto">
            <a:xfrm>
              <a:off x="2786050" y="3786190"/>
              <a:ext cx="714380" cy="589115"/>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pitchFamily="34" charset="-122"/>
              </a:endParaRPr>
            </a:p>
          </p:txBody>
        </p:sp>
      </p:grpSp>
      <p:sp>
        <p:nvSpPr>
          <p:cNvPr id="80" name="AutoShape 39"/>
          <p:cNvSpPr>
            <a:spLocks noChangeArrowheads="1"/>
          </p:cNvSpPr>
          <p:nvPr/>
        </p:nvSpPr>
        <p:spPr bwMode="auto">
          <a:xfrm>
            <a:off x="428596" y="6000768"/>
            <a:ext cx="8143932" cy="714380"/>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81" name="矩形 80"/>
          <p:cNvSpPr/>
          <p:nvPr/>
        </p:nvSpPr>
        <p:spPr>
          <a:xfrm>
            <a:off x="428596" y="6072207"/>
            <a:ext cx="7981053" cy="507831"/>
          </a:xfrm>
          <a:prstGeom prst="rect">
            <a:avLst/>
          </a:prstGeom>
        </p:spPr>
        <p:txBody>
          <a:bodyPr wrap="square">
            <a:spAutoFit/>
          </a:bodyPr>
          <a:lstStyle/>
          <a:p>
            <a:pPr marL="0" lvl="1" algn="ctr">
              <a:lnSpc>
                <a:spcPct val="150000"/>
              </a:lnSpc>
              <a:buNone/>
              <a:defRPr/>
            </a:pPr>
            <a:r>
              <a:rPr lang="zh-CN" altLang="en-US" b="1" dirty="0" smtClean="0">
                <a:solidFill>
                  <a:srgbClr val="C00000"/>
                </a:solidFill>
                <a:latin typeface="微软雅黑" pitchFamily="34" charset="-122"/>
                <a:ea typeface="微软雅黑" pitchFamily="34" charset="-122"/>
              </a:rPr>
              <a:t>问题：工作量大，容易出错，调整及修改繁琐</a:t>
            </a:r>
          </a:p>
        </p:txBody>
      </p:sp>
      <p:pic>
        <p:nvPicPr>
          <p:cNvPr id="82" name="Picture 2"/>
          <p:cNvPicPr>
            <a:picLocks noChangeAspect="1" noChangeArrowheads="1"/>
          </p:cNvPicPr>
          <p:nvPr/>
        </p:nvPicPr>
        <p:blipFill>
          <a:blip r:embed="rId5"/>
          <a:srcRect/>
          <a:stretch>
            <a:fillRect/>
          </a:stretch>
        </p:blipFill>
        <p:spPr bwMode="auto">
          <a:xfrm>
            <a:off x="6310322" y="1357298"/>
            <a:ext cx="2643206" cy="2086725"/>
          </a:xfrm>
          <a:prstGeom prst="rect">
            <a:avLst/>
          </a:prstGeom>
          <a:ln w="63500" cmpd="thickThin">
            <a:solidFill>
              <a:schemeClr val="bg1">
                <a:lumMod val="65000"/>
              </a:schemeClr>
            </a:solidFill>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2"/>
          <p:cNvPicPr>
            <a:picLocks noChangeAspect="1" noChangeArrowheads="1"/>
          </p:cNvPicPr>
          <p:nvPr/>
        </p:nvPicPr>
        <p:blipFill>
          <a:blip r:embed="rId3"/>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183302" name="TextBox 5"/>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7" name="矩形 6"/>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grpSp>
        <p:nvGrpSpPr>
          <p:cNvPr id="2" name="Group 62"/>
          <p:cNvGrpSpPr>
            <a:grpSpLocks/>
          </p:cNvGrpSpPr>
          <p:nvPr/>
        </p:nvGrpSpPr>
        <p:grpSpPr bwMode="auto">
          <a:xfrm>
            <a:off x="676253" y="1589735"/>
            <a:ext cx="341300" cy="111269"/>
            <a:chOff x="1429" y="1843"/>
            <a:chExt cx="910" cy="296"/>
          </a:xfrm>
        </p:grpSpPr>
        <p:sp>
          <p:nvSpPr>
            <p:cNvPr id="37"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38"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9" name="Text Box 52"/>
          <p:cNvSpPr txBox="1">
            <a:spLocks noChangeArrowheads="1"/>
          </p:cNvSpPr>
          <p:nvPr/>
        </p:nvSpPr>
        <p:spPr bwMode="auto">
          <a:xfrm>
            <a:off x="595282" y="1285860"/>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grpSp>
        <p:nvGrpSpPr>
          <p:cNvPr id="20" name="Group 62"/>
          <p:cNvGrpSpPr>
            <a:grpSpLocks/>
          </p:cNvGrpSpPr>
          <p:nvPr/>
        </p:nvGrpSpPr>
        <p:grpSpPr bwMode="auto">
          <a:xfrm>
            <a:off x="676253" y="1589735"/>
            <a:ext cx="341300" cy="111269"/>
            <a:chOff x="1429" y="1843"/>
            <a:chExt cx="910" cy="296"/>
          </a:xfrm>
        </p:grpSpPr>
        <p:sp>
          <p:nvSpPr>
            <p:cNvPr id="21"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22"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23" name="矩形 22"/>
          <p:cNvSpPr/>
          <p:nvPr/>
        </p:nvSpPr>
        <p:spPr>
          <a:xfrm>
            <a:off x="738158" y="1785926"/>
            <a:ext cx="3934090"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1</a:t>
            </a:r>
            <a:r>
              <a:rPr lang="zh-CN" altLang="en-US" dirty="0" smtClean="0">
                <a:solidFill>
                  <a:srgbClr val="C00000"/>
                </a:solidFill>
                <a:latin typeface="微软雅黑" pitchFamily="34" charset="-122"/>
                <a:ea typeface="微软雅黑" pitchFamily="34" charset="-122"/>
              </a:rPr>
              <a:t>）工程计量、计价技术的发展</a:t>
            </a:r>
            <a:endParaRPr lang="zh-CN" altLang="en-US" dirty="0">
              <a:solidFill>
                <a:srgbClr val="C00000"/>
              </a:solidFill>
              <a:latin typeface="微软雅黑" pitchFamily="34" charset="-122"/>
              <a:ea typeface="微软雅黑" pitchFamily="34" charset="-122"/>
            </a:endParaRPr>
          </a:p>
        </p:txBody>
      </p:sp>
      <p:sp>
        <p:nvSpPr>
          <p:cNvPr id="24" name="矩形 23"/>
          <p:cNvSpPr/>
          <p:nvPr/>
        </p:nvSpPr>
        <p:spPr>
          <a:xfrm>
            <a:off x="738158" y="3000372"/>
            <a:ext cx="3214710" cy="3416320"/>
          </a:xfrm>
          <a:prstGeom prst="rect">
            <a:avLst/>
          </a:prstGeom>
        </p:spPr>
        <p:txBody>
          <a:bodyPr wrap="square">
            <a:spAutoFit/>
          </a:bodyPr>
          <a:lstStyle/>
          <a:p>
            <a:pPr indent="536575">
              <a:lnSpc>
                <a:spcPct val="150000"/>
              </a:lnSpc>
              <a:defRPr/>
            </a:pPr>
            <a:r>
              <a:rPr lang="zh-CN" altLang="en-US" sz="2400" b="0" dirty="0" smtClean="0">
                <a:latin typeface="微软雅黑" pitchFamily="34" charset="-122"/>
                <a:ea typeface="微软雅黑" pitchFamily="34" charset="-122"/>
              </a:rPr>
              <a:t>运用计算机和工程计价软件，</a:t>
            </a:r>
            <a:r>
              <a:rPr lang="zh-CN" altLang="en-US" sz="2400" b="0" dirty="0">
                <a:latin typeface="微软雅黑" pitchFamily="34" charset="-122"/>
                <a:ea typeface="微软雅黑" pitchFamily="34" charset="-122"/>
              </a:rPr>
              <a:t>编制工程概算、预（结）算</a:t>
            </a:r>
            <a:r>
              <a:rPr lang="zh-CN" altLang="en-US" sz="2400" b="0" dirty="0" smtClean="0">
                <a:latin typeface="微软雅黑" pitchFamily="34" charset="-122"/>
                <a:ea typeface="微软雅黑" pitchFamily="34" charset="-122"/>
              </a:rPr>
              <a:t>等。</a:t>
            </a:r>
            <a:r>
              <a:rPr lang="zh-CN" altLang="en-US" sz="2400" b="0" dirty="0" smtClean="0">
                <a:solidFill>
                  <a:srgbClr val="FF0000"/>
                </a:solidFill>
                <a:latin typeface="微软雅黑" pitchFamily="34" charset="-122"/>
                <a:ea typeface="微软雅黑" pitchFamily="34" charset="-122"/>
              </a:rPr>
              <a:t>大大提高了工作效率，方便了对工程造价分析、控制与管理</a:t>
            </a:r>
            <a:r>
              <a:rPr lang="zh-CN" altLang="en-US" sz="2400" b="0" dirty="0" smtClean="0">
                <a:solidFill>
                  <a:srgbClr val="002060"/>
                </a:solidFill>
                <a:latin typeface="微软雅黑" pitchFamily="34" charset="-122"/>
                <a:ea typeface="微软雅黑" pitchFamily="34" charset="-122"/>
              </a:rPr>
              <a:t>。</a:t>
            </a:r>
            <a:endParaRPr lang="en-US" altLang="zh-CN" sz="2400" b="0" dirty="0" smtClean="0">
              <a:solidFill>
                <a:srgbClr val="002060"/>
              </a:solidFill>
              <a:latin typeface="微软雅黑" pitchFamily="34" charset="-122"/>
              <a:ea typeface="微软雅黑" pitchFamily="34" charset="-122"/>
            </a:endParaRPr>
          </a:p>
        </p:txBody>
      </p:sp>
      <p:sp>
        <p:nvSpPr>
          <p:cNvPr id="25" name="矩形 24"/>
          <p:cNvSpPr/>
          <p:nvPr/>
        </p:nvSpPr>
        <p:spPr>
          <a:xfrm>
            <a:off x="809596" y="2285992"/>
            <a:ext cx="6000792" cy="553998"/>
          </a:xfrm>
          <a:prstGeom prst="rect">
            <a:avLst/>
          </a:prstGeom>
        </p:spPr>
        <p:txBody>
          <a:bodyPr wrap="square">
            <a:spAutoFit/>
          </a:bodyPr>
          <a:lstStyle/>
          <a:p>
            <a:pPr indent="536575">
              <a:lnSpc>
                <a:spcPct val="150000"/>
              </a:lnSpc>
              <a:defRPr/>
            </a:pPr>
            <a:r>
              <a:rPr lang="en-US" altLang="en-US" sz="2000" b="1" dirty="0" smtClean="0">
                <a:solidFill>
                  <a:srgbClr val="1D8AC8"/>
                </a:solidFill>
                <a:latin typeface="微软雅黑" pitchFamily="34" charset="-122"/>
                <a:ea typeface="微软雅黑" pitchFamily="34" charset="-122"/>
              </a:rPr>
              <a:t>20</a:t>
            </a:r>
            <a:r>
              <a:rPr lang="zh-CN" altLang="en-US" sz="2000" b="1" dirty="0" smtClean="0">
                <a:solidFill>
                  <a:srgbClr val="1D8AC8"/>
                </a:solidFill>
                <a:latin typeface="微软雅黑" pitchFamily="34" charset="-122"/>
                <a:ea typeface="微软雅黑" pitchFamily="34" charset="-122"/>
              </a:rPr>
              <a:t>世纪</a:t>
            </a:r>
            <a:r>
              <a:rPr lang="en-US" altLang="en-US" sz="2000" b="1" dirty="0" smtClean="0">
                <a:solidFill>
                  <a:srgbClr val="1D8AC8"/>
                </a:solidFill>
                <a:latin typeface="微软雅黑" pitchFamily="34" charset="-122"/>
                <a:ea typeface="微软雅黑" pitchFamily="34" charset="-122"/>
              </a:rPr>
              <a:t>90</a:t>
            </a:r>
            <a:r>
              <a:rPr lang="zh-CN" altLang="en-US" sz="2000" b="1" dirty="0" smtClean="0">
                <a:solidFill>
                  <a:srgbClr val="1D8AC8"/>
                </a:solidFill>
                <a:latin typeface="微软雅黑" pitchFamily="34" charset="-122"/>
                <a:ea typeface="微软雅黑" pitchFamily="34" charset="-122"/>
              </a:rPr>
              <a:t>年代中期</a:t>
            </a:r>
            <a:r>
              <a:rPr lang="en-US" altLang="zh-CN" sz="2000" b="1" dirty="0" smtClean="0">
                <a:solidFill>
                  <a:srgbClr val="1D8AC8"/>
                </a:solidFill>
                <a:latin typeface="微软雅黑" pitchFamily="34" charset="-122"/>
                <a:ea typeface="微软雅黑" pitchFamily="34" charset="-122"/>
              </a:rPr>
              <a:t>——</a:t>
            </a:r>
            <a:r>
              <a:rPr lang="zh-CN" altLang="en-US" sz="2000" b="1" dirty="0" smtClean="0">
                <a:solidFill>
                  <a:srgbClr val="1D8AC8"/>
                </a:solidFill>
                <a:latin typeface="微软雅黑" pitchFamily="34" charset="-122"/>
                <a:ea typeface="微软雅黑" pitchFamily="34" charset="-122"/>
              </a:rPr>
              <a:t>专用计价软件出现</a:t>
            </a:r>
            <a:endParaRPr lang="en-US" altLang="zh-CN" sz="2000" b="1" dirty="0" smtClean="0">
              <a:solidFill>
                <a:srgbClr val="1D8AC8"/>
              </a:solidFill>
              <a:latin typeface="微软雅黑" pitchFamily="34" charset="-122"/>
              <a:ea typeface="微软雅黑" pitchFamily="34" charset="-122"/>
            </a:endParaRPr>
          </a:p>
        </p:txBody>
      </p:sp>
      <p:graphicFrame>
        <p:nvGraphicFramePr>
          <p:cNvPr id="26" name="表格 25"/>
          <p:cNvGraphicFramePr>
            <a:graphicFrameLocks noGrp="1"/>
          </p:cNvGraphicFramePr>
          <p:nvPr>
            <p:extLst>
              <p:ext uri="{D42A27DB-BD31-4B8C-83A1-F6EECF244321}">
                <p14:modId xmlns:p14="http://schemas.microsoft.com/office/powerpoint/2010/main" val="313060506"/>
              </p:ext>
            </p:extLst>
          </p:nvPr>
        </p:nvGraphicFramePr>
        <p:xfrm>
          <a:off x="4381496" y="3071810"/>
          <a:ext cx="4929222" cy="3571897"/>
        </p:xfrm>
        <a:graphic>
          <a:graphicData uri="http://schemas.openxmlformats.org/drawingml/2006/table">
            <a:tbl>
              <a:tblPr>
                <a:tableStyleId>{5C22544A-7EE6-4342-B048-85BDC9FD1C3A}</a:tableStyleId>
              </a:tblPr>
              <a:tblGrid>
                <a:gridCol w="153724"/>
                <a:gridCol w="481226"/>
                <a:gridCol w="1249849"/>
                <a:gridCol w="320818"/>
                <a:gridCol w="320818"/>
                <a:gridCol w="320818"/>
                <a:gridCol w="436111"/>
                <a:gridCol w="320818"/>
                <a:gridCol w="355907"/>
                <a:gridCol w="467858"/>
                <a:gridCol w="501275"/>
              </a:tblGrid>
              <a:tr h="260227">
                <a:tc gridSpan="10">
                  <a:txBody>
                    <a:bodyPr/>
                    <a:lstStyle/>
                    <a:p>
                      <a:pPr algn="ctr" fontAlgn="ctr"/>
                      <a:r>
                        <a:rPr lang="zh-CN" altLang="en-US" sz="1600" u="none" strike="noStrike" dirty="0">
                          <a:effectLst/>
                        </a:rPr>
                        <a:t>分部分项工程量清单计价对比表</a:t>
                      </a:r>
                      <a:endParaRPr lang="zh-CN" altLang="en-US" sz="1600" b="0" i="0" u="none" strike="noStrike" dirty="0">
                        <a:solidFill>
                          <a:srgbClr val="000000"/>
                        </a:solidFill>
                        <a:effectLst/>
                        <a:latin typeface="宋体"/>
                      </a:endParaRPr>
                    </a:p>
                  </a:txBody>
                  <a:tcPr marL="7391" marR="7391" marT="739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700" b="0" i="0" u="none" strike="noStrike">
                        <a:solidFill>
                          <a:srgbClr val="000000"/>
                        </a:solidFill>
                        <a:effectLst/>
                        <a:latin typeface="宋体"/>
                      </a:endParaRPr>
                    </a:p>
                  </a:txBody>
                  <a:tcPr marL="7391" marR="7391" marT="7391" marB="0" anchor="ctr"/>
                </a:tc>
              </a:tr>
              <a:tr h="118155">
                <a:tc gridSpan="4">
                  <a:txBody>
                    <a:bodyPr/>
                    <a:lstStyle/>
                    <a:p>
                      <a:pPr algn="l" fontAlgn="ctr"/>
                      <a:r>
                        <a:rPr lang="zh-CN" altLang="en-US" sz="700" u="none" strike="noStrike">
                          <a:effectLst/>
                        </a:rPr>
                        <a:t>工程名称：</a:t>
                      </a:r>
                      <a:r>
                        <a:rPr lang="en-US" altLang="zh-CN" sz="700" u="none" strike="noStrike">
                          <a:effectLst/>
                        </a:rPr>
                        <a:t>C </a:t>
                      </a:r>
                      <a:r>
                        <a:rPr lang="zh-CN" altLang="en-US" sz="700" u="none" strike="noStrike">
                          <a:effectLst/>
                        </a:rPr>
                        <a:t>标段工程洽商 </a:t>
                      </a: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700" b="0" i="0" u="none" strike="noStrike">
                        <a:solidFill>
                          <a:srgbClr val="000000"/>
                        </a:solidFill>
                        <a:effectLst/>
                        <a:latin typeface="宋体"/>
                      </a:endParaRPr>
                    </a:p>
                  </a:txBody>
                  <a:tcPr marL="7391" marR="7391" marT="7391" marB="0" anchor="ctr"/>
                </a:tc>
                <a:tc>
                  <a:txBody>
                    <a:bodyPr/>
                    <a:lstStyle/>
                    <a:p>
                      <a:pPr algn="l" fontAlgn="ctr"/>
                      <a:endParaRPr lang="zh-CN" altLang="en-US" sz="700" b="0" i="0" u="none" strike="noStrike">
                        <a:solidFill>
                          <a:srgbClr val="000000"/>
                        </a:solidFill>
                        <a:effectLst/>
                        <a:latin typeface="宋体"/>
                      </a:endParaRPr>
                    </a:p>
                  </a:txBody>
                  <a:tcPr marL="7391" marR="7391" marT="7391" marB="0" anchor="ctr"/>
                </a:tc>
                <a:tc>
                  <a:txBody>
                    <a:bodyPr/>
                    <a:lstStyle/>
                    <a:p>
                      <a:pPr algn="l" fontAlgn="ctr"/>
                      <a:endParaRPr lang="zh-CN" altLang="en-US" sz="700" b="0" i="0" u="none" strike="noStrike">
                        <a:solidFill>
                          <a:srgbClr val="000000"/>
                        </a:solidFill>
                        <a:effectLst/>
                        <a:latin typeface="宋体"/>
                      </a:endParaRPr>
                    </a:p>
                  </a:txBody>
                  <a:tcPr marL="7391" marR="7391" marT="7391" marB="0" anchor="ctr"/>
                </a:tc>
                <a:tc gridSpan="3">
                  <a:txBody>
                    <a:bodyPr/>
                    <a:lstStyle/>
                    <a:p>
                      <a:pPr algn="r" fontAlgn="ct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700" b="0" i="0" u="none" strike="noStrike">
                        <a:solidFill>
                          <a:srgbClr val="000000"/>
                        </a:solidFill>
                        <a:effectLst/>
                        <a:latin typeface="宋体"/>
                      </a:endParaRPr>
                    </a:p>
                  </a:txBody>
                  <a:tcPr marL="7391" marR="7391" marT="7391" marB="0" anchor="ctr"/>
                </a:tc>
              </a:tr>
              <a:tr h="118155">
                <a:tc rowSpan="3">
                  <a:txBody>
                    <a:bodyPr/>
                    <a:lstStyle/>
                    <a:p>
                      <a:pPr algn="ctr" fontAlgn="ctr"/>
                      <a:r>
                        <a:rPr lang="zh-CN" altLang="en-US" sz="700" u="none" strike="noStrike">
                          <a:effectLst/>
                        </a:rPr>
                        <a:t>序号</a:t>
                      </a:r>
                      <a:endParaRPr lang="zh-CN" altLang="en-US" sz="700" b="0" i="0" u="none" strike="noStrike">
                        <a:solidFill>
                          <a:srgbClr val="000000"/>
                        </a:solidFill>
                        <a:effectLst/>
                        <a:latin typeface="宋体"/>
                      </a:endParaRPr>
                    </a:p>
                  </a:txBody>
                  <a:tcPr marL="7391" marR="7391" marT="7391" marB="0" anchor="ctr"/>
                </a:tc>
                <a:tc rowSpan="3">
                  <a:txBody>
                    <a:bodyPr/>
                    <a:lstStyle/>
                    <a:p>
                      <a:pPr algn="ctr" fontAlgn="ctr"/>
                      <a:r>
                        <a:rPr lang="zh-CN" altLang="en-US" sz="700" u="none" strike="noStrike">
                          <a:effectLst/>
                        </a:rPr>
                        <a:t>项目编码</a:t>
                      </a:r>
                      <a:endParaRPr lang="zh-CN" altLang="en-US" sz="700" b="0" i="0" u="none" strike="noStrike">
                        <a:solidFill>
                          <a:srgbClr val="000000"/>
                        </a:solidFill>
                        <a:effectLst/>
                        <a:latin typeface="宋体"/>
                      </a:endParaRPr>
                    </a:p>
                  </a:txBody>
                  <a:tcPr marL="7391" marR="7391" marT="7391" marB="0" anchor="ctr"/>
                </a:tc>
                <a:tc rowSpan="3">
                  <a:txBody>
                    <a:bodyPr/>
                    <a:lstStyle/>
                    <a:p>
                      <a:pPr algn="ctr" fontAlgn="ctr"/>
                      <a:r>
                        <a:rPr lang="zh-CN" altLang="en-US" sz="700" u="none" strike="noStrike">
                          <a:effectLst/>
                        </a:rPr>
                        <a:t>项目名称</a:t>
                      </a:r>
                      <a:endParaRPr lang="zh-CN" altLang="en-US" sz="700" b="0" i="0" u="none" strike="noStrike">
                        <a:solidFill>
                          <a:srgbClr val="000000"/>
                        </a:solidFill>
                        <a:effectLst/>
                        <a:latin typeface="宋体"/>
                      </a:endParaRPr>
                    </a:p>
                  </a:txBody>
                  <a:tcPr marL="7391" marR="7391" marT="7391" marB="0" anchor="ctr"/>
                </a:tc>
                <a:tc rowSpan="3">
                  <a:txBody>
                    <a:bodyPr/>
                    <a:lstStyle/>
                    <a:p>
                      <a:pPr algn="ctr" fontAlgn="ctr"/>
                      <a:r>
                        <a:rPr lang="zh-CN" altLang="en-US" sz="700" u="none" strike="noStrike">
                          <a:effectLst/>
                        </a:rPr>
                        <a:t>计量单位</a:t>
                      </a:r>
                      <a:endParaRPr lang="zh-CN" altLang="en-US" sz="700" b="0" i="0" u="none" strike="noStrike">
                        <a:solidFill>
                          <a:srgbClr val="000000"/>
                        </a:solidFill>
                        <a:effectLst/>
                        <a:latin typeface="宋体"/>
                      </a:endParaRPr>
                    </a:p>
                  </a:txBody>
                  <a:tcPr marL="7391" marR="7391" marT="7391" marB="0" anchor="ctr"/>
                </a:tc>
                <a:tc gridSpan="3">
                  <a:txBody>
                    <a:bodyPr/>
                    <a:lstStyle/>
                    <a:p>
                      <a:pPr algn="ctr" fontAlgn="ctr"/>
                      <a:r>
                        <a:rPr lang="zh-CN" altLang="en-US" sz="700" u="none" strike="noStrike">
                          <a:effectLst/>
                        </a:rPr>
                        <a:t>报审</a:t>
                      </a: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700" u="none" strike="noStrike">
                          <a:effectLst/>
                        </a:rPr>
                        <a:t>审核</a:t>
                      </a: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hMerge="1">
                  <a:txBody>
                    <a:bodyPr/>
                    <a:lstStyle/>
                    <a:p>
                      <a:endParaRPr lang="zh-CN" altLang="en-US"/>
                    </a:p>
                  </a:txBody>
                  <a:tcPr/>
                </a:tc>
                <a:tc rowSpan="3">
                  <a:txBody>
                    <a:bodyPr/>
                    <a:lstStyle/>
                    <a:p>
                      <a:pPr algn="ctr" fontAlgn="ctr"/>
                      <a:r>
                        <a:rPr lang="zh-CN" altLang="en-US" sz="700" u="none" strike="noStrike">
                          <a:effectLst/>
                        </a:rPr>
                        <a:t>增减金额</a:t>
                      </a:r>
                      <a:endParaRPr lang="zh-CN" altLang="en-US" sz="700" b="0" i="0" u="none" strike="noStrike">
                        <a:solidFill>
                          <a:srgbClr val="000000"/>
                        </a:solidFill>
                        <a:effectLst/>
                        <a:latin typeface="宋体"/>
                      </a:endParaRPr>
                    </a:p>
                  </a:txBody>
                  <a:tcPr marL="7391" marR="7391" marT="7391" marB="0" anchor="ctr"/>
                </a:tc>
              </a:tr>
              <a:tr h="11815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700" u="none" strike="noStrike">
                          <a:effectLst/>
                        </a:rPr>
                        <a:t>工程数量</a:t>
                      </a:r>
                      <a:endParaRPr lang="zh-CN" altLang="en-US" sz="700" b="0" i="0" u="none" strike="noStrike">
                        <a:solidFill>
                          <a:srgbClr val="000000"/>
                        </a:solidFill>
                        <a:effectLst/>
                        <a:latin typeface="宋体"/>
                      </a:endParaRPr>
                    </a:p>
                  </a:txBody>
                  <a:tcPr marL="7391" marR="7391" marT="7391" marB="0" anchor="ctr"/>
                </a:tc>
                <a:tc gridSpan="2">
                  <a:txBody>
                    <a:bodyPr/>
                    <a:lstStyle/>
                    <a:p>
                      <a:pPr algn="ctr" fontAlgn="ctr"/>
                      <a:r>
                        <a:rPr lang="zh-CN" altLang="en-US" sz="700" u="none" strike="noStrike">
                          <a:effectLst/>
                        </a:rPr>
                        <a:t>金额（元）</a:t>
                      </a: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rowSpan="2">
                  <a:txBody>
                    <a:bodyPr/>
                    <a:lstStyle/>
                    <a:p>
                      <a:pPr algn="ctr" fontAlgn="ctr"/>
                      <a:r>
                        <a:rPr lang="zh-CN" altLang="en-US" sz="700" u="none" strike="noStrike">
                          <a:effectLst/>
                        </a:rPr>
                        <a:t>工程数量</a:t>
                      </a:r>
                      <a:endParaRPr lang="zh-CN" altLang="en-US" sz="700" b="0" i="0" u="none" strike="noStrike">
                        <a:solidFill>
                          <a:srgbClr val="000000"/>
                        </a:solidFill>
                        <a:effectLst/>
                        <a:latin typeface="宋体"/>
                      </a:endParaRPr>
                    </a:p>
                  </a:txBody>
                  <a:tcPr marL="7391" marR="7391" marT="7391" marB="0" anchor="ctr"/>
                </a:tc>
                <a:tc gridSpan="2">
                  <a:txBody>
                    <a:bodyPr/>
                    <a:lstStyle/>
                    <a:p>
                      <a:pPr algn="ctr" fontAlgn="ctr"/>
                      <a:r>
                        <a:rPr lang="zh-CN" altLang="en-US" sz="700" u="none" strike="noStrike">
                          <a:effectLst/>
                        </a:rPr>
                        <a:t>金额（元）</a:t>
                      </a:r>
                      <a:endParaRPr lang="zh-CN" altLang="en-US" sz="700" b="0" i="0" u="none" strike="noStrike">
                        <a:solidFill>
                          <a:srgbClr val="000000"/>
                        </a:solidFill>
                        <a:effectLst/>
                        <a:latin typeface="宋体"/>
                      </a:endParaRPr>
                    </a:p>
                  </a:txBody>
                  <a:tcPr marL="7391" marR="7391" marT="7391" marB="0" anchor="ctr"/>
                </a:tc>
                <a:tc hMerge="1">
                  <a:txBody>
                    <a:bodyPr/>
                    <a:lstStyle/>
                    <a:p>
                      <a:endParaRPr lang="zh-CN" altLang="en-US"/>
                    </a:p>
                  </a:txBody>
                  <a:tcPr/>
                </a:tc>
                <a:tc vMerge="1">
                  <a:txBody>
                    <a:bodyPr/>
                    <a:lstStyle/>
                    <a:p>
                      <a:endParaRPr lang="zh-CN" altLang="en-US"/>
                    </a:p>
                  </a:txBody>
                  <a:tcPr/>
                </a:tc>
              </a:tr>
              <a:tr h="22865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700" u="none" strike="noStrike">
                          <a:effectLst/>
                        </a:rPr>
                        <a:t>综合单价</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合价</a:t>
                      </a:r>
                      <a:endParaRPr lang="zh-CN" altLang="en-US" sz="700" b="0" i="0" u="none" strike="noStrike">
                        <a:solidFill>
                          <a:srgbClr val="000000"/>
                        </a:solidFill>
                        <a:effectLst/>
                        <a:latin typeface="宋体"/>
                      </a:endParaRPr>
                    </a:p>
                  </a:txBody>
                  <a:tcPr marL="7391" marR="7391" marT="7391" marB="0" anchor="ctr"/>
                </a:tc>
                <a:tc vMerge="1">
                  <a:txBody>
                    <a:bodyPr/>
                    <a:lstStyle/>
                    <a:p>
                      <a:endParaRPr lang="zh-CN" altLang="en-US"/>
                    </a:p>
                  </a:txBody>
                  <a:tcPr/>
                </a:tc>
                <a:tc>
                  <a:txBody>
                    <a:bodyPr/>
                    <a:lstStyle/>
                    <a:p>
                      <a:pPr algn="ctr" fontAlgn="ctr"/>
                      <a:r>
                        <a:rPr lang="zh-CN" altLang="en-US" sz="700" u="none" strike="noStrike">
                          <a:effectLst/>
                        </a:rPr>
                        <a:t>综合单价</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合价</a:t>
                      </a:r>
                      <a:endParaRPr lang="zh-CN" altLang="en-US" sz="700" b="0" i="0" u="none" strike="noStrike">
                        <a:solidFill>
                          <a:srgbClr val="000000"/>
                        </a:solidFill>
                        <a:effectLst/>
                        <a:latin typeface="宋体"/>
                      </a:endParaRPr>
                    </a:p>
                  </a:txBody>
                  <a:tcPr marL="7391" marR="7391" marT="7391" marB="0" anchor="ctr"/>
                </a:tc>
                <a:tc vMerge="1">
                  <a:txBody>
                    <a:bodyPr/>
                    <a:lstStyle/>
                    <a:p>
                      <a:endParaRPr lang="zh-CN" altLang="en-US"/>
                    </a:p>
                  </a:txBody>
                  <a:tcPr/>
                </a:tc>
              </a:tr>
              <a:tr h="118155">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洽商</a:t>
                      </a:r>
                      <a:r>
                        <a:rPr lang="en-US" altLang="zh-CN" sz="700" u="none" strike="noStrike">
                          <a:effectLst/>
                        </a:rPr>
                        <a:t>001</a:t>
                      </a:r>
                      <a:r>
                        <a:rPr lang="zh-CN" altLang="en-US" sz="700" u="none" strike="noStrike">
                          <a:effectLst/>
                        </a:rPr>
                        <a:t>号</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r>
              <a:tr h="228655">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六层新层轻钢龙骨埃特板隔墙</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r>
              <a:tr h="228655">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a:endParaRPr>
                    </a:p>
                  </a:txBody>
                  <a:tcPr marL="7391" marR="7391" marT="7391" marB="0" anchor="ctr"/>
                </a:tc>
                <a:tc>
                  <a:txBody>
                    <a:bodyPr/>
                    <a:lstStyle/>
                    <a:p>
                      <a:pPr algn="l" fontAlgn="ctr"/>
                      <a:r>
                        <a:rPr lang="en-US" altLang="zh-CN" sz="700" u="none" strike="noStrike">
                          <a:effectLst/>
                        </a:rPr>
                        <a:t>020209002001</a:t>
                      </a:r>
                      <a:endParaRPr lang="en-US" altLang="zh-CN"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轻钢龙骨双面单层埃特板隔墙</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en-US" sz="700" u="none" strike="noStrike">
                          <a:effectLst/>
                        </a:rPr>
                        <a:t>m2</a:t>
                      </a:r>
                      <a:endParaRPr lang="en-US"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214.98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229.22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49277.72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206.98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229.22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47443.96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-1833.76 </a:t>
                      </a:r>
                      <a:endParaRPr lang="en-US" altLang="zh-CN" sz="700" b="0" i="0" u="none" strike="noStrike">
                        <a:solidFill>
                          <a:srgbClr val="000000"/>
                        </a:solidFill>
                        <a:effectLst/>
                        <a:latin typeface="宋体"/>
                      </a:endParaRPr>
                    </a:p>
                  </a:txBody>
                  <a:tcPr marL="7391" marR="7391" marT="7391" marB="0" anchor="ctr"/>
                </a:tc>
              </a:tr>
              <a:tr h="118155">
                <a:tc>
                  <a:txBody>
                    <a:bodyPr/>
                    <a:lstStyle/>
                    <a:p>
                      <a:pPr algn="ctr" fontAlgn="ctr"/>
                      <a:r>
                        <a:rPr lang="zh-CN" altLang="en-US" sz="700" u="none" strike="noStrike" dirty="0">
                          <a:effectLst/>
                        </a:rPr>
                        <a:t>　</a:t>
                      </a:r>
                      <a:endParaRPr lang="zh-CN" altLang="en-US" sz="700" b="0" i="0" u="none" strike="noStrike" dirty="0">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洽商</a:t>
                      </a:r>
                      <a:r>
                        <a:rPr lang="en-US" altLang="zh-CN" sz="700" u="none" strike="noStrike">
                          <a:effectLst/>
                        </a:rPr>
                        <a:t>004</a:t>
                      </a:r>
                      <a:r>
                        <a:rPr lang="zh-CN" altLang="en-US" sz="700" u="none" strike="noStrike">
                          <a:effectLst/>
                        </a:rPr>
                        <a:t>号</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dirty="0">
                          <a:effectLst/>
                        </a:rPr>
                        <a:t>　</a:t>
                      </a:r>
                      <a:endParaRPr lang="zh-CN" altLang="en-US" sz="700" b="0" i="0" u="none" strike="noStrike" dirty="0">
                        <a:solidFill>
                          <a:srgbClr val="000000"/>
                        </a:solidFill>
                        <a:effectLst/>
                        <a:latin typeface="宋体"/>
                      </a:endParaRPr>
                    </a:p>
                  </a:txBody>
                  <a:tcPr marL="7391" marR="7391" marT="7391" marB="0" anchor="ctr"/>
                </a:tc>
              </a:tr>
              <a:tr h="339155">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六层全部、十四层和十五层部分吊顶由不上人改为上人吊顶</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dirty="0">
                          <a:effectLst/>
                        </a:rPr>
                        <a:t>　</a:t>
                      </a:r>
                      <a:endParaRPr lang="zh-CN" altLang="en-US" sz="700" b="0" i="0" u="none" strike="noStrike" dirty="0">
                        <a:solidFill>
                          <a:srgbClr val="000000"/>
                        </a:solidFill>
                        <a:effectLst/>
                        <a:latin typeface="宋体"/>
                      </a:endParaRPr>
                    </a:p>
                  </a:txBody>
                  <a:tcPr marL="7391" marR="7391" marT="7391" marB="0" anchor="ctr"/>
                </a:tc>
              </a:tr>
              <a:tr h="228655">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已完成不上人吊顶龙骨的拆除</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r>
              <a:tr h="560155">
                <a:tc>
                  <a:txBody>
                    <a:bodyPr/>
                    <a:lstStyle/>
                    <a:p>
                      <a:pPr algn="ctr" fontAlgn="ctr"/>
                      <a:r>
                        <a:rPr lang="en-US" altLang="zh-CN" sz="700" u="none" strike="noStrike">
                          <a:effectLst/>
                        </a:rPr>
                        <a:t>7</a:t>
                      </a:r>
                      <a:endParaRPr lang="en-US" altLang="zh-CN" sz="700" b="0" i="0" u="none" strike="noStrike">
                        <a:solidFill>
                          <a:srgbClr val="000000"/>
                        </a:solidFill>
                        <a:effectLst/>
                        <a:latin typeface="Times New Roman"/>
                      </a:endParaRPr>
                    </a:p>
                  </a:txBody>
                  <a:tcPr marL="7391" marR="7391" marT="7391" marB="0" anchor="ctr"/>
                </a:tc>
                <a:tc>
                  <a:txBody>
                    <a:bodyPr/>
                    <a:lstStyle/>
                    <a:p>
                      <a:pPr algn="l" fontAlgn="ctr"/>
                      <a:r>
                        <a:rPr lang="en-US" altLang="zh-CN" sz="700" u="none" strike="noStrike">
                          <a:effectLst/>
                        </a:rPr>
                        <a:t>020302001002</a:t>
                      </a:r>
                      <a:endParaRPr lang="en-US" altLang="zh-CN"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天棚吊顶 </a:t>
                      </a:r>
                      <a:br>
                        <a:rPr lang="zh-CN" altLang="en-US" sz="700" u="none" strike="noStrike">
                          <a:effectLst/>
                        </a:rPr>
                      </a:br>
                      <a:r>
                        <a:rPr lang="zh-CN" altLang="en-US" sz="700" u="none" strike="noStrike">
                          <a:effectLst/>
                        </a:rPr>
                        <a:t/>
                      </a:r>
                      <a:br>
                        <a:rPr lang="zh-CN" altLang="en-US" sz="700" u="none" strike="noStrike">
                          <a:effectLst/>
                        </a:rPr>
                      </a:br>
                      <a:r>
                        <a:rPr lang="zh-CN" altLang="en-US" sz="700" u="none" strike="noStrike">
                          <a:effectLst/>
                        </a:rPr>
                        <a:t>  </a:t>
                      </a:r>
                      <a:r>
                        <a:rPr lang="en-US" altLang="zh-CN" sz="700" u="none" strike="noStrike">
                          <a:effectLst/>
                        </a:rPr>
                        <a:t>[</a:t>
                      </a:r>
                      <a:r>
                        <a:rPr lang="zh-CN" altLang="en-US" sz="700" u="none" strike="noStrike">
                          <a:effectLst/>
                        </a:rPr>
                        <a:t>工作内容</a:t>
                      </a:r>
                      <a:r>
                        <a:rPr lang="en-US" altLang="zh-CN" sz="700" u="none" strike="noStrike">
                          <a:effectLst/>
                        </a:rPr>
                        <a:t>]</a:t>
                      </a:r>
                      <a:br>
                        <a:rPr lang="en-US" altLang="zh-CN" sz="700" u="none" strike="noStrike">
                          <a:effectLst/>
                        </a:rPr>
                      </a:br>
                      <a:r>
                        <a:rPr lang="en-US" altLang="zh-CN" sz="700" u="none" strike="noStrike">
                          <a:effectLst/>
                        </a:rPr>
                        <a:t/>
                      </a:r>
                      <a:br>
                        <a:rPr lang="en-US" altLang="zh-CN" sz="700" u="none" strike="noStrike">
                          <a:effectLst/>
                        </a:rPr>
                      </a:br>
                      <a:r>
                        <a:rPr lang="en-US" altLang="zh-CN" sz="700" u="none" strike="noStrike">
                          <a:effectLst/>
                        </a:rPr>
                        <a:t> 1.</a:t>
                      </a:r>
                      <a:r>
                        <a:rPr lang="zh-CN" altLang="en-US" sz="700" u="none" strike="noStrike">
                          <a:effectLst/>
                        </a:rPr>
                        <a:t>拆除主次龙骨</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en-US" sz="700" u="none" strike="noStrike">
                          <a:effectLst/>
                        </a:rPr>
                        <a:t>m2</a:t>
                      </a:r>
                      <a:endParaRPr lang="en-US" sz="700" b="0" i="0" u="none" strike="noStrike">
                        <a:solidFill>
                          <a:srgbClr val="000000"/>
                        </a:solidFill>
                        <a:effectLst/>
                        <a:latin typeface="宋体"/>
                      </a:endParaRPr>
                    </a:p>
                  </a:txBody>
                  <a:tcPr marL="7391" marR="7391" marT="7391" marB="0" anchor="ctr"/>
                </a:tc>
                <a:tc rowSpan="2">
                  <a:txBody>
                    <a:bodyPr/>
                    <a:lstStyle/>
                    <a:p>
                      <a:pPr algn="ctr" fontAlgn="ctr"/>
                      <a:r>
                        <a:rPr lang="en-US" altLang="zh-CN" sz="700" u="none" strike="noStrike">
                          <a:effectLst/>
                        </a:rPr>
                        <a:t>980.75 </a:t>
                      </a:r>
                      <a:endParaRPr lang="en-US" altLang="zh-CN" sz="700" b="0" i="0" u="none" strike="noStrike">
                        <a:solidFill>
                          <a:srgbClr val="000000"/>
                        </a:solidFill>
                        <a:effectLst/>
                        <a:latin typeface="宋体"/>
                      </a:endParaRPr>
                    </a:p>
                  </a:txBody>
                  <a:tcPr marL="7391" marR="7391" marT="7391" marB="0" anchor="ctr"/>
                </a:tc>
                <a:tc rowSpan="2">
                  <a:txBody>
                    <a:bodyPr/>
                    <a:lstStyle/>
                    <a:p>
                      <a:pPr algn="ctr" fontAlgn="ctr"/>
                      <a:r>
                        <a:rPr lang="en-US" altLang="zh-CN" sz="700" u="none" strike="noStrike">
                          <a:effectLst/>
                        </a:rPr>
                        <a:t>16.38 </a:t>
                      </a:r>
                      <a:endParaRPr lang="en-US" altLang="zh-CN" sz="700" b="0" i="0" u="none" strike="noStrike">
                        <a:solidFill>
                          <a:srgbClr val="000000"/>
                        </a:solidFill>
                        <a:effectLst/>
                        <a:latin typeface="宋体"/>
                      </a:endParaRPr>
                    </a:p>
                  </a:txBody>
                  <a:tcPr marL="7391" marR="7391" marT="7391" marB="0" anchor="ctr"/>
                </a:tc>
                <a:tc rowSpan="2">
                  <a:txBody>
                    <a:bodyPr/>
                    <a:lstStyle/>
                    <a:p>
                      <a:pPr algn="ctr" fontAlgn="ctr"/>
                      <a:r>
                        <a:rPr lang="en-US" altLang="zh-CN" sz="700" u="none" strike="noStrike">
                          <a:effectLst/>
                        </a:rPr>
                        <a:t>16064.69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180.30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16.38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2953.31 </a:t>
                      </a:r>
                      <a:endParaRPr lang="en-US" altLang="zh-CN" sz="700" b="0" i="0" u="none" strike="noStrike">
                        <a:solidFill>
                          <a:srgbClr val="000000"/>
                        </a:solidFill>
                        <a:effectLst/>
                        <a:latin typeface="宋体"/>
                      </a:endParaRPr>
                    </a:p>
                  </a:txBody>
                  <a:tcPr marL="7391" marR="7391" marT="7391" marB="0" anchor="ctr"/>
                </a:tc>
                <a:tc rowSpan="2">
                  <a:txBody>
                    <a:bodyPr/>
                    <a:lstStyle/>
                    <a:p>
                      <a:pPr algn="ctr" fontAlgn="ctr"/>
                      <a:r>
                        <a:rPr lang="en-US" altLang="zh-CN" sz="700" u="none" strike="noStrike" dirty="0">
                          <a:effectLst/>
                        </a:rPr>
                        <a:t>-3059.13 </a:t>
                      </a:r>
                      <a:endParaRPr lang="en-US" altLang="zh-CN" sz="700" b="0" i="0" u="none" strike="noStrike" dirty="0">
                        <a:solidFill>
                          <a:srgbClr val="000000"/>
                        </a:solidFill>
                        <a:effectLst/>
                        <a:latin typeface="宋体"/>
                      </a:endParaRPr>
                    </a:p>
                  </a:txBody>
                  <a:tcPr marL="7391" marR="7391" marT="7391" marB="0" anchor="ctr"/>
                </a:tc>
              </a:tr>
              <a:tr h="560155">
                <a:tc>
                  <a:txBody>
                    <a:bodyPr/>
                    <a:lstStyle/>
                    <a:p>
                      <a:pPr algn="ctr" fontAlgn="ctr"/>
                      <a:r>
                        <a:rPr lang="en-US" altLang="zh-CN" sz="700" u="none" strike="noStrike">
                          <a:effectLst/>
                        </a:rPr>
                        <a:t>8</a:t>
                      </a:r>
                      <a:endParaRPr lang="en-US" altLang="zh-CN" sz="700" b="0" i="0" u="none" strike="noStrike">
                        <a:solidFill>
                          <a:srgbClr val="000000"/>
                        </a:solidFill>
                        <a:effectLst/>
                        <a:latin typeface="Times New Roman"/>
                      </a:endParaRPr>
                    </a:p>
                  </a:txBody>
                  <a:tcPr marL="7391" marR="7391" marT="7391" marB="0" anchor="ctr"/>
                </a:tc>
                <a:tc>
                  <a:txBody>
                    <a:bodyPr/>
                    <a:lstStyle/>
                    <a:p>
                      <a:pPr algn="l" fontAlgn="ctr"/>
                      <a:r>
                        <a:rPr lang="en-US" altLang="zh-CN" sz="700" u="none" strike="noStrike">
                          <a:effectLst/>
                        </a:rPr>
                        <a:t>020302001003</a:t>
                      </a:r>
                      <a:endParaRPr lang="en-US" altLang="zh-CN" sz="700" b="0" i="0" u="none" strike="noStrike">
                        <a:solidFill>
                          <a:srgbClr val="000000"/>
                        </a:solidFill>
                        <a:effectLst/>
                        <a:latin typeface="宋体"/>
                      </a:endParaRPr>
                    </a:p>
                  </a:txBody>
                  <a:tcPr marL="7391" marR="7391" marT="7391" marB="0" anchor="ctr"/>
                </a:tc>
                <a:tc>
                  <a:txBody>
                    <a:bodyPr/>
                    <a:lstStyle/>
                    <a:p>
                      <a:pPr algn="l" fontAlgn="ctr"/>
                      <a:r>
                        <a:rPr lang="zh-CN" altLang="en-US" sz="700" u="none" strike="noStrike">
                          <a:effectLst/>
                        </a:rPr>
                        <a:t>天棚吊顶 </a:t>
                      </a:r>
                      <a:br>
                        <a:rPr lang="zh-CN" altLang="en-US" sz="700" u="none" strike="noStrike">
                          <a:effectLst/>
                        </a:rPr>
                      </a:br>
                      <a:r>
                        <a:rPr lang="zh-CN" altLang="en-US" sz="700" u="none" strike="noStrike">
                          <a:effectLst/>
                        </a:rPr>
                        <a:t/>
                      </a:r>
                      <a:br>
                        <a:rPr lang="zh-CN" altLang="en-US" sz="700" u="none" strike="noStrike">
                          <a:effectLst/>
                        </a:rPr>
                      </a:br>
                      <a:r>
                        <a:rPr lang="zh-CN" altLang="en-US" sz="700" u="none" strike="noStrike">
                          <a:effectLst/>
                        </a:rPr>
                        <a:t>  </a:t>
                      </a:r>
                      <a:r>
                        <a:rPr lang="en-US" altLang="zh-CN" sz="700" u="none" strike="noStrike">
                          <a:effectLst/>
                        </a:rPr>
                        <a:t>[</a:t>
                      </a:r>
                      <a:r>
                        <a:rPr lang="zh-CN" altLang="en-US" sz="700" u="none" strike="noStrike">
                          <a:effectLst/>
                        </a:rPr>
                        <a:t>工作内容</a:t>
                      </a:r>
                      <a:r>
                        <a:rPr lang="en-US" altLang="zh-CN" sz="700" u="none" strike="noStrike">
                          <a:effectLst/>
                        </a:rPr>
                        <a:t>]</a:t>
                      </a:r>
                      <a:br>
                        <a:rPr lang="en-US" altLang="zh-CN" sz="700" u="none" strike="noStrike">
                          <a:effectLst/>
                        </a:rPr>
                      </a:br>
                      <a:r>
                        <a:rPr lang="en-US" altLang="zh-CN" sz="700" u="none" strike="noStrike">
                          <a:effectLst/>
                        </a:rPr>
                        <a:t/>
                      </a:r>
                      <a:br>
                        <a:rPr lang="en-US" altLang="zh-CN" sz="700" u="none" strike="noStrike">
                          <a:effectLst/>
                        </a:rPr>
                      </a:br>
                      <a:r>
                        <a:rPr lang="en-US" altLang="zh-CN" sz="700" u="none" strike="noStrike">
                          <a:effectLst/>
                        </a:rPr>
                        <a:t>  1.</a:t>
                      </a:r>
                      <a:r>
                        <a:rPr lang="zh-CN" altLang="en-US" sz="700" u="none" strike="noStrike">
                          <a:effectLst/>
                        </a:rPr>
                        <a:t>拆除主龙骨</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en-US" sz="700" u="none" strike="noStrike">
                          <a:effectLst/>
                        </a:rPr>
                        <a:t>m2</a:t>
                      </a:r>
                      <a:endParaRPr lang="en-US" sz="700" b="0" i="0" u="none" strike="noStrike">
                        <a:solidFill>
                          <a:srgbClr val="000000"/>
                        </a:solidFill>
                        <a:effectLst/>
                        <a:latin typeface="宋体"/>
                      </a:endParaRPr>
                    </a:p>
                  </a:txBody>
                  <a:tcPr marL="7391" marR="7391" marT="7391"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r" fontAlgn="ctr"/>
                      <a:r>
                        <a:rPr lang="en-US" altLang="zh-CN" sz="700" u="none" strike="noStrike">
                          <a:effectLst/>
                        </a:rPr>
                        <a:t>613.69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16.38 </a:t>
                      </a:r>
                      <a:endParaRPr lang="en-US" altLang="zh-CN" sz="700" b="0" i="0" u="none" strike="noStrike">
                        <a:solidFill>
                          <a:srgbClr val="000000"/>
                        </a:solidFill>
                        <a:effectLst/>
                        <a:latin typeface="宋体"/>
                      </a:endParaRPr>
                    </a:p>
                  </a:txBody>
                  <a:tcPr marL="7391" marR="7391" marT="7391" marB="0" anchor="ctr"/>
                </a:tc>
                <a:tc>
                  <a:txBody>
                    <a:bodyPr/>
                    <a:lstStyle/>
                    <a:p>
                      <a:pPr algn="r" fontAlgn="ctr"/>
                      <a:r>
                        <a:rPr lang="en-US" altLang="zh-CN" sz="700" u="none" strike="noStrike">
                          <a:effectLst/>
                        </a:rPr>
                        <a:t>10052.24 </a:t>
                      </a:r>
                      <a:endParaRPr lang="en-US" altLang="zh-CN" sz="700" b="0" i="0" u="none" strike="noStrike">
                        <a:solidFill>
                          <a:srgbClr val="000000"/>
                        </a:solidFill>
                        <a:effectLst/>
                        <a:latin typeface="宋体"/>
                      </a:endParaRPr>
                    </a:p>
                  </a:txBody>
                  <a:tcPr marL="7391" marR="7391" marT="7391" marB="0" anchor="ctr"/>
                </a:tc>
                <a:tc vMerge="1">
                  <a:txBody>
                    <a:bodyPr/>
                    <a:lstStyle/>
                    <a:p>
                      <a:endParaRPr lang="zh-CN" altLang="en-US"/>
                    </a:p>
                  </a:txBody>
                  <a:tcPr/>
                </a:tc>
              </a:tr>
              <a:tr h="118155">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a:endParaRPr>
                    </a:p>
                  </a:txBody>
                  <a:tcPr marL="7391" marR="7391" marT="7391" marB="0" anchor="ctr"/>
                </a:tc>
              </a:tr>
              <a:tr h="228655">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合计</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3986483.98 </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zh-CN" altLang="en-US" sz="700" u="none" strike="noStrike">
                          <a:effectLst/>
                        </a:rPr>
                        <a:t> </a:t>
                      </a:r>
                      <a:endParaRPr lang="zh-CN" altLang="en-US"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a:effectLst/>
                        </a:rPr>
                        <a:t>3129453.37</a:t>
                      </a:r>
                      <a:endParaRPr lang="en-US" altLang="zh-CN" sz="700" b="0" i="0" u="none" strike="noStrike">
                        <a:solidFill>
                          <a:srgbClr val="000000"/>
                        </a:solidFill>
                        <a:effectLst/>
                        <a:latin typeface="宋体"/>
                      </a:endParaRPr>
                    </a:p>
                  </a:txBody>
                  <a:tcPr marL="7391" marR="7391" marT="7391" marB="0" anchor="ctr"/>
                </a:tc>
                <a:tc>
                  <a:txBody>
                    <a:bodyPr/>
                    <a:lstStyle/>
                    <a:p>
                      <a:pPr algn="ctr" fontAlgn="ctr"/>
                      <a:r>
                        <a:rPr lang="en-US" altLang="zh-CN" sz="700" u="none" strike="noStrike" dirty="0">
                          <a:effectLst/>
                        </a:rPr>
                        <a:t>857030.61 </a:t>
                      </a:r>
                      <a:endParaRPr lang="en-US" altLang="zh-CN" sz="700" b="0" i="0" u="none" strike="noStrike" dirty="0">
                        <a:solidFill>
                          <a:srgbClr val="000000"/>
                        </a:solidFill>
                        <a:effectLst/>
                        <a:latin typeface="宋体"/>
                      </a:endParaRPr>
                    </a:p>
                  </a:txBody>
                  <a:tcPr marL="7391" marR="7391" marT="7391" marB="0" anchor="ct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a:stretch>
            <a:fillRect/>
          </a:stretch>
        </p:blipFill>
        <p:spPr bwMode="auto">
          <a:xfrm>
            <a:off x="1121772" y="2204864"/>
            <a:ext cx="7817238" cy="3178464"/>
          </a:xfrm>
          <a:prstGeom prst="rect">
            <a:avLst/>
          </a:prstGeom>
          <a:noFill/>
          <a:ln w="9525">
            <a:noFill/>
            <a:miter lim="800000"/>
            <a:headEnd/>
            <a:tailEnd/>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Rectangle 30"/>
          <p:cNvSpPr>
            <a:spLocks noChangeArrowheads="1"/>
          </p:cNvSpPr>
          <p:nvPr/>
        </p:nvSpPr>
        <p:spPr bwMode="auto">
          <a:xfrm>
            <a:off x="1764531" y="6353941"/>
            <a:ext cx="6593681"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3" name="AutoShape 39"/>
          <p:cNvSpPr>
            <a:spLocks noChangeArrowheads="1"/>
          </p:cNvSpPr>
          <p:nvPr/>
        </p:nvSpPr>
        <p:spPr bwMode="auto">
          <a:xfrm>
            <a:off x="773877" y="5682421"/>
            <a:ext cx="8513028" cy="785818"/>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14" name="矩形 13"/>
          <p:cNvSpPr/>
          <p:nvPr/>
        </p:nvSpPr>
        <p:spPr>
          <a:xfrm>
            <a:off x="773877" y="5753860"/>
            <a:ext cx="8513028" cy="1169551"/>
          </a:xfrm>
          <a:prstGeom prst="rect">
            <a:avLst/>
          </a:prstGeom>
        </p:spPr>
        <p:txBody>
          <a:bodyPr wrap="square">
            <a:spAutoFit/>
          </a:bodyPr>
          <a:lstStyle/>
          <a:p>
            <a:pPr marL="0" lvl="1" algn="ctr">
              <a:lnSpc>
                <a:spcPct val="150000"/>
              </a:lnSpc>
              <a:defRPr/>
            </a:pPr>
            <a:r>
              <a:rPr lang="zh-CN" altLang="en-US" sz="2000" b="1" dirty="0" smtClean="0">
                <a:solidFill>
                  <a:srgbClr val="C00000"/>
                </a:solidFill>
                <a:latin typeface="微软雅黑" pitchFamily="34" charset="-122"/>
                <a:ea typeface="微软雅黑" pitchFamily="34" charset="-122"/>
              </a:rPr>
              <a:t>工程计价定额的标准化和巨大的市场需求</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助推了专用软件的出现</a:t>
            </a:r>
          </a:p>
          <a:p>
            <a:pPr marL="0" lvl="1" algn="ctr">
              <a:lnSpc>
                <a:spcPct val="150000"/>
              </a:lnSpc>
              <a:buNone/>
              <a:defRPr/>
            </a:pPr>
            <a:endParaRPr lang="zh-CN" altLang="en-US" sz="2000" b="1" dirty="0" smtClean="0">
              <a:solidFill>
                <a:srgbClr val="C00000"/>
              </a:solidFill>
              <a:latin typeface="微软雅黑" pitchFamily="34" charset="-122"/>
              <a:ea typeface="微软雅黑" pitchFamily="34" charset="-122"/>
            </a:endParaRPr>
          </a:p>
        </p:txBody>
      </p:sp>
      <p:sp>
        <p:nvSpPr>
          <p:cNvPr id="15" name="矩形 14"/>
          <p:cNvSpPr/>
          <p:nvPr/>
        </p:nvSpPr>
        <p:spPr>
          <a:xfrm>
            <a:off x="666720" y="1500174"/>
            <a:ext cx="6500858" cy="553998"/>
          </a:xfrm>
          <a:prstGeom prst="rect">
            <a:avLst/>
          </a:prstGeom>
        </p:spPr>
        <p:txBody>
          <a:bodyPr wrap="square">
            <a:spAutoFit/>
          </a:bodyPr>
          <a:lstStyle/>
          <a:p>
            <a:pPr indent="536575">
              <a:lnSpc>
                <a:spcPct val="150000"/>
              </a:lnSpc>
              <a:defRPr/>
            </a:pPr>
            <a:r>
              <a:rPr lang="zh-CN" altLang="en-US" sz="2000" b="1" dirty="0" smtClean="0">
                <a:solidFill>
                  <a:srgbClr val="1D8AC8"/>
                </a:solidFill>
                <a:latin typeface="微软雅黑" pitchFamily="34" charset="-122"/>
                <a:ea typeface="微软雅黑" pitchFamily="34" charset="-122"/>
              </a:rPr>
              <a:t>为什么会出现专用计价软件？</a:t>
            </a:r>
            <a:endParaRPr lang="en-US" altLang="zh-CN" sz="2000" b="1" dirty="0" smtClean="0">
              <a:solidFill>
                <a:srgbClr val="1D8AC8"/>
              </a:solidFill>
              <a:latin typeface="微软雅黑" pitchFamily="34" charset="-122"/>
              <a:ea typeface="微软雅黑" pitchFamily="34" charset="-122"/>
            </a:endParaRPr>
          </a:p>
        </p:txBody>
      </p:sp>
      <p:sp>
        <p:nvSpPr>
          <p:cNvPr id="1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7"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Tree>
    <p:extLst>
      <p:ext uri="{BB962C8B-B14F-4D97-AF65-F5344CB8AC3E}">
        <p14:creationId xmlns:p14="http://schemas.microsoft.com/office/powerpoint/2010/main" val="376290887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矩形 8"/>
          <p:cNvSpPr/>
          <p:nvPr/>
        </p:nvSpPr>
        <p:spPr>
          <a:xfrm>
            <a:off x="666720" y="1643050"/>
            <a:ext cx="6753409" cy="553998"/>
          </a:xfrm>
          <a:prstGeom prst="rect">
            <a:avLst/>
          </a:prstGeom>
        </p:spPr>
        <p:txBody>
          <a:bodyPr wrap="square">
            <a:spAutoFit/>
          </a:bodyPr>
          <a:lstStyle/>
          <a:p>
            <a:pPr indent="536575">
              <a:lnSpc>
                <a:spcPct val="150000"/>
              </a:lnSpc>
              <a:defRPr/>
            </a:pPr>
            <a:r>
              <a:rPr lang="en-US" altLang="en-US" sz="2000" b="1" dirty="0" smtClean="0">
                <a:solidFill>
                  <a:srgbClr val="1D8AC8"/>
                </a:solidFill>
                <a:latin typeface="微软雅黑" pitchFamily="34" charset="-122"/>
                <a:ea typeface="微软雅黑" pitchFamily="34" charset="-122"/>
              </a:rPr>
              <a:t>21</a:t>
            </a:r>
            <a:r>
              <a:rPr lang="zh-CN" altLang="en-US" sz="2000" b="1" dirty="0" smtClean="0">
                <a:solidFill>
                  <a:srgbClr val="1D8AC8"/>
                </a:solidFill>
                <a:latin typeface="微软雅黑" pitchFamily="34" charset="-122"/>
                <a:ea typeface="微软雅黑" pitchFamily="34" charset="-122"/>
              </a:rPr>
              <a:t>世纪初期</a:t>
            </a:r>
            <a:r>
              <a:rPr lang="en-US" altLang="zh-CN" sz="2000" b="1" dirty="0" smtClean="0">
                <a:solidFill>
                  <a:srgbClr val="1D8AC8"/>
                </a:solidFill>
                <a:latin typeface="微软雅黑" pitchFamily="34" charset="-122"/>
                <a:ea typeface="微软雅黑" pitchFamily="34" charset="-122"/>
              </a:rPr>
              <a:t>——</a:t>
            </a:r>
            <a:r>
              <a:rPr lang="zh-CN" altLang="en-US" sz="2000" b="1" dirty="0" smtClean="0">
                <a:solidFill>
                  <a:srgbClr val="1D8AC8"/>
                </a:solidFill>
                <a:latin typeface="微软雅黑" pitchFamily="34" charset="-122"/>
                <a:ea typeface="微软雅黑" pitchFamily="34" charset="-122"/>
              </a:rPr>
              <a:t>自动算量（图形算量）软件出现</a:t>
            </a:r>
            <a:endParaRPr lang="en-US" altLang="zh-CN" sz="2000" b="1" dirty="0" smtClean="0">
              <a:solidFill>
                <a:srgbClr val="1D8AC8"/>
              </a:solidFill>
              <a:latin typeface="微软雅黑" pitchFamily="34" charset="-122"/>
              <a:ea typeface="微软雅黑" pitchFamily="34" charset="-122"/>
            </a:endParaRPr>
          </a:p>
        </p:txBody>
      </p:sp>
      <p:sp>
        <p:nvSpPr>
          <p:cNvPr id="10" name="矩形 9"/>
          <p:cNvSpPr/>
          <p:nvPr/>
        </p:nvSpPr>
        <p:spPr>
          <a:xfrm>
            <a:off x="881034" y="2214554"/>
            <a:ext cx="2940830" cy="3323987"/>
          </a:xfrm>
          <a:prstGeom prst="rect">
            <a:avLst/>
          </a:prstGeom>
        </p:spPr>
        <p:txBody>
          <a:bodyPr wrap="square">
            <a:spAutoFit/>
          </a:bodyPr>
          <a:lstStyle/>
          <a:p>
            <a:pPr indent="536575">
              <a:lnSpc>
                <a:spcPct val="150000"/>
              </a:lnSpc>
              <a:defRPr/>
            </a:pPr>
            <a:r>
              <a:rPr lang="zh-CN" altLang="en-US" sz="2000" dirty="0" smtClean="0">
                <a:latin typeface="微软雅黑" pitchFamily="34" charset="-122"/>
                <a:ea typeface="微软雅黑" pitchFamily="34" charset="-122"/>
              </a:rPr>
              <a:t>通过画图或与设计软件的整合，依据工程量计算规则，自动计算工程量，编制出工程量清单。并可实现与计价软件、信息管理系统的整合。</a:t>
            </a:r>
            <a:endParaRPr lang="en-US" altLang="zh-CN" sz="2000" dirty="0" smtClean="0">
              <a:latin typeface="微软雅黑" pitchFamily="34" charset="-122"/>
              <a:ea typeface="微软雅黑" pitchFamily="34" charset="-122"/>
            </a:endParaRPr>
          </a:p>
        </p:txBody>
      </p:sp>
      <p:pic>
        <p:nvPicPr>
          <p:cNvPr id="11" name="Picture 6"/>
          <p:cNvPicPr>
            <a:picLocks noChangeAspect="1" noChangeArrowheads="1"/>
          </p:cNvPicPr>
          <p:nvPr/>
        </p:nvPicPr>
        <p:blipFill>
          <a:blip r:embed="rId3"/>
          <a:srcRect/>
          <a:stretch>
            <a:fillRect/>
          </a:stretch>
        </p:blipFill>
        <p:spPr bwMode="auto">
          <a:xfrm>
            <a:off x="3952868" y="2285992"/>
            <a:ext cx="5590549" cy="2928934"/>
          </a:xfrm>
          <a:prstGeom prst="rect">
            <a:avLst/>
          </a:prstGeom>
          <a:noFill/>
          <a:ln w="9525">
            <a:noFill/>
            <a:miter lim="800000"/>
            <a:headEnd/>
            <a:tailEnd/>
          </a:ln>
          <a:effectLst/>
        </p:spPr>
      </p:pic>
      <p:sp>
        <p:nvSpPr>
          <p:cNvPr id="13" name="Rectangle 30"/>
          <p:cNvSpPr>
            <a:spLocks noChangeArrowheads="1"/>
          </p:cNvSpPr>
          <p:nvPr/>
        </p:nvSpPr>
        <p:spPr bwMode="auto">
          <a:xfrm>
            <a:off x="1764531" y="6353941"/>
            <a:ext cx="6593681"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4" name="AutoShape 39"/>
          <p:cNvSpPr>
            <a:spLocks noChangeArrowheads="1"/>
          </p:cNvSpPr>
          <p:nvPr/>
        </p:nvSpPr>
        <p:spPr bwMode="auto">
          <a:xfrm>
            <a:off x="809596" y="5500702"/>
            <a:ext cx="8513028" cy="1110413"/>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15" name="矩形 14"/>
          <p:cNvSpPr/>
          <p:nvPr/>
        </p:nvSpPr>
        <p:spPr>
          <a:xfrm>
            <a:off x="696486" y="5429265"/>
            <a:ext cx="8513028" cy="1169551"/>
          </a:xfrm>
          <a:prstGeom prst="rect">
            <a:avLst/>
          </a:prstGeom>
        </p:spPr>
        <p:txBody>
          <a:bodyPr wrap="square">
            <a:spAutoFit/>
          </a:bodyPr>
          <a:lstStyle/>
          <a:p>
            <a:pPr indent="536575">
              <a:lnSpc>
                <a:spcPct val="150000"/>
              </a:lnSpc>
              <a:defRPr/>
            </a:pPr>
            <a:r>
              <a:rPr lang="zh-CN" altLang="en-US" sz="2000" b="1" dirty="0" smtClean="0">
                <a:solidFill>
                  <a:srgbClr val="C00000"/>
                </a:solidFill>
                <a:latin typeface="微软雅黑" pitchFamily="34" charset="-122"/>
                <a:ea typeface="微软雅黑" pitchFamily="34" charset="-122"/>
              </a:rPr>
              <a:t>目前：房屋建筑工程</a:t>
            </a:r>
            <a:r>
              <a:rPr lang="zh-CN" altLang="en-US" sz="2000" b="1" dirty="0">
                <a:solidFill>
                  <a:srgbClr val="C00000"/>
                </a:solidFill>
                <a:latin typeface="微软雅黑" pitchFamily="34" charset="-122"/>
                <a:ea typeface="微软雅黑" pitchFamily="34" charset="-122"/>
              </a:rPr>
              <a:t>结构应用率</a:t>
            </a:r>
            <a:r>
              <a:rPr lang="en-US" altLang="zh-CN" sz="2000" b="1" dirty="0" smtClean="0">
                <a:solidFill>
                  <a:srgbClr val="C00000"/>
                </a:solidFill>
                <a:latin typeface="微软雅黑" pitchFamily="34" charset="-122"/>
                <a:ea typeface="微软雅黑" pitchFamily="34" charset="-122"/>
              </a:rPr>
              <a:t>80%</a:t>
            </a:r>
            <a:r>
              <a:rPr lang="zh-CN" altLang="en-US" sz="2000" b="1" dirty="0" smtClean="0">
                <a:solidFill>
                  <a:srgbClr val="C00000"/>
                </a:solidFill>
                <a:latin typeface="微软雅黑" pitchFamily="34" charset="-122"/>
                <a:ea typeface="微软雅黑" pitchFamily="34" charset="-122"/>
              </a:rPr>
              <a:t>左右；</a:t>
            </a:r>
            <a:endParaRPr lang="en-US" altLang="zh-CN" sz="2000" b="1" dirty="0" smtClean="0">
              <a:solidFill>
                <a:srgbClr val="C00000"/>
              </a:solidFill>
              <a:latin typeface="微软雅黑" pitchFamily="34" charset="-122"/>
              <a:ea typeface="微软雅黑" pitchFamily="34" charset="-122"/>
            </a:endParaRPr>
          </a:p>
          <a:p>
            <a:pPr indent="536575">
              <a:lnSpc>
                <a:spcPct val="150000"/>
              </a:lnSpc>
              <a:defRPr/>
            </a:pPr>
            <a:r>
              <a:rPr lang="zh-CN" altLang="en-US" sz="2000" b="1" dirty="0" smtClean="0">
                <a:solidFill>
                  <a:srgbClr val="C00000"/>
                </a:solidFill>
                <a:latin typeface="微软雅黑" pitchFamily="34" charset="-122"/>
                <a:ea typeface="微软雅黑" pitchFamily="34" charset="-122"/>
              </a:rPr>
              <a:t>其他领域也在快速发展，安装、装饰的自动图形算量已经被突破</a:t>
            </a:r>
          </a:p>
        </p:txBody>
      </p:sp>
      <p:sp>
        <p:nvSpPr>
          <p:cNvPr id="1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7"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矩形 8"/>
          <p:cNvSpPr/>
          <p:nvPr/>
        </p:nvSpPr>
        <p:spPr>
          <a:xfrm>
            <a:off x="1523976" y="2143116"/>
            <a:ext cx="6396711" cy="1323439"/>
          </a:xfrm>
          <a:prstGeom prst="rect">
            <a:avLst/>
          </a:prstGeom>
        </p:spPr>
        <p:txBody>
          <a:bodyPr wrap="square">
            <a:spAutoFit/>
          </a:bodyPr>
          <a:lstStyle/>
          <a:p>
            <a:pPr indent="536575">
              <a:buFont typeface="Wingdings" pitchFamily="2" charset="2"/>
              <a:buChar char="l"/>
              <a:defRPr/>
            </a:pPr>
            <a:r>
              <a:rPr lang="zh-CN" altLang="en-US" dirty="0" smtClean="0">
                <a:latin typeface="微软雅黑" pitchFamily="34" charset="-122"/>
                <a:ea typeface="微软雅黑" pitchFamily="34" charset="-122"/>
              </a:rPr>
              <a:t>普遍使用专业软件进行辅助定额编制</a:t>
            </a:r>
            <a:endParaRPr lang="en-US" altLang="zh-CN" dirty="0" smtClean="0">
              <a:latin typeface="微软雅黑" pitchFamily="34" charset="-122"/>
              <a:ea typeface="微软雅黑" pitchFamily="34" charset="-122"/>
            </a:endParaRPr>
          </a:p>
          <a:p>
            <a:pPr indent="536575">
              <a:buFont typeface="Wingdings" pitchFamily="2" charset="2"/>
              <a:buChar char="l"/>
              <a:defRPr/>
            </a:pPr>
            <a:r>
              <a:rPr lang="zh-CN" altLang="en-US" dirty="0" smtClean="0">
                <a:latin typeface="微软雅黑" pitchFamily="34" charset="-122"/>
                <a:ea typeface="微软雅黑" pitchFamily="34" charset="-122"/>
              </a:rPr>
              <a:t>通过专业软件进行定额的水平分析</a:t>
            </a:r>
            <a:endParaRPr lang="en-US" altLang="zh-CN" dirty="0" smtClean="0">
              <a:latin typeface="微软雅黑" pitchFamily="34" charset="-122"/>
              <a:ea typeface="微软雅黑" pitchFamily="34" charset="-122"/>
            </a:endParaRPr>
          </a:p>
          <a:p>
            <a:pPr indent="536575">
              <a:buFont typeface="Wingdings" pitchFamily="2" charset="2"/>
              <a:buChar char="l"/>
              <a:defRPr/>
            </a:pPr>
            <a:r>
              <a:rPr lang="zh-CN" altLang="en-US" dirty="0" smtClean="0">
                <a:latin typeface="微软雅黑" pitchFamily="34" charset="-122"/>
                <a:ea typeface="微软雅黑" pitchFamily="34" charset="-122"/>
              </a:rPr>
              <a:t>自动形成出版格式及电子出版物</a:t>
            </a:r>
            <a:endParaRPr lang="en-US" altLang="zh-CN" dirty="0" smtClean="0">
              <a:latin typeface="微软雅黑" pitchFamily="34" charset="-122"/>
              <a:ea typeface="微软雅黑" pitchFamily="34" charset="-122"/>
            </a:endParaRPr>
          </a:p>
        </p:txBody>
      </p:sp>
      <p:pic>
        <p:nvPicPr>
          <p:cNvPr id="11" name="Picture 7"/>
          <p:cNvPicPr>
            <a:picLocks noChangeAspect="1" noChangeArrowheads="1"/>
          </p:cNvPicPr>
          <p:nvPr/>
        </p:nvPicPr>
        <p:blipFill>
          <a:blip r:embed="rId3" cstate="print"/>
          <a:srcRect/>
          <a:stretch>
            <a:fillRect/>
          </a:stretch>
        </p:blipFill>
        <p:spPr bwMode="auto">
          <a:xfrm>
            <a:off x="1238224" y="3643314"/>
            <a:ext cx="7131066" cy="2883434"/>
          </a:xfrm>
          <a:prstGeom prst="rect">
            <a:avLst/>
          </a:prstGeom>
          <a:ln w="63500" cmpd="thickThin">
            <a:solidFill>
              <a:schemeClr val="bg1">
                <a:lumMod val="65000"/>
              </a:schemeClr>
            </a:solidFill>
          </a:ln>
        </p:spPr>
      </p:pic>
      <p:grpSp>
        <p:nvGrpSpPr>
          <p:cNvPr id="2" name="Group 62"/>
          <p:cNvGrpSpPr>
            <a:grpSpLocks/>
          </p:cNvGrpSpPr>
          <p:nvPr/>
        </p:nvGrpSpPr>
        <p:grpSpPr bwMode="auto">
          <a:xfrm>
            <a:off x="732607" y="1446860"/>
            <a:ext cx="369742" cy="111269"/>
            <a:chOff x="1429" y="1843"/>
            <a:chExt cx="910" cy="296"/>
          </a:xfrm>
        </p:grpSpPr>
        <p:sp>
          <p:nvSpPr>
            <p:cNvPr id="15"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6"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9"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
        <p:nvSpPr>
          <p:cNvPr id="20" name="矩形 19"/>
          <p:cNvSpPr/>
          <p:nvPr/>
        </p:nvSpPr>
        <p:spPr>
          <a:xfrm>
            <a:off x="809596" y="1643050"/>
            <a:ext cx="3421129"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2</a:t>
            </a:r>
            <a:r>
              <a:rPr lang="zh-CN" altLang="en-US" dirty="0" smtClean="0">
                <a:solidFill>
                  <a:srgbClr val="C00000"/>
                </a:solidFill>
                <a:latin typeface="微软雅黑" pitchFamily="34" charset="-122"/>
                <a:ea typeface="微软雅黑" pitchFamily="34" charset="-122"/>
              </a:rPr>
              <a:t>）工程定额管理的信息化</a:t>
            </a:r>
            <a:endParaRPr lang="zh-CN" altLang="en-US"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矩形 8"/>
          <p:cNvSpPr/>
          <p:nvPr/>
        </p:nvSpPr>
        <p:spPr>
          <a:xfrm>
            <a:off x="666720" y="2071678"/>
            <a:ext cx="8899984" cy="1169551"/>
          </a:xfrm>
          <a:prstGeom prst="rect">
            <a:avLst/>
          </a:prstGeom>
        </p:spPr>
        <p:txBody>
          <a:bodyPr wrap="square">
            <a:spAutoFit/>
          </a:bodyPr>
          <a:lstStyle/>
          <a:p>
            <a:pPr indent="536575">
              <a:lnSpc>
                <a:spcPct val="150000"/>
              </a:lnSpc>
              <a:buFont typeface="Wingdings" pitchFamily="2" charset="2"/>
              <a:buChar char="l"/>
              <a:defRPr/>
            </a:pPr>
            <a:r>
              <a:rPr lang="zh-CN" altLang="en-US" dirty="0" smtClean="0">
                <a:latin typeface="微软雅黑" pitchFamily="34" charset="-122"/>
                <a:ea typeface="微软雅黑" pitchFamily="34" charset="-122"/>
              </a:rPr>
              <a:t>自动积累定额编制原始数据信息，便于管理</a:t>
            </a:r>
            <a:endParaRPr lang="en-US" altLang="zh-CN" dirty="0" smtClean="0">
              <a:latin typeface="微软雅黑" pitchFamily="34" charset="-122"/>
              <a:ea typeface="微软雅黑" pitchFamily="34" charset="-122"/>
            </a:endParaRPr>
          </a:p>
          <a:p>
            <a:pPr indent="536575">
              <a:lnSpc>
                <a:spcPct val="150000"/>
              </a:lnSpc>
              <a:buFont typeface="Wingdings" pitchFamily="2" charset="2"/>
              <a:buChar char="l"/>
              <a:defRPr/>
            </a:pPr>
            <a:r>
              <a:rPr lang="zh-CN" altLang="en-US" dirty="0" smtClean="0">
                <a:latin typeface="微软雅黑" pitchFamily="34" charset="-122"/>
                <a:ea typeface="微软雅黑" pitchFamily="34" charset="-122"/>
              </a:rPr>
              <a:t>建立了工程定额全息数据库，便于信息服务</a:t>
            </a:r>
            <a:endParaRPr lang="en-US" altLang="zh-CN" dirty="0" smtClean="0">
              <a:latin typeface="微软雅黑" pitchFamily="34" charset="-122"/>
              <a:ea typeface="微软雅黑" pitchFamily="34" charset="-122"/>
            </a:endParaRPr>
          </a:p>
        </p:txBody>
      </p:sp>
      <p:pic>
        <p:nvPicPr>
          <p:cNvPr id="10" name="Picture 12" descr="图标"/>
          <p:cNvPicPr>
            <a:picLocks noChangeAspect="1" noChangeArrowheads="1"/>
          </p:cNvPicPr>
          <p:nvPr/>
        </p:nvPicPr>
        <p:blipFill>
          <a:blip r:embed="rId3" cstate="print"/>
          <a:srcRect/>
          <a:stretch>
            <a:fillRect/>
          </a:stretch>
        </p:blipFill>
        <p:spPr bwMode="auto">
          <a:xfrm>
            <a:off x="1238224" y="3286124"/>
            <a:ext cx="7186001" cy="3320457"/>
          </a:xfrm>
          <a:prstGeom prst="rect">
            <a:avLst/>
          </a:prstGeom>
          <a:ln w="63500" cmpd="thickThin">
            <a:solidFill>
              <a:schemeClr val="bg1">
                <a:lumMod val="65000"/>
              </a:schemeClr>
            </a:solidFill>
          </a:ln>
        </p:spPr>
      </p:pic>
      <p:grpSp>
        <p:nvGrpSpPr>
          <p:cNvPr id="2" name="Group 62"/>
          <p:cNvGrpSpPr>
            <a:grpSpLocks/>
          </p:cNvGrpSpPr>
          <p:nvPr/>
        </p:nvGrpSpPr>
        <p:grpSpPr bwMode="auto">
          <a:xfrm>
            <a:off x="732607" y="1446860"/>
            <a:ext cx="369742" cy="111269"/>
            <a:chOff x="1429" y="1843"/>
            <a:chExt cx="910" cy="296"/>
          </a:xfrm>
        </p:grpSpPr>
        <p:sp>
          <p:nvSpPr>
            <p:cNvPr id="15"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6"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grpSp>
        <p:nvGrpSpPr>
          <p:cNvPr id="19" name="Group 62"/>
          <p:cNvGrpSpPr>
            <a:grpSpLocks/>
          </p:cNvGrpSpPr>
          <p:nvPr/>
        </p:nvGrpSpPr>
        <p:grpSpPr bwMode="auto">
          <a:xfrm>
            <a:off x="732607" y="1446860"/>
            <a:ext cx="369742" cy="111269"/>
            <a:chOff x="1429" y="1843"/>
            <a:chExt cx="910" cy="296"/>
          </a:xfrm>
        </p:grpSpPr>
        <p:sp>
          <p:nvSpPr>
            <p:cNvPr id="20"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21"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22"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
        <p:nvSpPr>
          <p:cNvPr id="23" name="矩形 22"/>
          <p:cNvSpPr/>
          <p:nvPr/>
        </p:nvSpPr>
        <p:spPr>
          <a:xfrm>
            <a:off x="809596" y="1643050"/>
            <a:ext cx="3421129"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2</a:t>
            </a:r>
            <a:r>
              <a:rPr lang="zh-CN" altLang="en-US" dirty="0" smtClean="0">
                <a:solidFill>
                  <a:srgbClr val="C00000"/>
                </a:solidFill>
                <a:latin typeface="微软雅黑" pitchFamily="34" charset="-122"/>
                <a:ea typeface="微软雅黑" pitchFamily="34" charset="-122"/>
              </a:rPr>
              <a:t>）工程定额管理的信息化</a:t>
            </a:r>
            <a:endParaRPr lang="zh-CN" altLang="en-US"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08851961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Group 62"/>
          <p:cNvGrpSpPr>
            <a:grpSpLocks/>
          </p:cNvGrpSpPr>
          <p:nvPr/>
        </p:nvGrpSpPr>
        <p:grpSpPr bwMode="auto">
          <a:xfrm>
            <a:off x="732607" y="1446860"/>
            <a:ext cx="369742" cy="111269"/>
            <a:chOff x="1429" y="1843"/>
            <a:chExt cx="910" cy="296"/>
          </a:xfrm>
        </p:grpSpPr>
        <p:sp>
          <p:nvSpPr>
            <p:cNvPr id="11"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2"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pic>
        <p:nvPicPr>
          <p:cNvPr id="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074" y="1285860"/>
            <a:ext cx="2340745" cy="164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7" descr="阴影5"/>
          <p:cNvPicPr>
            <a:picLocks noChangeAspect="1" noChangeArrowheads="1"/>
          </p:cNvPicPr>
          <p:nvPr/>
        </p:nvPicPr>
        <p:blipFill>
          <a:blip r:embed="rId4"/>
          <a:srcRect/>
          <a:stretch>
            <a:fillRect/>
          </a:stretch>
        </p:blipFill>
        <p:spPr bwMode="auto">
          <a:xfrm>
            <a:off x="968239" y="2976560"/>
            <a:ext cx="4017735" cy="166688"/>
          </a:xfrm>
          <a:prstGeom prst="rect">
            <a:avLst/>
          </a:prstGeom>
          <a:noFill/>
          <a:ln w="9525">
            <a:noFill/>
            <a:miter lim="800000"/>
            <a:headEnd/>
            <a:tailEnd/>
          </a:ln>
        </p:spPr>
      </p:pic>
      <p:sp>
        <p:nvSpPr>
          <p:cNvPr id="67" name="AutoShape 48"/>
          <p:cNvSpPr>
            <a:spLocks noChangeArrowheads="1"/>
          </p:cNvSpPr>
          <p:nvPr/>
        </p:nvSpPr>
        <p:spPr bwMode="auto">
          <a:xfrm>
            <a:off x="1055920" y="2357430"/>
            <a:ext cx="4096037"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68" name="AutoShape 58"/>
          <p:cNvSpPr>
            <a:spLocks noChangeArrowheads="1"/>
          </p:cNvSpPr>
          <p:nvPr/>
        </p:nvSpPr>
        <p:spPr bwMode="auto">
          <a:xfrm>
            <a:off x="1160832" y="2285992"/>
            <a:ext cx="4063921" cy="706454"/>
          </a:xfrm>
          <a:prstGeom prst="roundRect">
            <a:avLst>
              <a:gd name="adj" fmla="val 5630"/>
            </a:avLst>
          </a:prstGeom>
          <a:solidFill>
            <a:srgbClr val="1D8AC8"/>
          </a:solidFill>
          <a:ln w="6350" algn="ctr">
            <a:noFill/>
            <a:round/>
            <a:headEnd/>
            <a:tailEnd/>
          </a:ln>
          <a:effectLst/>
        </p:spPr>
        <p:txBody>
          <a:bodyPr wrap="none" anchor="ctr"/>
          <a:lstStyle/>
          <a:p>
            <a:pPr marL="0" lvl="1" algn="ctr">
              <a:tabLst>
                <a:tab pos="0" algn="l"/>
              </a:tabLst>
              <a:defRPr/>
            </a:pPr>
            <a:r>
              <a:rPr lang="zh-CN" altLang="en-US" sz="2000" b="1" dirty="0" smtClean="0">
                <a:solidFill>
                  <a:schemeClr val="bg1"/>
                </a:solidFill>
                <a:latin typeface="微软雅黑" pitchFamily="34" charset="-122"/>
                <a:ea typeface="微软雅黑" pitchFamily="34" charset="-122"/>
              </a:rPr>
              <a:t>翻阅纸介的工程计价信息</a:t>
            </a:r>
            <a:endParaRPr lang="en-US" altLang="zh-CN" sz="2000" b="1" dirty="0" smtClean="0">
              <a:solidFill>
                <a:schemeClr val="bg1"/>
              </a:solidFill>
              <a:latin typeface="微软雅黑" pitchFamily="34" charset="-122"/>
              <a:ea typeface="微软雅黑" pitchFamily="34" charset="-122"/>
            </a:endParaRPr>
          </a:p>
        </p:txBody>
      </p:sp>
      <p:sp>
        <p:nvSpPr>
          <p:cNvPr id="69" name="AutoShape 35"/>
          <p:cNvSpPr>
            <a:spLocks noChangeArrowheads="1"/>
          </p:cNvSpPr>
          <p:nvPr/>
        </p:nvSpPr>
        <p:spPr bwMode="auto">
          <a:xfrm rot="10800000">
            <a:off x="2670846" y="3229950"/>
            <a:ext cx="990600" cy="521369"/>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pic>
        <p:nvPicPr>
          <p:cNvPr id="72" name="Picture 47" descr="阴影5"/>
          <p:cNvPicPr>
            <a:picLocks noChangeAspect="1" noChangeArrowheads="1"/>
          </p:cNvPicPr>
          <p:nvPr/>
        </p:nvPicPr>
        <p:blipFill>
          <a:blip r:embed="rId4"/>
          <a:srcRect/>
          <a:stretch>
            <a:fillRect/>
          </a:stretch>
        </p:blipFill>
        <p:spPr bwMode="auto">
          <a:xfrm>
            <a:off x="928659" y="4548196"/>
            <a:ext cx="4017735" cy="166688"/>
          </a:xfrm>
          <a:prstGeom prst="rect">
            <a:avLst/>
          </a:prstGeom>
          <a:noFill/>
          <a:ln w="9525">
            <a:noFill/>
            <a:miter lim="800000"/>
            <a:headEnd/>
            <a:tailEnd/>
          </a:ln>
        </p:spPr>
      </p:pic>
      <p:sp>
        <p:nvSpPr>
          <p:cNvPr id="73" name="AutoShape 48"/>
          <p:cNvSpPr>
            <a:spLocks noChangeArrowheads="1"/>
          </p:cNvSpPr>
          <p:nvPr/>
        </p:nvSpPr>
        <p:spPr bwMode="auto">
          <a:xfrm>
            <a:off x="1016340" y="3929066"/>
            <a:ext cx="4096037"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74" name="AutoShape 58"/>
          <p:cNvSpPr>
            <a:spLocks noChangeArrowheads="1"/>
          </p:cNvSpPr>
          <p:nvPr/>
        </p:nvSpPr>
        <p:spPr bwMode="auto">
          <a:xfrm>
            <a:off x="1121252" y="3857628"/>
            <a:ext cx="4063921" cy="706454"/>
          </a:xfrm>
          <a:prstGeom prst="roundRect">
            <a:avLst>
              <a:gd name="adj" fmla="val 5630"/>
            </a:avLst>
          </a:prstGeom>
          <a:solidFill>
            <a:srgbClr val="1D8AC8"/>
          </a:solidFill>
          <a:ln w="6350" algn="ctr">
            <a:noFill/>
            <a:round/>
            <a:headEnd/>
            <a:tailEnd/>
          </a:ln>
          <a:effectLst/>
        </p:spPr>
        <p:txBody>
          <a:bodyPr wrap="none" anchor="ctr"/>
          <a:lstStyle/>
          <a:p>
            <a:pPr algn="ctr">
              <a:lnSpc>
                <a:spcPct val="150000"/>
              </a:lnSpc>
              <a:defRPr/>
            </a:pPr>
            <a:r>
              <a:rPr lang="zh-CN" altLang="en-US" sz="2000" b="1" dirty="0" smtClean="0">
                <a:solidFill>
                  <a:schemeClr val="bg1"/>
                </a:solidFill>
                <a:latin typeface="微软雅黑" pitchFamily="34" charset="-122"/>
                <a:ea typeface="微软雅黑" pitchFamily="34" charset="-122"/>
              </a:rPr>
              <a:t>查阅电子期刊或网上查阅信息</a:t>
            </a:r>
            <a:endParaRPr lang="en-US" altLang="zh-CN" sz="2000" b="1" dirty="0" smtClean="0">
              <a:solidFill>
                <a:schemeClr val="bg1"/>
              </a:solidFill>
              <a:latin typeface="微软雅黑" pitchFamily="34" charset="-122"/>
              <a:ea typeface="微软雅黑" pitchFamily="34" charset="-122"/>
            </a:endParaRPr>
          </a:p>
        </p:txBody>
      </p:sp>
      <p:sp>
        <p:nvSpPr>
          <p:cNvPr id="75" name="AutoShape 35"/>
          <p:cNvSpPr>
            <a:spLocks noChangeArrowheads="1"/>
          </p:cNvSpPr>
          <p:nvPr/>
        </p:nvSpPr>
        <p:spPr bwMode="auto">
          <a:xfrm rot="10800000">
            <a:off x="2631266" y="4801586"/>
            <a:ext cx="990600" cy="521369"/>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pic>
        <p:nvPicPr>
          <p:cNvPr id="76" name="Picture 47" descr="阴影5"/>
          <p:cNvPicPr>
            <a:picLocks noChangeAspect="1" noChangeArrowheads="1"/>
          </p:cNvPicPr>
          <p:nvPr/>
        </p:nvPicPr>
        <p:blipFill>
          <a:blip r:embed="rId4"/>
          <a:srcRect/>
          <a:stretch>
            <a:fillRect/>
          </a:stretch>
        </p:blipFill>
        <p:spPr bwMode="auto">
          <a:xfrm>
            <a:off x="928659" y="6334146"/>
            <a:ext cx="4017735" cy="166688"/>
          </a:xfrm>
          <a:prstGeom prst="rect">
            <a:avLst/>
          </a:prstGeom>
          <a:noFill/>
          <a:ln w="9525">
            <a:noFill/>
            <a:miter lim="800000"/>
            <a:headEnd/>
            <a:tailEnd/>
          </a:ln>
        </p:spPr>
      </p:pic>
      <p:sp>
        <p:nvSpPr>
          <p:cNvPr id="77" name="AutoShape 48"/>
          <p:cNvSpPr>
            <a:spLocks noChangeArrowheads="1"/>
          </p:cNvSpPr>
          <p:nvPr/>
        </p:nvSpPr>
        <p:spPr bwMode="auto">
          <a:xfrm>
            <a:off x="1016340" y="5715016"/>
            <a:ext cx="4096037" cy="711218"/>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charset="-122"/>
              <a:buNone/>
            </a:pPr>
            <a:endParaRPr lang="zh-CN" altLang="zh-CN" sz="1000" b="0" dirty="0">
              <a:solidFill>
                <a:srgbClr val="000000"/>
              </a:solidFill>
              <a:latin typeface="微软雅黑" charset="-122"/>
            </a:endParaRPr>
          </a:p>
        </p:txBody>
      </p:sp>
      <p:sp>
        <p:nvSpPr>
          <p:cNvPr id="78" name="AutoShape 58"/>
          <p:cNvSpPr>
            <a:spLocks noChangeArrowheads="1"/>
          </p:cNvSpPr>
          <p:nvPr/>
        </p:nvSpPr>
        <p:spPr bwMode="auto">
          <a:xfrm>
            <a:off x="1121252" y="5465832"/>
            <a:ext cx="4063921" cy="884201"/>
          </a:xfrm>
          <a:prstGeom prst="roundRect">
            <a:avLst>
              <a:gd name="adj" fmla="val 5630"/>
            </a:avLst>
          </a:prstGeom>
          <a:solidFill>
            <a:srgbClr val="1D8AC8"/>
          </a:solidFill>
          <a:ln w="6350" algn="ctr">
            <a:noFill/>
            <a:round/>
            <a:headEnd/>
            <a:tailEnd/>
          </a:ln>
          <a:effectLst/>
        </p:spPr>
        <p:txBody>
          <a:bodyPr wrap="none" anchor="ctr"/>
          <a:lstStyle/>
          <a:p>
            <a:pPr algn="ctr">
              <a:defRPr/>
            </a:pPr>
            <a:r>
              <a:rPr lang="zh-CN" altLang="en-US" sz="2000" b="1" dirty="0" smtClean="0">
                <a:solidFill>
                  <a:schemeClr val="bg1"/>
                </a:solidFill>
                <a:latin typeface="微软雅黑" pitchFamily="34" charset="-122"/>
                <a:ea typeface="微软雅黑" pitchFamily="34" charset="-122"/>
              </a:rPr>
              <a:t>自动上价</a:t>
            </a:r>
            <a:endParaRPr lang="en-US" altLang="zh-CN" sz="2000" b="1" dirty="0" smtClean="0">
              <a:solidFill>
                <a:schemeClr val="bg1"/>
              </a:solidFill>
              <a:latin typeface="微软雅黑" pitchFamily="34" charset="-122"/>
              <a:ea typeface="微软雅黑" pitchFamily="34" charset="-122"/>
            </a:endParaRPr>
          </a:p>
          <a:p>
            <a:pPr algn="ctr">
              <a:defRPr/>
            </a:pPr>
            <a:r>
              <a:rPr lang="zh-CN" altLang="en-US" sz="2000" b="1" dirty="0" smtClean="0">
                <a:solidFill>
                  <a:schemeClr val="bg1"/>
                </a:solidFill>
                <a:latin typeface="微软雅黑" pitchFamily="34" charset="-122"/>
                <a:ea typeface="微软雅黑" pitchFamily="34" charset="-122"/>
              </a:rPr>
              <a:t>（计价软件挂载信息系统）</a:t>
            </a:r>
            <a:endParaRPr lang="en-US" altLang="zh-CN" sz="2000" b="1" dirty="0" smtClean="0">
              <a:solidFill>
                <a:schemeClr val="bg1"/>
              </a:solidFill>
              <a:latin typeface="微软雅黑" pitchFamily="34" charset="-122"/>
              <a:ea typeface="微软雅黑" pitchFamily="34" charset="-122"/>
            </a:endParaRPr>
          </a:p>
        </p:txBody>
      </p:sp>
      <p:pic>
        <p:nvPicPr>
          <p:cNvPr id="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74" y="3071810"/>
            <a:ext cx="2380138" cy="167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36" y="4929198"/>
            <a:ext cx="2600343"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grpSp>
        <p:nvGrpSpPr>
          <p:cNvPr id="28" name="Group 62"/>
          <p:cNvGrpSpPr>
            <a:grpSpLocks/>
          </p:cNvGrpSpPr>
          <p:nvPr/>
        </p:nvGrpSpPr>
        <p:grpSpPr bwMode="auto">
          <a:xfrm>
            <a:off x="732607" y="1446860"/>
            <a:ext cx="369742" cy="111269"/>
            <a:chOff x="1429" y="1843"/>
            <a:chExt cx="910" cy="296"/>
          </a:xfrm>
        </p:grpSpPr>
        <p:sp>
          <p:nvSpPr>
            <p:cNvPr id="29"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30"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31"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
        <p:nvSpPr>
          <p:cNvPr id="32" name="矩形 31"/>
          <p:cNvSpPr/>
          <p:nvPr/>
        </p:nvSpPr>
        <p:spPr>
          <a:xfrm>
            <a:off x="809596" y="1643050"/>
            <a:ext cx="4190571"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3</a:t>
            </a:r>
            <a:r>
              <a:rPr lang="zh-CN" altLang="en-US" dirty="0" smtClean="0">
                <a:solidFill>
                  <a:srgbClr val="C00000"/>
                </a:solidFill>
                <a:latin typeface="微软雅黑" pitchFamily="34" charset="-122"/>
                <a:ea typeface="微软雅黑" pitchFamily="34" charset="-122"/>
              </a:rPr>
              <a:t>）工程计价信息获取方式的改变</a:t>
            </a:r>
            <a:endParaRPr lang="zh-CN" altLang="en-US"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Group 62"/>
          <p:cNvGrpSpPr>
            <a:grpSpLocks/>
          </p:cNvGrpSpPr>
          <p:nvPr/>
        </p:nvGrpSpPr>
        <p:grpSpPr bwMode="auto">
          <a:xfrm>
            <a:off x="732607" y="1435621"/>
            <a:ext cx="369742" cy="122508"/>
            <a:chOff x="1429" y="1843"/>
            <a:chExt cx="910" cy="296"/>
          </a:xfrm>
        </p:grpSpPr>
        <p:sp>
          <p:nvSpPr>
            <p:cNvPr id="11"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2"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4" name="矩形 13"/>
          <p:cNvSpPr/>
          <p:nvPr/>
        </p:nvSpPr>
        <p:spPr>
          <a:xfrm>
            <a:off x="963797" y="2276872"/>
            <a:ext cx="4046289" cy="3416320"/>
          </a:xfrm>
          <a:prstGeom prst="rect">
            <a:avLst/>
          </a:prstGeom>
        </p:spPr>
        <p:txBody>
          <a:bodyPr wrap="square">
            <a:spAutoFit/>
          </a:bodyPr>
          <a:lstStyle/>
          <a:p>
            <a:pPr indent="536575">
              <a:lnSpc>
                <a:spcPct val="150000"/>
              </a:lnSpc>
              <a:defRPr/>
            </a:pPr>
            <a:r>
              <a:rPr lang="zh-CN" altLang="en-US" sz="2400" dirty="0" smtClean="0">
                <a:latin typeface="微软雅黑" pitchFamily="34" charset="-122"/>
                <a:ea typeface="微软雅黑" pitchFamily="34" charset="-122"/>
              </a:rPr>
              <a:t>中国建设工程造价管理协会与各地通过积极推广建设项目全过程造价管理，制订的</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建设项目全过程造价管理咨询规范</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，助推了全过程造价管理在我国的发展。</a:t>
            </a:r>
            <a:endParaRPr lang="en-US" altLang="zh-CN" sz="2400" dirty="0" smtClean="0">
              <a:latin typeface="微软雅黑" pitchFamily="34" charset="-122"/>
              <a:ea typeface="微软雅黑" pitchFamily="34" charset="-122"/>
            </a:endParaRPr>
          </a:p>
        </p:txBody>
      </p:sp>
      <p:pic>
        <p:nvPicPr>
          <p:cNvPr id="81923" name="Picture 3" descr="C:\Users\lenovo\Desktop\20131008_1127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3" b="7813"/>
          <a:stretch/>
        </p:blipFill>
        <p:spPr bwMode="auto">
          <a:xfrm>
            <a:off x="5676720" y="2078283"/>
            <a:ext cx="3340790" cy="4625709"/>
          </a:xfrm>
          <a:prstGeom prst="rect">
            <a:avLst/>
          </a:prstGeom>
          <a:noFill/>
          <a:extLst>
            <a:ext uri="{909E8E84-426E-40DD-AFC4-6F175D3DCCD1}">
              <a14:hiddenFill xmlns:a14="http://schemas.microsoft.com/office/drawing/2010/main">
                <a:solidFill>
                  <a:srgbClr val="FFFFFF"/>
                </a:solidFill>
              </a14:hiddenFill>
            </a:ext>
          </a:extLst>
        </p:spPr>
      </p:pic>
      <p:sp>
        <p:nvSpPr>
          <p:cNvPr id="15"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grpSp>
        <p:nvGrpSpPr>
          <p:cNvPr id="16" name="Group 62"/>
          <p:cNvGrpSpPr>
            <a:grpSpLocks/>
          </p:cNvGrpSpPr>
          <p:nvPr/>
        </p:nvGrpSpPr>
        <p:grpSpPr bwMode="auto">
          <a:xfrm>
            <a:off x="732607" y="1446860"/>
            <a:ext cx="369742" cy="111269"/>
            <a:chOff x="1429" y="1843"/>
            <a:chExt cx="910" cy="296"/>
          </a:xfrm>
        </p:grpSpPr>
        <p:sp>
          <p:nvSpPr>
            <p:cNvPr id="17"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8"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grpSp>
        <p:nvGrpSpPr>
          <p:cNvPr id="19" name="Group 62"/>
          <p:cNvGrpSpPr>
            <a:grpSpLocks/>
          </p:cNvGrpSpPr>
          <p:nvPr/>
        </p:nvGrpSpPr>
        <p:grpSpPr bwMode="auto">
          <a:xfrm>
            <a:off x="732607" y="1446860"/>
            <a:ext cx="369742" cy="111269"/>
            <a:chOff x="1429" y="1843"/>
            <a:chExt cx="910" cy="296"/>
          </a:xfrm>
        </p:grpSpPr>
        <p:sp>
          <p:nvSpPr>
            <p:cNvPr id="20"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21"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22"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
        <p:nvSpPr>
          <p:cNvPr id="23" name="矩形 22"/>
          <p:cNvSpPr/>
          <p:nvPr/>
        </p:nvSpPr>
        <p:spPr>
          <a:xfrm>
            <a:off x="809596" y="1643050"/>
            <a:ext cx="5533887"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4</a:t>
            </a:r>
            <a:r>
              <a:rPr lang="zh-CN" altLang="en-US" dirty="0" smtClean="0">
                <a:solidFill>
                  <a:srgbClr val="C00000"/>
                </a:solidFill>
                <a:latin typeface="微软雅黑" pitchFamily="34" charset="-122"/>
                <a:ea typeface="微软雅黑" pitchFamily="34" charset="-122"/>
              </a:rPr>
              <a:t>）建设项目全过程造价管理（</a:t>
            </a:r>
            <a:r>
              <a:rPr lang="en-US" altLang="en-US" dirty="0" smtClean="0">
                <a:solidFill>
                  <a:srgbClr val="C00000"/>
                </a:solidFill>
                <a:latin typeface="微软雅黑" pitchFamily="34" charset="-122"/>
                <a:ea typeface="微软雅黑" pitchFamily="34" charset="-122"/>
              </a:rPr>
              <a:t>2</a:t>
            </a:r>
            <a:r>
              <a:rPr lang="en-US" altLang="zh-CN" dirty="0" smtClean="0">
                <a:solidFill>
                  <a:srgbClr val="C00000"/>
                </a:solidFill>
                <a:latin typeface="微软雅黑" pitchFamily="34" charset="-122"/>
                <a:ea typeface="微软雅黑" pitchFamily="34" charset="-122"/>
              </a:rPr>
              <a:t>1</a:t>
            </a:r>
            <a:r>
              <a:rPr lang="zh-CN" altLang="en-US" dirty="0" smtClean="0">
                <a:solidFill>
                  <a:srgbClr val="C00000"/>
                </a:solidFill>
                <a:latin typeface="微软雅黑" pitchFamily="34" charset="-122"/>
                <a:ea typeface="微软雅黑" pitchFamily="34" charset="-122"/>
              </a:rPr>
              <a:t>世纪开始）</a:t>
            </a:r>
            <a:endParaRPr lang="zh-CN" altLang="en-US"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181110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3991567918"/>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399338" y="2420888"/>
            <a:ext cx="504825" cy="457200"/>
          </a:xfrm>
          <a:prstGeom prst="rect">
            <a:avLst/>
          </a:prstGeom>
          <a:noFill/>
          <a:ln w="9525">
            <a:noFill/>
            <a:miter lim="800000"/>
            <a:headEnd/>
            <a:tailEnd/>
          </a:ln>
        </p:spPr>
      </p:pic>
    </p:spTree>
    <p:extLst>
      <p:ext uri="{BB962C8B-B14F-4D97-AF65-F5344CB8AC3E}">
        <p14:creationId xmlns:p14="http://schemas.microsoft.com/office/powerpoint/2010/main" val="198740443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Group 62"/>
          <p:cNvGrpSpPr>
            <a:grpSpLocks/>
          </p:cNvGrpSpPr>
          <p:nvPr/>
        </p:nvGrpSpPr>
        <p:grpSpPr bwMode="auto">
          <a:xfrm>
            <a:off x="732607" y="1446860"/>
            <a:ext cx="369742" cy="111269"/>
            <a:chOff x="1429" y="1843"/>
            <a:chExt cx="910" cy="296"/>
          </a:xfrm>
        </p:grpSpPr>
        <p:sp>
          <p:nvSpPr>
            <p:cNvPr id="11"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2"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4" name="矩形 13"/>
          <p:cNvSpPr/>
          <p:nvPr/>
        </p:nvSpPr>
        <p:spPr>
          <a:xfrm>
            <a:off x="464312" y="2204864"/>
            <a:ext cx="8875907" cy="1477328"/>
          </a:xfrm>
          <a:prstGeom prst="rect">
            <a:avLst/>
          </a:prstGeom>
        </p:spPr>
        <p:txBody>
          <a:bodyPr wrap="square">
            <a:spAutoFit/>
          </a:bodyPr>
          <a:lstStyle/>
          <a:p>
            <a:pPr indent="536575">
              <a:lnSpc>
                <a:spcPct val="150000"/>
              </a:lnSpc>
              <a:defRPr/>
            </a:pPr>
            <a:r>
              <a:rPr lang="zh-CN" altLang="en-US" sz="2000" dirty="0" smtClean="0">
                <a:latin typeface="微软雅黑" pitchFamily="34" charset="-122"/>
                <a:ea typeface="微软雅黑" pitchFamily="34" charset="-122"/>
              </a:rPr>
              <a:t>目前，服务于工程建设参与各方的全过程工程造价管理软件不断出现，并迅速发展。包括服务于工程造价咨询企业的全过程造价管理咨询（审计）软件，服务与业主的建设项目全过程造价管理软件，承包商的全过程造价管理软件等。</a:t>
            </a:r>
            <a:endParaRPr lang="en-US" altLang="zh-CN" sz="2000" dirty="0" smtClean="0">
              <a:latin typeface="微软雅黑" pitchFamily="34" charset="-122"/>
              <a:ea typeface="微软雅黑" pitchFamily="34" charset="-122"/>
            </a:endParaRPr>
          </a:p>
        </p:txBody>
      </p:sp>
      <p:sp>
        <p:nvSpPr>
          <p:cNvPr id="40" name="AutoShape 61"/>
          <p:cNvSpPr>
            <a:spLocks noChangeArrowheads="1"/>
          </p:cNvSpPr>
          <p:nvPr/>
        </p:nvSpPr>
        <p:spPr bwMode="auto">
          <a:xfrm>
            <a:off x="464313" y="4792316"/>
            <a:ext cx="2890993"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r>
              <a:rPr lang="zh-CN" altLang="en-US" sz="2000" dirty="0" smtClean="0">
                <a:latin typeface="微软雅黑" pitchFamily="34" charset="-122"/>
                <a:ea typeface="微软雅黑" pitchFamily="34" charset="-122"/>
              </a:rPr>
              <a:t>系统集成</a:t>
            </a:r>
          </a:p>
        </p:txBody>
      </p:sp>
      <p:sp>
        <p:nvSpPr>
          <p:cNvPr id="41" name="Oval 8"/>
          <p:cNvSpPr>
            <a:spLocks noChangeAspect="1" noChangeArrowheads="1"/>
          </p:cNvSpPr>
          <p:nvPr/>
        </p:nvSpPr>
        <p:spPr bwMode="gray">
          <a:xfrm>
            <a:off x="589858" y="4664944"/>
            <a:ext cx="617405"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1400" b="0">
              <a:latin typeface="Arial" charset="0"/>
              <a:ea typeface="PMingLiU" pitchFamily="18" charset="-120"/>
            </a:endParaRPr>
          </a:p>
        </p:txBody>
      </p:sp>
      <p:sp>
        <p:nvSpPr>
          <p:cNvPr id="42" name="Arc 9"/>
          <p:cNvSpPr>
            <a:spLocks/>
          </p:cNvSpPr>
          <p:nvPr/>
        </p:nvSpPr>
        <p:spPr bwMode="auto">
          <a:xfrm>
            <a:off x="601896" y="4653137"/>
            <a:ext cx="596768"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1D8AC8"/>
          </a:solidFill>
          <a:ln w="12700" algn="ctr">
            <a:noFill/>
            <a:round/>
            <a:headEnd/>
            <a:tailEnd/>
          </a:ln>
        </p:spPr>
        <p:txBody>
          <a:bodyPr wrap="none" lIns="87313" tIns="44450" rIns="87313" bIns="44450" anchor="ctr"/>
          <a:lstStyle/>
          <a:p>
            <a:endParaRPr lang="zh-CN" altLang="en-US"/>
          </a:p>
        </p:txBody>
      </p:sp>
      <p:sp>
        <p:nvSpPr>
          <p:cNvPr id="43" name="Oval 10"/>
          <p:cNvSpPr>
            <a:spLocks noChangeAspect="1" noChangeArrowheads="1"/>
          </p:cNvSpPr>
          <p:nvPr/>
        </p:nvSpPr>
        <p:spPr bwMode="gray">
          <a:xfrm>
            <a:off x="589858" y="4519340"/>
            <a:ext cx="617405" cy="277812"/>
          </a:xfrm>
          <a:prstGeom prst="ellipse">
            <a:avLst/>
          </a:prstGeom>
          <a:solidFill>
            <a:srgbClr val="1D8AC8"/>
          </a:solidFill>
          <a:ln w="9525" algn="ctr">
            <a:noFill/>
            <a:round/>
            <a:headEnd/>
            <a:tailEnd/>
          </a:ln>
        </p:spPr>
        <p:txBody>
          <a:bodyPr vert="eaVert" wrap="none" anchor="ctr"/>
          <a:lstStyle/>
          <a:p>
            <a:endParaRPr lang="zh-CN" altLang="zh-CN" sz="1400" b="0">
              <a:ea typeface="PMingLiU" pitchFamily="18" charset="-120"/>
            </a:endParaRPr>
          </a:p>
        </p:txBody>
      </p:sp>
      <p:grpSp>
        <p:nvGrpSpPr>
          <p:cNvPr id="3" name="Group 11"/>
          <p:cNvGrpSpPr>
            <a:grpSpLocks/>
          </p:cNvGrpSpPr>
          <p:nvPr/>
        </p:nvGrpSpPr>
        <p:grpSpPr bwMode="auto">
          <a:xfrm>
            <a:off x="832348" y="4225528"/>
            <a:ext cx="139304" cy="355600"/>
            <a:chOff x="3288" y="2455"/>
            <a:chExt cx="203" cy="567"/>
          </a:xfrm>
        </p:grpSpPr>
        <p:grpSp>
          <p:nvGrpSpPr>
            <p:cNvPr id="9" name="Group 12"/>
            <p:cNvGrpSpPr>
              <a:grpSpLocks/>
            </p:cNvGrpSpPr>
            <p:nvPr/>
          </p:nvGrpSpPr>
          <p:grpSpPr bwMode="auto">
            <a:xfrm>
              <a:off x="3341" y="2700"/>
              <a:ext cx="109" cy="322"/>
              <a:chOff x="3243" y="2500"/>
              <a:chExt cx="567" cy="1701"/>
            </a:xfrm>
          </p:grpSpPr>
          <p:sp>
            <p:nvSpPr>
              <p:cNvPr id="48"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sp>
            <p:nvSpPr>
              <p:cNvPr id="49"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grpSp>
        <p:sp>
          <p:nvSpPr>
            <p:cNvPr id="46"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sp>
          <p:nvSpPr>
            <p:cNvPr id="47"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grpSp>
      <p:sp>
        <p:nvSpPr>
          <p:cNvPr id="50" name="AutoShape 71"/>
          <p:cNvSpPr>
            <a:spLocks noChangeArrowheads="1"/>
          </p:cNvSpPr>
          <p:nvPr/>
        </p:nvSpPr>
        <p:spPr bwMode="auto">
          <a:xfrm>
            <a:off x="1380962" y="4421478"/>
            <a:ext cx="1854264" cy="447683"/>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en-US" sz="2400" b="1" smtClean="0">
                <a:solidFill>
                  <a:schemeClr val="bg1"/>
                </a:solidFill>
                <a:latin typeface="微软雅黑" pitchFamily="34" charset="-122"/>
                <a:ea typeface="微软雅黑" pitchFamily="34" charset="-122"/>
              </a:rPr>
              <a:t>本质</a:t>
            </a:r>
            <a:endParaRPr lang="zh-CN" altLang="en-US" sz="2400" b="1" dirty="0">
              <a:solidFill>
                <a:schemeClr val="bg1"/>
              </a:solidFill>
              <a:effectLst>
                <a:outerShdw blurRad="38100" dist="38100" dir="2700000" algn="tl">
                  <a:srgbClr val="000000"/>
                </a:outerShdw>
              </a:effectLst>
              <a:latin typeface="微软雅黑" pitchFamily="34" charset="-122"/>
              <a:ea typeface="微软雅黑" pitchFamily="34" charset="-122"/>
            </a:endParaRPr>
          </a:p>
        </p:txBody>
      </p:sp>
      <p:sp>
        <p:nvSpPr>
          <p:cNvPr id="51" name="AutoShape 61"/>
          <p:cNvSpPr>
            <a:spLocks noChangeArrowheads="1"/>
          </p:cNvSpPr>
          <p:nvPr/>
        </p:nvSpPr>
        <p:spPr bwMode="auto">
          <a:xfrm>
            <a:off x="3458491" y="4792316"/>
            <a:ext cx="2890993"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r>
              <a:rPr lang="zh-CN" altLang="en-US" sz="2000" dirty="0" smtClean="0">
                <a:latin typeface="微软雅黑" pitchFamily="34" charset="-122"/>
                <a:ea typeface="微软雅黑" pitchFamily="34" charset="-122"/>
              </a:rPr>
              <a:t>信息贯通</a:t>
            </a:r>
          </a:p>
        </p:txBody>
      </p:sp>
      <p:sp>
        <p:nvSpPr>
          <p:cNvPr id="52" name="Oval 8"/>
          <p:cNvSpPr>
            <a:spLocks noChangeAspect="1" noChangeArrowheads="1"/>
          </p:cNvSpPr>
          <p:nvPr/>
        </p:nvSpPr>
        <p:spPr bwMode="gray">
          <a:xfrm>
            <a:off x="3584036" y="4520928"/>
            <a:ext cx="617405"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1400" b="0">
              <a:latin typeface="Arial" charset="0"/>
              <a:ea typeface="PMingLiU" pitchFamily="18" charset="-120"/>
            </a:endParaRPr>
          </a:p>
        </p:txBody>
      </p:sp>
      <p:sp>
        <p:nvSpPr>
          <p:cNvPr id="53" name="Arc 9"/>
          <p:cNvSpPr>
            <a:spLocks/>
          </p:cNvSpPr>
          <p:nvPr/>
        </p:nvSpPr>
        <p:spPr bwMode="auto">
          <a:xfrm>
            <a:off x="3596075" y="4637956"/>
            <a:ext cx="596768"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1D8AC8"/>
          </a:solidFill>
          <a:ln w="12700" algn="ctr">
            <a:noFill/>
            <a:round/>
            <a:headEnd/>
            <a:tailEnd/>
          </a:ln>
        </p:spPr>
        <p:txBody>
          <a:bodyPr wrap="none" lIns="87313" tIns="44450" rIns="87313" bIns="44450" anchor="ctr"/>
          <a:lstStyle/>
          <a:p>
            <a:endParaRPr lang="zh-CN" altLang="en-US"/>
          </a:p>
        </p:txBody>
      </p:sp>
      <p:sp>
        <p:nvSpPr>
          <p:cNvPr id="54" name="Oval 10"/>
          <p:cNvSpPr>
            <a:spLocks noChangeAspect="1" noChangeArrowheads="1"/>
          </p:cNvSpPr>
          <p:nvPr/>
        </p:nvSpPr>
        <p:spPr bwMode="gray">
          <a:xfrm>
            <a:off x="3584036" y="4519340"/>
            <a:ext cx="617405" cy="277812"/>
          </a:xfrm>
          <a:prstGeom prst="ellipse">
            <a:avLst/>
          </a:prstGeom>
          <a:solidFill>
            <a:srgbClr val="1D8AC8"/>
          </a:solidFill>
          <a:ln w="9525" algn="ctr">
            <a:noFill/>
            <a:round/>
            <a:headEnd/>
            <a:tailEnd/>
          </a:ln>
        </p:spPr>
        <p:txBody>
          <a:bodyPr vert="eaVert" wrap="none" anchor="ctr"/>
          <a:lstStyle/>
          <a:p>
            <a:endParaRPr lang="zh-CN" altLang="zh-CN" sz="1400" b="0">
              <a:ea typeface="PMingLiU" pitchFamily="18" charset="-120"/>
            </a:endParaRPr>
          </a:p>
        </p:txBody>
      </p:sp>
      <p:grpSp>
        <p:nvGrpSpPr>
          <p:cNvPr id="10" name="Group 11"/>
          <p:cNvGrpSpPr>
            <a:grpSpLocks/>
          </p:cNvGrpSpPr>
          <p:nvPr/>
        </p:nvGrpSpPr>
        <p:grpSpPr bwMode="auto">
          <a:xfrm>
            <a:off x="3826526" y="4225528"/>
            <a:ext cx="139304" cy="355600"/>
            <a:chOff x="3288" y="2455"/>
            <a:chExt cx="203" cy="567"/>
          </a:xfrm>
        </p:grpSpPr>
        <p:grpSp>
          <p:nvGrpSpPr>
            <p:cNvPr id="15" name="Group 12"/>
            <p:cNvGrpSpPr>
              <a:grpSpLocks/>
            </p:cNvGrpSpPr>
            <p:nvPr/>
          </p:nvGrpSpPr>
          <p:grpSpPr bwMode="auto">
            <a:xfrm>
              <a:off x="3341" y="2700"/>
              <a:ext cx="109" cy="322"/>
              <a:chOff x="3243" y="2500"/>
              <a:chExt cx="567" cy="1701"/>
            </a:xfrm>
          </p:grpSpPr>
          <p:sp>
            <p:nvSpPr>
              <p:cNvPr id="59"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sp>
            <p:nvSpPr>
              <p:cNvPr id="60"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grpSp>
        <p:sp>
          <p:nvSpPr>
            <p:cNvPr id="57"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sp>
          <p:nvSpPr>
            <p:cNvPr id="58"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grpSp>
      <p:sp>
        <p:nvSpPr>
          <p:cNvPr id="61" name="AutoShape 71"/>
          <p:cNvSpPr>
            <a:spLocks noChangeArrowheads="1"/>
          </p:cNvSpPr>
          <p:nvPr/>
        </p:nvSpPr>
        <p:spPr bwMode="auto">
          <a:xfrm>
            <a:off x="4375140" y="4421478"/>
            <a:ext cx="1854264" cy="447683"/>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en-US" sz="2400" b="1" dirty="0" smtClean="0">
                <a:solidFill>
                  <a:schemeClr val="bg1"/>
                </a:solidFill>
                <a:latin typeface="微软雅黑" pitchFamily="34" charset="-122"/>
                <a:ea typeface="微软雅黑" pitchFamily="34" charset="-122"/>
              </a:rPr>
              <a:t>重点</a:t>
            </a:r>
            <a:endParaRPr lang="zh-CN" altLang="en-US" sz="2400" b="1" dirty="0">
              <a:solidFill>
                <a:schemeClr val="bg1"/>
              </a:solidFill>
              <a:latin typeface="微软雅黑" pitchFamily="34" charset="-122"/>
              <a:ea typeface="微软雅黑" pitchFamily="34" charset="-122"/>
            </a:endParaRPr>
          </a:p>
        </p:txBody>
      </p:sp>
      <p:sp>
        <p:nvSpPr>
          <p:cNvPr id="62" name="AutoShape 61"/>
          <p:cNvSpPr>
            <a:spLocks noChangeArrowheads="1"/>
          </p:cNvSpPr>
          <p:nvPr/>
        </p:nvSpPr>
        <p:spPr bwMode="auto">
          <a:xfrm>
            <a:off x="6449227" y="4792316"/>
            <a:ext cx="2890993"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r>
              <a:rPr lang="zh-CN" altLang="en-US" sz="2000" dirty="0" smtClean="0">
                <a:latin typeface="微软雅黑" pitchFamily="34" charset="-122"/>
                <a:ea typeface="微软雅黑" pitchFamily="34" charset="-122"/>
              </a:rPr>
              <a:t>有效管理、价值提升 </a:t>
            </a:r>
          </a:p>
        </p:txBody>
      </p:sp>
      <p:sp>
        <p:nvSpPr>
          <p:cNvPr id="63" name="Oval 8"/>
          <p:cNvSpPr>
            <a:spLocks noChangeAspect="1" noChangeArrowheads="1"/>
          </p:cNvSpPr>
          <p:nvPr/>
        </p:nvSpPr>
        <p:spPr bwMode="gray">
          <a:xfrm>
            <a:off x="6574772" y="4520928"/>
            <a:ext cx="617405"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1400" b="0">
              <a:latin typeface="Arial" charset="0"/>
              <a:ea typeface="PMingLiU" pitchFamily="18" charset="-120"/>
            </a:endParaRPr>
          </a:p>
        </p:txBody>
      </p:sp>
      <p:sp>
        <p:nvSpPr>
          <p:cNvPr id="64" name="Arc 9"/>
          <p:cNvSpPr>
            <a:spLocks/>
          </p:cNvSpPr>
          <p:nvPr/>
        </p:nvSpPr>
        <p:spPr bwMode="auto">
          <a:xfrm>
            <a:off x="6586810" y="4637956"/>
            <a:ext cx="596768"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1D8AC8"/>
          </a:solidFill>
          <a:ln w="12700" algn="ctr">
            <a:noFill/>
            <a:round/>
            <a:headEnd/>
            <a:tailEnd/>
          </a:ln>
        </p:spPr>
        <p:txBody>
          <a:bodyPr wrap="none" lIns="87313" tIns="44450" rIns="87313" bIns="44450" anchor="ctr"/>
          <a:lstStyle/>
          <a:p>
            <a:endParaRPr lang="zh-CN" altLang="en-US"/>
          </a:p>
        </p:txBody>
      </p:sp>
      <p:sp>
        <p:nvSpPr>
          <p:cNvPr id="65" name="Oval 10"/>
          <p:cNvSpPr>
            <a:spLocks noChangeAspect="1" noChangeArrowheads="1"/>
          </p:cNvSpPr>
          <p:nvPr/>
        </p:nvSpPr>
        <p:spPr bwMode="gray">
          <a:xfrm>
            <a:off x="6574772" y="4519340"/>
            <a:ext cx="617405" cy="277812"/>
          </a:xfrm>
          <a:prstGeom prst="ellipse">
            <a:avLst/>
          </a:prstGeom>
          <a:solidFill>
            <a:srgbClr val="1D8AC8"/>
          </a:solidFill>
          <a:ln w="9525" algn="ctr">
            <a:noFill/>
            <a:round/>
            <a:headEnd/>
            <a:tailEnd/>
          </a:ln>
        </p:spPr>
        <p:txBody>
          <a:bodyPr vert="eaVert" wrap="none" anchor="ctr"/>
          <a:lstStyle/>
          <a:p>
            <a:endParaRPr lang="zh-CN" altLang="zh-CN" sz="1400" b="0">
              <a:ea typeface="PMingLiU" pitchFamily="18" charset="-120"/>
            </a:endParaRPr>
          </a:p>
        </p:txBody>
      </p:sp>
      <p:grpSp>
        <p:nvGrpSpPr>
          <p:cNvPr id="16" name="Group 11"/>
          <p:cNvGrpSpPr>
            <a:grpSpLocks/>
          </p:cNvGrpSpPr>
          <p:nvPr/>
        </p:nvGrpSpPr>
        <p:grpSpPr bwMode="auto">
          <a:xfrm>
            <a:off x="6817262" y="4297536"/>
            <a:ext cx="139304" cy="355600"/>
            <a:chOff x="3288" y="2455"/>
            <a:chExt cx="203" cy="567"/>
          </a:xfrm>
        </p:grpSpPr>
        <p:grpSp>
          <p:nvGrpSpPr>
            <p:cNvPr id="17" name="Group 12"/>
            <p:cNvGrpSpPr>
              <a:grpSpLocks/>
            </p:cNvGrpSpPr>
            <p:nvPr/>
          </p:nvGrpSpPr>
          <p:grpSpPr bwMode="auto">
            <a:xfrm>
              <a:off x="3341" y="2700"/>
              <a:ext cx="109" cy="322"/>
              <a:chOff x="3243" y="2500"/>
              <a:chExt cx="567" cy="1701"/>
            </a:xfrm>
          </p:grpSpPr>
          <p:sp>
            <p:nvSpPr>
              <p:cNvPr id="70"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sp>
            <p:nvSpPr>
              <p:cNvPr id="71"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1400" b="0">
                  <a:latin typeface="Gulim" pitchFamily="34" charset="-127"/>
                  <a:ea typeface="Gulim" pitchFamily="34" charset="-127"/>
                </a:endParaRPr>
              </a:p>
            </p:txBody>
          </p:sp>
        </p:grpSp>
        <p:sp>
          <p:nvSpPr>
            <p:cNvPr id="68"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sp>
          <p:nvSpPr>
            <p:cNvPr id="69"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1400" b="0">
                <a:latin typeface="Gulim" pitchFamily="34" charset="-127"/>
                <a:ea typeface="Gulim" pitchFamily="34" charset="-127"/>
              </a:endParaRPr>
            </a:p>
          </p:txBody>
        </p:sp>
      </p:grpSp>
      <p:sp>
        <p:nvSpPr>
          <p:cNvPr id="72" name="AutoShape 71"/>
          <p:cNvSpPr>
            <a:spLocks noChangeArrowheads="1"/>
          </p:cNvSpPr>
          <p:nvPr/>
        </p:nvSpPr>
        <p:spPr bwMode="auto">
          <a:xfrm>
            <a:off x="7365876" y="4421478"/>
            <a:ext cx="1854264" cy="447683"/>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en-US" sz="2400" b="1" dirty="0" smtClean="0">
                <a:solidFill>
                  <a:schemeClr val="bg1"/>
                </a:solidFill>
                <a:latin typeface="微软雅黑" pitchFamily="34" charset="-122"/>
                <a:ea typeface="微软雅黑" pitchFamily="34" charset="-122"/>
              </a:rPr>
              <a:t>意义</a:t>
            </a:r>
            <a:endParaRPr lang="zh-CN" altLang="en-US" sz="2400" b="1" dirty="0">
              <a:solidFill>
                <a:schemeClr val="bg1"/>
              </a:solidFill>
              <a:latin typeface="微软雅黑" pitchFamily="34" charset="-122"/>
              <a:ea typeface="微软雅黑" pitchFamily="34" charset="-122"/>
            </a:endParaRPr>
          </a:p>
        </p:txBody>
      </p:sp>
      <p:sp>
        <p:nvSpPr>
          <p:cNvPr id="55"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grpSp>
        <p:nvGrpSpPr>
          <p:cNvPr id="56" name="Group 62"/>
          <p:cNvGrpSpPr>
            <a:grpSpLocks/>
          </p:cNvGrpSpPr>
          <p:nvPr/>
        </p:nvGrpSpPr>
        <p:grpSpPr bwMode="auto">
          <a:xfrm>
            <a:off x="732607" y="1435621"/>
            <a:ext cx="369742" cy="122508"/>
            <a:chOff x="1429" y="1843"/>
            <a:chExt cx="910" cy="296"/>
          </a:xfrm>
        </p:grpSpPr>
        <p:sp>
          <p:nvSpPr>
            <p:cNvPr id="66"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67"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grpSp>
        <p:nvGrpSpPr>
          <p:cNvPr id="74" name="Group 62"/>
          <p:cNvGrpSpPr>
            <a:grpSpLocks/>
          </p:cNvGrpSpPr>
          <p:nvPr/>
        </p:nvGrpSpPr>
        <p:grpSpPr bwMode="auto">
          <a:xfrm>
            <a:off x="732607" y="1446860"/>
            <a:ext cx="369742" cy="111269"/>
            <a:chOff x="1429" y="1843"/>
            <a:chExt cx="910" cy="296"/>
          </a:xfrm>
        </p:grpSpPr>
        <p:sp>
          <p:nvSpPr>
            <p:cNvPr id="75"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76"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grpSp>
        <p:nvGrpSpPr>
          <p:cNvPr id="77" name="Group 62"/>
          <p:cNvGrpSpPr>
            <a:grpSpLocks/>
          </p:cNvGrpSpPr>
          <p:nvPr/>
        </p:nvGrpSpPr>
        <p:grpSpPr bwMode="auto">
          <a:xfrm>
            <a:off x="732607" y="1446860"/>
            <a:ext cx="369742" cy="111269"/>
            <a:chOff x="1429" y="1843"/>
            <a:chExt cx="910" cy="296"/>
          </a:xfrm>
        </p:grpSpPr>
        <p:sp>
          <p:nvSpPr>
            <p:cNvPr id="78"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79"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80"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
        <p:nvSpPr>
          <p:cNvPr id="81" name="矩形 80"/>
          <p:cNvSpPr/>
          <p:nvPr/>
        </p:nvSpPr>
        <p:spPr>
          <a:xfrm>
            <a:off x="809596" y="1643050"/>
            <a:ext cx="5533887" cy="461665"/>
          </a:xfrm>
          <a:prstGeom prst="rect">
            <a:avLst/>
          </a:prstGeom>
        </p:spPr>
        <p:txBody>
          <a:bodyPr wrap="none">
            <a:spAutoFit/>
          </a:bodyPr>
          <a:lstStyle/>
          <a:p>
            <a:pPr latinLnBrk="1">
              <a:lnSpc>
                <a:spcPct val="120000"/>
              </a:lnSpc>
            </a:pPr>
            <a:r>
              <a:rPr lang="zh-CN" altLang="en-US"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4</a:t>
            </a:r>
            <a:r>
              <a:rPr lang="zh-CN" altLang="en-US" dirty="0" smtClean="0">
                <a:solidFill>
                  <a:srgbClr val="C00000"/>
                </a:solidFill>
                <a:latin typeface="微软雅黑" pitchFamily="34" charset="-122"/>
                <a:ea typeface="微软雅黑" pitchFamily="34" charset="-122"/>
              </a:rPr>
              <a:t>）建设项目全过程造价管理（</a:t>
            </a:r>
            <a:r>
              <a:rPr lang="en-US" altLang="en-US" dirty="0" smtClean="0">
                <a:solidFill>
                  <a:srgbClr val="C00000"/>
                </a:solidFill>
                <a:latin typeface="微软雅黑" pitchFamily="34" charset="-122"/>
                <a:ea typeface="微软雅黑" pitchFamily="34" charset="-122"/>
              </a:rPr>
              <a:t>2</a:t>
            </a:r>
            <a:r>
              <a:rPr lang="en-US" altLang="zh-CN" dirty="0" smtClean="0">
                <a:solidFill>
                  <a:srgbClr val="C00000"/>
                </a:solidFill>
                <a:latin typeface="微软雅黑" pitchFamily="34" charset="-122"/>
                <a:ea typeface="微软雅黑" pitchFamily="34" charset="-122"/>
              </a:rPr>
              <a:t>1</a:t>
            </a:r>
            <a:r>
              <a:rPr lang="zh-CN" altLang="en-US" dirty="0" smtClean="0">
                <a:solidFill>
                  <a:srgbClr val="C00000"/>
                </a:solidFill>
                <a:latin typeface="微软雅黑" pitchFamily="34" charset="-122"/>
                <a:ea typeface="微软雅黑" pitchFamily="34" charset="-122"/>
              </a:rPr>
              <a:t>世纪开始）</a:t>
            </a:r>
            <a:endParaRPr lang="zh-CN" altLang="en-US"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Group 62"/>
          <p:cNvGrpSpPr>
            <a:grpSpLocks/>
          </p:cNvGrpSpPr>
          <p:nvPr/>
        </p:nvGrpSpPr>
        <p:grpSpPr bwMode="auto">
          <a:xfrm>
            <a:off x="732607" y="1446860"/>
            <a:ext cx="369742" cy="111269"/>
            <a:chOff x="1429" y="1843"/>
            <a:chExt cx="910" cy="296"/>
          </a:xfrm>
        </p:grpSpPr>
        <p:sp>
          <p:nvSpPr>
            <p:cNvPr id="11" name="Freeform 63"/>
            <p:cNvSpPr>
              <a:spLocks/>
            </p:cNvSpPr>
            <p:nvPr/>
          </p:nvSpPr>
          <p:spPr bwMode="auto">
            <a:xfrm>
              <a:off x="1429" y="1843"/>
              <a:ext cx="910"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headEnd/>
              <a:tailEnd/>
            </a:ln>
            <a:effectLst/>
          </p:spPr>
          <p:txBody>
            <a:bodyPr wrap="none" anchor="ctr"/>
            <a:lstStyle/>
            <a:p>
              <a:pPr>
                <a:defRPr/>
              </a:pPr>
              <a:endParaRPr lang="zh-CN" altLang="en-US" b="0">
                <a:ea typeface="微软雅黑" pitchFamily="34" charset="-122"/>
              </a:endParaRPr>
            </a:p>
          </p:txBody>
        </p:sp>
        <p:sp>
          <p:nvSpPr>
            <p:cNvPr id="12" name="Oval 64"/>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headEnd/>
              <a:tailEnd/>
            </a:ln>
          </p:spPr>
          <p:txBody>
            <a:bodyPr wrap="none" anchor="ctr"/>
            <a:lstStyle/>
            <a:p>
              <a:endParaRPr lang="zh-CN" altLang="en-US" b="0"/>
            </a:p>
          </p:txBody>
        </p:sp>
      </p:grpSp>
      <p:sp>
        <p:nvSpPr>
          <p:cNvPr id="13" name="Text Box 52"/>
          <p:cNvSpPr txBox="1">
            <a:spLocks noChangeArrowheads="1"/>
          </p:cNvSpPr>
          <p:nvPr/>
        </p:nvSpPr>
        <p:spPr bwMode="auto">
          <a:xfrm>
            <a:off x="809596" y="1643050"/>
            <a:ext cx="6794948" cy="984885"/>
          </a:xfrm>
          <a:prstGeom prst="rect">
            <a:avLst/>
          </a:prstGeom>
          <a:noFill/>
          <a:ln w="9525" algn="ctr">
            <a:noFill/>
            <a:miter lim="800000"/>
            <a:headEnd/>
            <a:tailEnd/>
          </a:ln>
        </p:spPr>
        <p:txBody>
          <a:bodyPr wrap="square">
            <a:spAutoFit/>
          </a:bodyPr>
          <a:lstStyle/>
          <a:p>
            <a:pPr lvl="0" latinLnBrk="1">
              <a:lnSpc>
                <a:spcPct val="120000"/>
              </a:lnSpc>
            </a:pPr>
            <a:r>
              <a:rPr kumimoji="1" lang="zh-CN" altLang="en-US" sz="2000" b="1" dirty="0" smtClean="0">
                <a:solidFill>
                  <a:srgbClr val="C00000"/>
                </a:solidFill>
                <a:latin typeface="微软雅黑" pitchFamily="34" charset="-122"/>
                <a:ea typeface="微软雅黑" pitchFamily="34" charset="-122"/>
              </a:rPr>
              <a:t>（</a:t>
            </a:r>
            <a:r>
              <a:rPr kumimoji="1" lang="en-US" altLang="zh-CN" sz="2000" b="1" dirty="0" smtClean="0">
                <a:solidFill>
                  <a:srgbClr val="C00000"/>
                </a:solidFill>
                <a:latin typeface="微软雅黑" pitchFamily="34" charset="-122"/>
                <a:ea typeface="微软雅黑" pitchFamily="34" charset="-122"/>
              </a:rPr>
              <a:t>5</a:t>
            </a:r>
            <a:r>
              <a:rPr kumimoji="1" lang="zh-CN" altLang="en-US" sz="2000" b="1" dirty="0" smtClean="0">
                <a:solidFill>
                  <a:srgbClr val="C00000"/>
                </a:solidFill>
                <a:latin typeface="微软雅黑" pitchFamily="34" charset="-122"/>
                <a:ea typeface="微软雅黑" pitchFamily="34" charset="-122"/>
              </a:rPr>
              <a:t>）  信息化建设的不足</a:t>
            </a:r>
          </a:p>
          <a:p>
            <a:pPr latinLnBrk="1">
              <a:lnSpc>
                <a:spcPct val="120000"/>
              </a:lnSpc>
            </a:pPr>
            <a:endParaRPr kumimoji="1" lang="zh-CN" altLang="en-US" sz="2000" b="1" dirty="0" smtClean="0">
              <a:solidFill>
                <a:srgbClr val="C00000"/>
              </a:solidFill>
              <a:latin typeface="微软雅黑" pitchFamily="34" charset="-122"/>
              <a:ea typeface="微软雅黑" pitchFamily="34" charset="-122"/>
            </a:endParaRPr>
          </a:p>
        </p:txBody>
      </p:sp>
      <p:sp>
        <p:nvSpPr>
          <p:cNvPr id="14" name="矩形 13"/>
          <p:cNvSpPr/>
          <p:nvPr/>
        </p:nvSpPr>
        <p:spPr>
          <a:xfrm>
            <a:off x="2238356" y="2285992"/>
            <a:ext cx="4953000" cy="400110"/>
          </a:xfrm>
          <a:prstGeom prst="rect">
            <a:avLst/>
          </a:prstGeom>
        </p:spPr>
        <p:txBody>
          <a:bodyPr>
            <a:spAutoFit/>
          </a:bodyPr>
          <a:lstStyle/>
          <a:p>
            <a:r>
              <a:rPr lang="en-US" altLang="zh-CN"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17" name="AutoShape 61"/>
          <p:cNvSpPr>
            <a:spLocks noChangeArrowheads="1"/>
          </p:cNvSpPr>
          <p:nvPr/>
        </p:nvSpPr>
        <p:spPr bwMode="auto">
          <a:xfrm>
            <a:off x="613176" y="2724142"/>
            <a:ext cx="8590420" cy="919172"/>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r>
              <a:rPr lang="zh-CN" altLang="en-US" dirty="0" smtClean="0">
                <a:latin typeface="微软雅黑" pitchFamily="34" charset="-122"/>
                <a:ea typeface="微软雅黑" pitchFamily="34" charset="-122"/>
              </a:rPr>
              <a:t> 工程造价信息的互联互通、数据共享、各阶段数据交换差 </a:t>
            </a:r>
          </a:p>
        </p:txBody>
      </p:sp>
      <p:sp>
        <p:nvSpPr>
          <p:cNvPr id="27" name="AutoShape 71"/>
          <p:cNvSpPr>
            <a:spLocks noChangeArrowheads="1"/>
          </p:cNvSpPr>
          <p:nvPr/>
        </p:nvSpPr>
        <p:spPr bwMode="auto">
          <a:xfrm>
            <a:off x="833271" y="2390772"/>
            <a:ext cx="6435511" cy="447683"/>
          </a:xfrm>
          <a:prstGeom prst="roundRect">
            <a:avLst>
              <a:gd name="adj" fmla="val 5630"/>
            </a:avLst>
          </a:prstGeom>
          <a:solidFill>
            <a:srgbClr val="1D8AC8"/>
          </a:solidFill>
          <a:ln w="6350" algn="ctr">
            <a:noFill/>
            <a:round/>
            <a:headEnd/>
            <a:tailEnd/>
          </a:ln>
          <a:effectLst/>
        </p:spPr>
        <p:txBody>
          <a:bodyPr wrap="none" anchor="ctr"/>
          <a:lstStyle/>
          <a:p>
            <a:pPr>
              <a:lnSpc>
                <a:spcPct val="120000"/>
              </a:lnSpc>
              <a:spcBef>
                <a:spcPct val="20000"/>
              </a:spcBef>
              <a:buClr>
                <a:srgbClr val="E1B40C"/>
              </a:buClr>
              <a:buFont typeface="微软雅黑" pitchFamily="34" charset="-122"/>
              <a:buNone/>
              <a:defRPr/>
            </a:pPr>
            <a:r>
              <a:rPr lang="zh-CN" altLang="en-US" sz="2000" b="1" dirty="0" smtClean="0">
                <a:solidFill>
                  <a:schemeClr val="bg1"/>
                </a:solidFill>
                <a:latin typeface="微软雅黑" pitchFamily="34" charset="-122"/>
                <a:ea typeface="微软雅黑" pitchFamily="34" charset="-122"/>
              </a:rPr>
              <a:t>信息管理系统建设较弱</a:t>
            </a:r>
            <a:endParaRPr lang="zh-CN" altLang="en-US" sz="2000" b="1" dirty="0">
              <a:solidFill>
                <a:schemeClr val="bg1"/>
              </a:solidFill>
              <a:latin typeface="微软雅黑" pitchFamily="34" charset="-122"/>
              <a:ea typeface="微软雅黑" pitchFamily="34" charset="-122"/>
            </a:endParaRPr>
          </a:p>
        </p:txBody>
      </p:sp>
      <p:sp>
        <p:nvSpPr>
          <p:cNvPr id="30" name="矩形 29"/>
          <p:cNvSpPr/>
          <p:nvPr/>
        </p:nvSpPr>
        <p:spPr>
          <a:xfrm>
            <a:off x="2238322" y="3694123"/>
            <a:ext cx="4953000" cy="400110"/>
          </a:xfrm>
          <a:prstGeom prst="rect">
            <a:avLst/>
          </a:prstGeom>
        </p:spPr>
        <p:txBody>
          <a:bodyPr>
            <a:spAutoFit/>
          </a:bodyPr>
          <a:lstStyle/>
          <a:p>
            <a:r>
              <a:rPr lang="en-US" altLang="zh-CN"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31" name="AutoShape 61"/>
          <p:cNvSpPr>
            <a:spLocks noChangeArrowheads="1"/>
          </p:cNvSpPr>
          <p:nvPr/>
        </p:nvSpPr>
        <p:spPr bwMode="auto">
          <a:xfrm>
            <a:off x="613141" y="4132274"/>
            <a:ext cx="8590420" cy="939801"/>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41" name="AutoShape 71"/>
          <p:cNvSpPr>
            <a:spLocks noChangeArrowheads="1"/>
          </p:cNvSpPr>
          <p:nvPr/>
        </p:nvSpPr>
        <p:spPr bwMode="auto">
          <a:xfrm>
            <a:off x="833236" y="3798902"/>
            <a:ext cx="6435511" cy="447683"/>
          </a:xfrm>
          <a:prstGeom prst="roundRect">
            <a:avLst>
              <a:gd name="adj" fmla="val 5630"/>
            </a:avLst>
          </a:prstGeom>
          <a:solidFill>
            <a:srgbClr val="1D8AC8"/>
          </a:solidFill>
          <a:ln w="6350" algn="ctr">
            <a:noFill/>
            <a:round/>
            <a:headEnd/>
            <a:tailEnd/>
          </a:ln>
          <a:effectLst/>
        </p:spPr>
        <p:txBody>
          <a:bodyPr wrap="none" anchor="ctr"/>
          <a:lstStyle/>
          <a:p>
            <a:pPr>
              <a:lnSpc>
                <a:spcPct val="120000"/>
              </a:lnSpc>
              <a:spcBef>
                <a:spcPct val="20000"/>
              </a:spcBef>
              <a:buClr>
                <a:srgbClr val="E1B40C"/>
              </a:buClr>
              <a:buFont typeface="微软雅黑" pitchFamily="34" charset="-122"/>
              <a:buNone/>
              <a:defRPr/>
            </a:pPr>
            <a:r>
              <a:rPr lang="zh-CN" altLang="en-US" sz="2000" b="1" dirty="0" smtClean="0">
                <a:solidFill>
                  <a:schemeClr val="bg1"/>
                </a:solidFill>
                <a:latin typeface="微软雅黑" pitchFamily="34" charset="-122"/>
                <a:ea typeface="微软雅黑" pitchFamily="34" charset="-122"/>
              </a:rPr>
              <a:t>工程造价管理软件的连贯性不强</a:t>
            </a:r>
          </a:p>
        </p:txBody>
      </p:sp>
      <p:sp>
        <p:nvSpPr>
          <p:cNvPr id="42" name="矩形 41"/>
          <p:cNvSpPr/>
          <p:nvPr/>
        </p:nvSpPr>
        <p:spPr>
          <a:xfrm>
            <a:off x="690533" y="4357694"/>
            <a:ext cx="8358246" cy="1169551"/>
          </a:xfrm>
          <a:prstGeom prst="rect">
            <a:avLst/>
          </a:prstGeom>
        </p:spPr>
        <p:txBody>
          <a:bodyPr wrap="square">
            <a:spAutoFit/>
          </a:bodyPr>
          <a:lstStyle/>
          <a:p>
            <a:r>
              <a:rPr lang="zh-CN" altLang="en-US" dirty="0" smtClean="0">
                <a:latin typeface="微软雅黑" pitchFamily="34" charset="-122"/>
                <a:ea typeface="微软雅黑" pitchFamily="34" charset="-122"/>
              </a:rPr>
              <a:t>工程造价软件系统功能较为单一，大多针对某一个阶段、某一参与方而言的，不能满足各阶段的工程造价管理信息化的需要，有明显的局限性。</a:t>
            </a:r>
          </a:p>
          <a:p>
            <a:endParaRPr lang="zh-CN" altLang="en-US" dirty="0" smtClean="0">
              <a:latin typeface="微软雅黑" pitchFamily="34" charset="-122"/>
              <a:ea typeface="微软雅黑" pitchFamily="34" charset="-122"/>
            </a:endParaRPr>
          </a:p>
        </p:txBody>
      </p:sp>
      <p:sp>
        <p:nvSpPr>
          <p:cNvPr id="43" name="矩形 42"/>
          <p:cNvSpPr/>
          <p:nvPr/>
        </p:nvSpPr>
        <p:spPr>
          <a:xfrm>
            <a:off x="2238322" y="5199685"/>
            <a:ext cx="4953000" cy="400110"/>
          </a:xfrm>
          <a:prstGeom prst="rect">
            <a:avLst/>
          </a:prstGeom>
        </p:spPr>
        <p:txBody>
          <a:bodyPr>
            <a:spAutoFit/>
          </a:bodyPr>
          <a:lstStyle/>
          <a:p>
            <a:r>
              <a:rPr lang="en-US" altLang="zh-CN" sz="2000" b="1"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44" name="AutoShape 61"/>
          <p:cNvSpPr>
            <a:spLocks noChangeArrowheads="1"/>
          </p:cNvSpPr>
          <p:nvPr/>
        </p:nvSpPr>
        <p:spPr bwMode="auto">
          <a:xfrm>
            <a:off x="613141" y="5637836"/>
            <a:ext cx="8590420" cy="939801"/>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54" name="AutoShape 71"/>
          <p:cNvSpPr>
            <a:spLocks noChangeArrowheads="1"/>
          </p:cNvSpPr>
          <p:nvPr/>
        </p:nvSpPr>
        <p:spPr bwMode="auto">
          <a:xfrm>
            <a:off x="833236" y="5304465"/>
            <a:ext cx="6435511" cy="447683"/>
          </a:xfrm>
          <a:prstGeom prst="roundRect">
            <a:avLst>
              <a:gd name="adj" fmla="val 5630"/>
            </a:avLst>
          </a:prstGeom>
          <a:solidFill>
            <a:srgbClr val="1D8AC8"/>
          </a:solidFill>
          <a:ln w="6350" algn="ctr">
            <a:noFill/>
            <a:round/>
            <a:headEnd/>
            <a:tailEnd/>
          </a:ln>
          <a:effectLst/>
        </p:spPr>
        <p:txBody>
          <a:bodyPr wrap="none" anchor="ctr"/>
          <a:lstStyle/>
          <a:p>
            <a:pPr>
              <a:lnSpc>
                <a:spcPct val="120000"/>
              </a:lnSpc>
              <a:spcBef>
                <a:spcPct val="20000"/>
              </a:spcBef>
              <a:buClr>
                <a:srgbClr val="E1B40C"/>
              </a:buClr>
              <a:buFont typeface="微软雅黑" pitchFamily="34" charset="-122"/>
              <a:buNone/>
              <a:defRPr/>
            </a:pPr>
            <a:r>
              <a:rPr lang="zh-CN" altLang="en-US" sz="2000" b="1" dirty="0" smtClean="0">
                <a:solidFill>
                  <a:schemeClr val="bg1"/>
                </a:solidFill>
                <a:latin typeface="微软雅黑" pitchFamily="34" charset="-122"/>
                <a:ea typeface="微软雅黑" pitchFamily="34" charset="-122"/>
              </a:rPr>
              <a:t>工程计价信息的标准化、时效性尚待提高</a:t>
            </a:r>
          </a:p>
        </p:txBody>
      </p:sp>
      <p:sp>
        <p:nvSpPr>
          <p:cNvPr id="55" name="矩形 54"/>
          <p:cNvSpPr/>
          <p:nvPr/>
        </p:nvSpPr>
        <p:spPr>
          <a:xfrm>
            <a:off x="690533" y="5863256"/>
            <a:ext cx="8358246" cy="1169551"/>
          </a:xfrm>
          <a:prstGeom prst="rect">
            <a:avLst/>
          </a:prstGeom>
        </p:spPr>
        <p:txBody>
          <a:bodyPr wrap="square">
            <a:spAutoFit/>
          </a:bodyPr>
          <a:lstStyle/>
          <a:p>
            <a:r>
              <a:rPr lang="zh-CN" altLang="en-US" dirty="0" smtClean="0">
                <a:latin typeface="微软雅黑" pitchFamily="34" charset="-122"/>
                <a:ea typeface="微软雅黑" pitchFamily="34" charset="-122"/>
              </a:rPr>
              <a:t>工程计价信息尚未实现网络化，普遍存在标准化、网络化、电子化差，系统性、真实性、时效性有待提高，不能与工程计价软件对接等问题</a:t>
            </a:r>
          </a:p>
          <a:p>
            <a:endParaRPr lang="zh-CN" altLang="en-US" dirty="0" smtClean="0">
              <a:latin typeface="微软雅黑" pitchFamily="34" charset="-122"/>
              <a:ea typeface="微软雅黑" pitchFamily="34" charset="-122"/>
            </a:endParaRPr>
          </a:p>
        </p:txBody>
      </p:sp>
      <p:sp>
        <p:nvSpPr>
          <p:cNvPr id="25"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26"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（二）发展现状</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ChangeArrowheads="1"/>
          </p:cNvSpPr>
          <p:nvPr/>
        </p:nvSpPr>
        <p:spPr bwMode="auto">
          <a:xfrm>
            <a:off x="2166918" y="472756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6" name="Rectangle 32"/>
          <p:cNvSpPr>
            <a:spLocks noChangeArrowheads="1"/>
          </p:cNvSpPr>
          <p:nvPr/>
        </p:nvSpPr>
        <p:spPr bwMode="auto">
          <a:xfrm>
            <a:off x="2166918" y="2349491"/>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7" name="Rectangle 33"/>
          <p:cNvSpPr>
            <a:spLocks noChangeArrowheads="1"/>
          </p:cNvSpPr>
          <p:nvPr/>
        </p:nvSpPr>
        <p:spPr bwMode="auto">
          <a:xfrm>
            <a:off x="2166918" y="3141652"/>
            <a:ext cx="5243807"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8" name="Rectangle 34"/>
          <p:cNvSpPr>
            <a:spLocks noChangeArrowheads="1"/>
          </p:cNvSpPr>
          <p:nvPr/>
        </p:nvSpPr>
        <p:spPr bwMode="auto">
          <a:xfrm>
            <a:off x="2166918" y="393381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1" name="AutoShape 9"/>
          <p:cNvSpPr>
            <a:spLocks noChangeArrowheads="1"/>
          </p:cNvSpPr>
          <p:nvPr/>
        </p:nvSpPr>
        <p:spPr bwMode="auto">
          <a:xfrm>
            <a:off x="2208193" y="1928802"/>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a:ea typeface="华文细黑" pitchFamily="2" charset="-122"/>
            </a:endParaRPr>
          </a:p>
        </p:txBody>
      </p:sp>
      <p:sp>
        <p:nvSpPr>
          <p:cNvPr id="12" name="AutoShape 12"/>
          <p:cNvSpPr>
            <a:spLocks noChangeArrowheads="1"/>
          </p:cNvSpPr>
          <p:nvPr/>
        </p:nvSpPr>
        <p:spPr bwMode="auto">
          <a:xfrm>
            <a:off x="2208193" y="2720965"/>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zh-CN" i="1">
              <a:latin typeface="微软雅黑" pitchFamily="34" charset="-122"/>
            </a:endParaRPr>
          </a:p>
        </p:txBody>
      </p:sp>
      <p:sp>
        <p:nvSpPr>
          <p:cNvPr id="13" name="AutoShape 15"/>
          <p:cNvSpPr>
            <a:spLocks noChangeArrowheads="1"/>
          </p:cNvSpPr>
          <p:nvPr/>
        </p:nvSpPr>
        <p:spPr bwMode="auto">
          <a:xfrm>
            <a:off x="2208193" y="3513127"/>
            <a:ext cx="5210982" cy="533400"/>
          </a:xfrm>
          <a:prstGeom prst="roundRect">
            <a:avLst>
              <a:gd name="adj" fmla="val 16667"/>
            </a:avLst>
          </a:prstGeom>
          <a:solidFill>
            <a:srgbClr val="1D8AC8"/>
          </a:solidFill>
          <a:ln w="9525" algn="ctr">
            <a:noFill/>
            <a:round/>
            <a:headEnd/>
            <a:tailEnd/>
          </a:ln>
        </p:spPr>
        <p:txBody>
          <a:bodyPr wrap="none" anchor="ctr"/>
          <a:lstStyle/>
          <a:p>
            <a:endParaRPr lang="zh-CN" altLang="en-US">
              <a:ea typeface="华文细黑" pitchFamily="2" charset="-122"/>
            </a:endParaRPr>
          </a:p>
        </p:txBody>
      </p:sp>
      <p:sp>
        <p:nvSpPr>
          <p:cNvPr id="14" name="AutoShape 18"/>
          <p:cNvSpPr>
            <a:spLocks noChangeArrowheads="1"/>
          </p:cNvSpPr>
          <p:nvPr/>
        </p:nvSpPr>
        <p:spPr bwMode="auto">
          <a:xfrm>
            <a:off x="2208193" y="4305290"/>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15" name="AutoShape 19"/>
          <p:cNvSpPr>
            <a:spLocks noChangeArrowheads="1"/>
          </p:cNvSpPr>
          <p:nvPr/>
        </p:nvSpPr>
        <p:spPr bwMode="auto">
          <a:xfrm>
            <a:off x="5250504" y="3713166"/>
            <a:ext cx="372018" cy="215900"/>
          </a:xfrm>
          <a:prstGeom prst="leftArrow">
            <a:avLst>
              <a:gd name="adj1" fmla="val 50278"/>
              <a:gd name="adj2" fmla="val 72731"/>
            </a:avLst>
          </a:prstGeom>
          <a:solidFill>
            <a:schemeClr val="bg1"/>
          </a:solidFill>
          <a:ln w="9525">
            <a:noFill/>
            <a:miter lim="800000"/>
            <a:headEnd/>
            <a:tailEnd/>
          </a:ln>
        </p:spPr>
        <p:txBody>
          <a:bodyPr wrap="none" anchor="ctr"/>
          <a:lstStyle/>
          <a:p>
            <a:endParaRPr lang="zh-CN" altLang="en-US" b="0">
              <a:ea typeface="华文细黑" pitchFamily="2" charset="-122"/>
            </a:endParaRPr>
          </a:p>
        </p:txBody>
      </p:sp>
      <p:sp>
        <p:nvSpPr>
          <p:cNvPr id="22" name="AutoShape 26"/>
          <p:cNvSpPr>
            <a:spLocks noChangeArrowheads="1"/>
          </p:cNvSpPr>
          <p:nvPr/>
        </p:nvSpPr>
        <p:spPr bwMode="auto">
          <a:xfrm>
            <a:off x="2476483" y="19288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内涵与任务</a:t>
            </a:r>
            <a:endParaRPr lang="en-US" altLang="zh-CN" sz="2400" b="1" dirty="0">
              <a:latin typeface="微软雅黑" pitchFamily="34" charset="-122"/>
              <a:ea typeface="微软雅黑" pitchFamily="34" charset="-122"/>
            </a:endParaRPr>
          </a:p>
        </p:txBody>
      </p:sp>
      <p:sp>
        <p:nvSpPr>
          <p:cNvPr id="23" name="AutoShape 27"/>
          <p:cNvSpPr>
            <a:spLocks noChangeArrowheads="1"/>
          </p:cNvSpPr>
          <p:nvPr/>
        </p:nvSpPr>
        <p:spPr bwMode="auto">
          <a:xfrm>
            <a:off x="2541653" y="2720965"/>
            <a:ext cx="4655691" cy="533400"/>
          </a:xfrm>
          <a:prstGeom prst="roundRect">
            <a:avLst>
              <a:gd name="adj" fmla="val 0"/>
            </a:avLst>
          </a:prstGeom>
          <a:noFill/>
          <a:ln w="3175">
            <a:noFill/>
            <a:round/>
            <a:headEnd/>
            <a:tailEnd/>
          </a:ln>
        </p:spPr>
        <p:txBody>
          <a:bodyPr wrap="none" anchor="ctr"/>
          <a:lstStyle/>
          <a:p>
            <a:pPr lvl="1"/>
            <a:r>
              <a:rPr lang="zh-CN" altLang="en-US" sz="2400" b="1" dirty="0" smtClean="0">
                <a:latin typeface="微软雅黑" pitchFamily="34" charset="-122"/>
                <a:ea typeface="微软雅黑" pitchFamily="34" charset="-122"/>
              </a:rPr>
              <a:t>发展现状</a:t>
            </a:r>
            <a:endParaRPr lang="en-US" altLang="zh-CN" sz="2400" b="1" dirty="0">
              <a:latin typeface="微软雅黑" pitchFamily="34" charset="-122"/>
              <a:ea typeface="微软雅黑" pitchFamily="34" charset="-122"/>
            </a:endParaRPr>
          </a:p>
        </p:txBody>
      </p:sp>
      <p:sp>
        <p:nvSpPr>
          <p:cNvPr id="24" name="AutoShape 28"/>
          <p:cNvSpPr>
            <a:spLocks noChangeArrowheads="1"/>
          </p:cNvSpPr>
          <p:nvPr/>
        </p:nvSpPr>
        <p:spPr bwMode="auto">
          <a:xfrm>
            <a:off x="2498659" y="3513127"/>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solidFill>
                  <a:schemeClr val="bg1"/>
                </a:solidFill>
                <a:latin typeface="微软雅黑" pitchFamily="34" charset="-122"/>
                <a:ea typeface="微软雅黑" pitchFamily="34" charset="-122"/>
              </a:rPr>
              <a:t>系统构建</a:t>
            </a:r>
            <a:endParaRPr lang="en-US" altLang="zh-CN" sz="2400" b="1" dirty="0">
              <a:solidFill>
                <a:schemeClr val="bg1"/>
              </a:solidFill>
              <a:latin typeface="微软雅黑" pitchFamily="34" charset="-122"/>
              <a:ea typeface="微软雅黑" pitchFamily="34" charset="-122"/>
            </a:endParaRPr>
          </a:p>
        </p:txBody>
      </p:sp>
      <p:sp>
        <p:nvSpPr>
          <p:cNvPr id="25" name="AutoShape 29"/>
          <p:cNvSpPr>
            <a:spLocks noChangeArrowheads="1"/>
          </p:cNvSpPr>
          <p:nvPr/>
        </p:nvSpPr>
        <p:spPr bwMode="auto">
          <a:xfrm>
            <a:off x="2498659" y="43037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发展展望</a:t>
            </a:r>
            <a:endParaRPr lang="en-US" altLang="zh-CN" sz="2400" b="1" dirty="0">
              <a:latin typeface="微软雅黑" pitchFamily="34" charset="-122"/>
              <a:ea typeface="微软雅黑" pitchFamily="34" charset="-122"/>
            </a:endParaRPr>
          </a:p>
        </p:txBody>
      </p:sp>
      <p:sp>
        <p:nvSpPr>
          <p:cNvPr id="21" name="TextBox 20"/>
          <p:cNvSpPr txBox="1"/>
          <p:nvPr/>
        </p:nvSpPr>
        <p:spPr>
          <a:xfrm>
            <a:off x="2321700" y="2714621"/>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2</a:t>
            </a:r>
            <a:endParaRPr lang="zh-CN" altLang="en-US" sz="3200" b="1" dirty="0">
              <a:solidFill>
                <a:srgbClr val="1D8AC8"/>
              </a:solidFill>
              <a:latin typeface="Arial Black" pitchFamily="34" charset="0"/>
              <a:ea typeface="隶书" pitchFamily="49" charset="-122"/>
            </a:endParaRPr>
          </a:p>
        </p:txBody>
      </p:sp>
      <p:sp>
        <p:nvSpPr>
          <p:cNvPr id="26" name="TextBox 25"/>
          <p:cNvSpPr txBox="1"/>
          <p:nvPr/>
        </p:nvSpPr>
        <p:spPr>
          <a:xfrm>
            <a:off x="2321700" y="3500438"/>
            <a:ext cx="458780" cy="584775"/>
          </a:xfrm>
          <a:prstGeom prst="rect">
            <a:avLst/>
          </a:prstGeom>
          <a:noFill/>
        </p:spPr>
        <p:txBody>
          <a:bodyPr wrap="none" rtlCol="0">
            <a:spAutoFit/>
          </a:bodyPr>
          <a:lstStyle/>
          <a:p>
            <a:r>
              <a:rPr lang="en-US" altLang="zh-CN" sz="3200" b="1" dirty="0" smtClean="0">
                <a:solidFill>
                  <a:schemeClr val="bg1"/>
                </a:solidFill>
                <a:latin typeface="Arial Black" pitchFamily="34" charset="0"/>
                <a:ea typeface="隶书" pitchFamily="49" charset="-122"/>
              </a:rPr>
              <a:t>3</a:t>
            </a:r>
            <a:endParaRPr lang="zh-CN" altLang="en-US" sz="3200" b="1" dirty="0">
              <a:solidFill>
                <a:schemeClr val="bg1"/>
              </a:solidFill>
              <a:latin typeface="Arial Black" pitchFamily="34" charset="0"/>
              <a:ea typeface="隶书" pitchFamily="49" charset="-122"/>
            </a:endParaRPr>
          </a:p>
        </p:txBody>
      </p:sp>
      <p:sp>
        <p:nvSpPr>
          <p:cNvPr id="27" name="TextBox 26"/>
          <p:cNvSpPr txBox="1"/>
          <p:nvPr/>
        </p:nvSpPr>
        <p:spPr>
          <a:xfrm>
            <a:off x="2321700" y="4286257"/>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4</a:t>
            </a:r>
            <a:endParaRPr lang="zh-CN" altLang="en-US" sz="3200" b="1" dirty="0">
              <a:solidFill>
                <a:srgbClr val="1D8AC8"/>
              </a:solidFill>
              <a:latin typeface="Arial Black" pitchFamily="34" charset="0"/>
              <a:ea typeface="隶书" pitchFamily="49" charset="-122"/>
            </a:endParaRPr>
          </a:p>
        </p:txBody>
      </p:sp>
      <p:sp>
        <p:nvSpPr>
          <p:cNvPr id="28" name="TextBox 27"/>
          <p:cNvSpPr txBox="1"/>
          <p:nvPr/>
        </p:nvSpPr>
        <p:spPr>
          <a:xfrm>
            <a:off x="2321700" y="1928803"/>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1</a:t>
            </a:r>
            <a:endParaRPr lang="zh-CN" altLang="en-US" sz="3200" b="1" dirty="0">
              <a:solidFill>
                <a:srgbClr val="1D8AC8"/>
              </a:solidFill>
              <a:latin typeface="Arial Black" pitchFamily="34" charset="0"/>
              <a:ea typeface="隶书" pitchFamily="49" charset="-122"/>
            </a:endParaRPr>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1" name="矩形 30"/>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组合 33"/>
          <p:cNvGrpSpPr/>
          <p:nvPr/>
        </p:nvGrpSpPr>
        <p:grpSpPr>
          <a:xfrm>
            <a:off x="2200375" y="5148869"/>
            <a:ext cx="5252257" cy="627046"/>
            <a:chOff x="2000232" y="4286256"/>
            <a:chExt cx="4848237" cy="627046"/>
          </a:xfrm>
        </p:grpSpPr>
        <p:sp>
          <p:nvSpPr>
            <p:cNvPr id="35"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36" name="AutoShape 18"/>
            <p:cNvSpPr>
              <a:spLocks noChangeArrowheads="1"/>
            </p:cNvSpPr>
            <p:nvPr/>
          </p:nvSpPr>
          <p:spPr bwMode="auto">
            <a:xfrm>
              <a:off x="2038332" y="4305290"/>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37"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几点思考</a:t>
              </a:r>
              <a:endParaRPr lang="en-US" altLang="zh-CN" sz="2400" b="1" dirty="0">
                <a:latin typeface="微软雅黑" pitchFamily="34" charset="-122"/>
                <a:ea typeface="微软雅黑" pitchFamily="34" charset="-122"/>
              </a:endParaRPr>
            </a:p>
          </p:txBody>
        </p:sp>
        <p:sp>
          <p:nvSpPr>
            <p:cNvPr id="38" name="TextBox 37"/>
            <p:cNvSpPr txBox="1"/>
            <p:nvPr/>
          </p:nvSpPr>
          <p:spPr>
            <a:xfrm>
              <a:off x="2143108" y="4286256"/>
              <a:ext cx="423489"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5</a:t>
              </a:r>
              <a:endParaRPr lang="zh-CN" altLang="en-US" sz="3200" b="1" dirty="0">
                <a:solidFill>
                  <a:srgbClr val="1D8AC8"/>
                </a:solidFill>
                <a:latin typeface="Arial Black" pitchFamily="34" charset="0"/>
                <a:ea typeface="隶书" pitchFamily="49" charset="-122"/>
              </a:endParaRPr>
            </a:p>
          </p:txBody>
        </p:sp>
      </p:grpSp>
      <p:sp>
        <p:nvSpPr>
          <p:cNvPr id="3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9" name="AutoShape 61"/>
          <p:cNvSpPr>
            <a:spLocks noChangeArrowheads="1"/>
          </p:cNvSpPr>
          <p:nvPr/>
        </p:nvSpPr>
        <p:spPr bwMode="auto">
          <a:xfrm>
            <a:off x="1059468" y="3548922"/>
            <a:ext cx="7644850" cy="752153"/>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20" name="AutoShape 71"/>
          <p:cNvSpPr>
            <a:spLocks noChangeArrowheads="1"/>
          </p:cNvSpPr>
          <p:nvPr/>
        </p:nvSpPr>
        <p:spPr bwMode="auto">
          <a:xfrm>
            <a:off x="1059469" y="2434567"/>
            <a:ext cx="7644849" cy="1114353"/>
          </a:xfrm>
          <a:prstGeom prst="roundRect">
            <a:avLst>
              <a:gd name="adj" fmla="val 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en-US" sz="2800" b="1" dirty="0" smtClean="0">
                <a:solidFill>
                  <a:schemeClr val="bg1"/>
                </a:solidFill>
                <a:latin typeface="微软雅黑" pitchFamily="34" charset="-122"/>
                <a:ea typeface="微软雅黑" pitchFamily="34" charset="-122"/>
              </a:rPr>
              <a:t>        </a:t>
            </a:r>
            <a:r>
              <a:rPr lang="zh-CN" altLang="en-US" sz="3200" b="1" dirty="0" smtClean="0">
                <a:solidFill>
                  <a:schemeClr val="bg1"/>
                </a:solidFill>
                <a:latin typeface="微软雅黑" pitchFamily="34" charset="-122"/>
                <a:ea typeface="微软雅黑" pitchFamily="34" charset="-122"/>
              </a:rPr>
              <a:t>国家和行业宏观管理层面</a:t>
            </a:r>
          </a:p>
        </p:txBody>
      </p:sp>
      <p:sp>
        <p:nvSpPr>
          <p:cNvPr id="21" name="矩形 20"/>
          <p:cNvSpPr/>
          <p:nvPr/>
        </p:nvSpPr>
        <p:spPr>
          <a:xfrm>
            <a:off x="2164135" y="3665247"/>
            <a:ext cx="5809904" cy="584775"/>
          </a:xfrm>
          <a:prstGeom prst="rect">
            <a:avLst/>
          </a:prstGeom>
        </p:spPr>
        <p:txBody>
          <a:bodyPr wrap="square">
            <a:spAutoFit/>
          </a:bodyPr>
          <a:lstStyle/>
          <a:p>
            <a:pPr algn="ctr"/>
            <a:r>
              <a:rPr lang="zh-CN" altLang="en-US" sz="3200" dirty="0" smtClean="0">
                <a:solidFill>
                  <a:srgbClr val="002060"/>
                </a:solidFill>
                <a:latin typeface="微软雅黑" pitchFamily="34" charset="-122"/>
                <a:ea typeface="微软雅黑" pitchFamily="34" charset="-122"/>
              </a:rPr>
              <a:t> </a:t>
            </a:r>
            <a:r>
              <a:rPr lang="zh-CN" altLang="en-US" sz="2800" dirty="0" smtClean="0">
                <a:solidFill>
                  <a:srgbClr val="002060"/>
                </a:solidFill>
                <a:latin typeface="微软雅黑" pitchFamily="34" charset="-122"/>
                <a:ea typeface="微软雅黑" pitchFamily="34" charset="-122"/>
              </a:rPr>
              <a:t>实现工程造价的宏观调控</a:t>
            </a:r>
            <a:endParaRPr lang="zh-CN" altLang="en-US" sz="2800" dirty="0" smtClean="0">
              <a:latin typeface="微软雅黑" pitchFamily="34" charset="-122"/>
              <a:ea typeface="微软雅黑" pitchFamily="34" charset="-122"/>
            </a:endParaRPr>
          </a:p>
        </p:txBody>
      </p:sp>
      <p:sp>
        <p:nvSpPr>
          <p:cNvPr id="23" name="AutoShape 61"/>
          <p:cNvSpPr>
            <a:spLocks noChangeArrowheads="1"/>
          </p:cNvSpPr>
          <p:nvPr/>
        </p:nvSpPr>
        <p:spPr bwMode="auto">
          <a:xfrm>
            <a:off x="1059470" y="5301207"/>
            <a:ext cx="7644848" cy="770999"/>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endParaRPr lang="zh-CN" altLang="en-US" sz="2000" dirty="0" smtClean="0">
              <a:latin typeface="微软雅黑" pitchFamily="34" charset="-122"/>
              <a:ea typeface="微软雅黑" pitchFamily="34" charset="-122"/>
            </a:endParaRPr>
          </a:p>
        </p:txBody>
      </p:sp>
      <p:sp>
        <p:nvSpPr>
          <p:cNvPr id="24" name="AutoShape 71"/>
          <p:cNvSpPr>
            <a:spLocks noChangeArrowheads="1"/>
          </p:cNvSpPr>
          <p:nvPr/>
        </p:nvSpPr>
        <p:spPr bwMode="auto">
          <a:xfrm>
            <a:off x="1042152" y="4301075"/>
            <a:ext cx="7644848" cy="1008111"/>
          </a:xfrm>
          <a:prstGeom prst="roundRect">
            <a:avLst>
              <a:gd name="adj" fmla="val 5630"/>
            </a:avLst>
          </a:prstGeom>
          <a:solidFill>
            <a:srgbClr val="1D8AC8"/>
          </a:soli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r>
              <a:rPr lang="zh-CN" altLang="en-US" sz="3200" b="1" dirty="0">
                <a:solidFill>
                  <a:schemeClr val="bg1"/>
                </a:solidFill>
                <a:latin typeface="微软雅黑" pitchFamily="34" charset="-122"/>
                <a:ea typeface="微软雅黑" pitchFamily="34" charset="-122"/>
              </a:rPr>
              <a:t> </a:t>
            </a:r>
            <a:r>
              <a:rPr lang="zh-CN" altLang="en-US" sz="3200" b="1" dirty="0" smtClean="0">
                <a:solidFill>
                  <a:schemeClr val="bg1"/>
                </a:solidFill>
                <a:latin typeface="微软雅黑" pitchFamily="34" charset="-122"/>
                <a:ea typeface="微软雅黑" pitchFamily="34" charset="-122"/>
              </a:rPr>
              <a:t>     企业和项目微观管理层面</a:t>
            </a:r>
            <a:endParaRPr lang="en-US" altLang="zh-CN" sz="3200" b="1" dirty="0">
              <a:solidFill>
                <a:schemeClr val="bg1"/>
              </a:solidFill>
              <a:latin typeface="微软雅黑" pitchFamily="34" charset="-122"/>
              <a:ea typeface="微软雅黑" pitchFamily="34" charset="-122"/>
            </a:endParaRPr>
          </a:p>
        </p:txBody>
      </p:sp>
      <p:sp>
        <p:nvSpPr>
          <p:cNvPr id="25" name="矩形 24"/>
          <p:cNvSpPr/>
          <p:nvPr/>
        </p:nvSpPr>
        <p:spPr>
          <a:xfrm>
            <a:off x="1144381" y="5444083"/>
            <a:ext cx="7475024" cy="523220"/>
          </a:xfrm>
          <a:prstGeom prst="rect">
            <a:avLst/>
          </a:prstGeom>
        </p:spPr>
        <p:txBody>
          <a:bodyPr wrap="square">
            <a:spAutoFit/>
          </a:bodyPr>
          <a:lstStyle/>
          <a:p>
            <a:pPr algn="ctr"/>
            <a:r>
              <a:rPr lang="zh-CN" altLang="en-US" sz="2800" dirty="0">
                <a:solidFill>
                  <a:srgbClr val="002060"/>
                </a:solidFill>
                <a:latin typeface="微软雅黑" pitchFamily="34" charset="-122"/>
                <a:ea typeface="微软雅黑" pitchFamily="34" charset="-122"/>
              </a:rPr>
              <a:t>实现工程造价的有效管理、提升项目价值</a:t>
            </a:r>
          </a:p>
        </p:txBody>
      </p:sp>
      <p:sp>
        <p:nvSpPr>
          <p:cNvPr id="26" name="矩形 25"/>
          <p:cNvSpPr/>
          <p:nvPr/>
        </p:nvSpPr>
        <p:spPr>
          <a:xfrm>
            <a:off x="380968" y="1571612"/>
            <a:ext cx="8899984" cy="499624"/>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1</a:t>
            </a:r>
            <a:r>
              <a:rPr kumimoji="1" lang="zh-CN" altLang="en-US" b="1" dirty="0" smtClean="0">
                <a:solidFill>
                  <a:srgbClr val="C00000"/>
                </a:solidFill>
                <a:latin typeface="微软雅黑" pitchFamily="34" charset="-122"/>
                <a:ea typeface="微软雅黑" pitchFamily="34" charset="-122"/>
              </a:rPr>
              <a:t>）  系统构建的基本原则与依据</a:t>
            </a:r>
            <a:endParaRPr kumimoji="1" lang="en-US" altLang="zh-CN" b="1" dirty="0">
              <a:solidFill>
                <a:srgbClr val="C00000"/>
              </a:solidFill>
              <a:latin typeface="微软雅黑" pitchFamily="34" charset="-122"/>
              <a:ea typeface="微软雅黑" pitchFamily="34" charset="-122"/>
            </a:endParaRPr>
          </a:p>
        </p:txBody>
      </p:sp>
      <p:sp>
        <p:nvSpPr>
          <p:cNvPr id="15"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
        <p:nvSpPr>
          <p:cNvPr id="17"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7173532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组合 2"/>
          <p:cNvGrpSpPr/>
          <p:nvPr/>
        </p:nvGrpSpPr>
        <p:grpSpPr>
          <a:xfrm>
            <a:off x="1066644" y="1647840"/>
            <a:ext cx="7653368" cy="4224728"/>
            <a:chOff x="1187624" y="2140455"/>
            <a:chExt cx="6840760" cy="3913187"/>
          </a:xfrm>
        </p:grpSpPr>
        <p:sp>
          <p:nvSpPr>
            <p:cNvPr id="17" name="Rectangle 15"/>
            <p:cNvSpPr>
              <a:spLocks noChangeArrowheads="1"/>
            </p:cNvSpPr>
            <p:nvPr/>
          </p:nvSpPr>
          <p:spPr bwMode="auto">
            <a:xfrm>
              <a:off x="1275101" y="4721069"/>
              <a:ext cx="6753283" cy="1081088"/>
            </a:xfrm>
            <a:prstGeom prst="rect">
              <a:avLst/>
            </a:prstGeom>
            <a:solidFill>
              <a:srgbClr val="FFFFFF"/>
            </a:solidFill>
            <a:ln w="9525">
              <a:solidFill>
                <a:srgbClr val="000000"/>
              </a:solidFill>
              <a:prstDash val="dash"/>
              <a:miter lim="800000"/>
              <a:headEnd/>
              <a:tailEnd/>
            </a:ln>
          </p:spPr>
          <p:txBody>
            <a:bodyPr/>
            <a:lstStyle/>
            <a:p>
              <a:pPr algn="ctr">
                <a:spcBef>
                  <a:spcPct val="0"/>
                </a:spcBef>
              </a:pPr>
              <a:endParaRPr lang="zh-CN" altLang="en-US" sz="2800" u="none">
                <a:latin typeface="Times New Roman" pitchFamily="18" charset="0"/>
              </a:endParaRPr>
            </a:p>
          </p:txBody>
        </p:sp>
        <p:sp>
          <p:nvSpPr>
            <p:cNvPr id="27" name="Rectangle 16"/>
            <p:cNvSpPr>
              <a:spLocks noChangeArrowheads="1"/>
            </p:cNvSpPr>
            <p:nvPr/>
          </p:nvSpPr>
          <p:spPr bwMode="auto">
            <a:xfrm>
              <a:off x="1187624" y="2344582"/>
              <a:ext cx="6790217" cy="1223962"/>
            </a:xfrm>
            <a:prstGeom prst="rect">
              <a:avLst/>
            </a:prstGeom>
            <a:solidFill>
              <a:srgbClr val="FFFFFF"/>
            </a:solidFill>
            <a:ln w="9525">
              <a:solidFill>
                <a:srgbClr val="000000"/>
              </a:solidFill>
              <a:prstDash val="dash"/>
              <a:miter lim="800000"/>
              <a:headEnd/>
              <a:tailEnd/>
            </a:ln>
          </p:spPr>
          <p:txBody>
            <a:bodyPr/>
            <a:lstStyle/>
            <a:p>
              <a:pPr algn="ctr">
                <a:spcBef>
                  <a:spcPct val="0"/>
                </a:spcBef>
              </a:pPr>
              <a:endParaRPr lang="zh-CN" altLang="en-US" sz="2800" u="none">
                <a:latin typeface="Times New Roman" pitchFamily="18" charset="0"/>
              </a:endParaRPr>
            </a:p>
          </p:txBody>
        </p:sp>
        <p:sp>
          <p:nvSpPr>
            <p:cNvPr id="28" name="Rectangle 17"/>
            <p:cNvSpPr>
              <a:spLocks noChangeArrowheads="1"/>
            </p:cNvSpPr>
            <p:nvPr/>
          </p:nvSpPr>
          <p:spPr bwMode="auto">
            <a:xfrm>
              <a:off x="1392837" y="2646601"/>
              <a:ext cx="2121695" cy="676275"/>
            </a:xfrm>
            <a:prstGeom prst="rect">
              <a:avLst/>
            </a:prstGeom>
            <a:solidFill>
              <a:srgbClr val="1D8AC8"/>
            </a:solidFill>
            <a:ln w="9525">
              <a:solidFill>
                <a:srgbClr val="000000"/>
              </a:solidFill>
              <a:miter lim="800000"/>
              <a:headEnd/>
              <a:tailEnd/>
            </a:ln>
          </p:spPr>
          <p:txBody>
            <a:bodyPr/>
            <a:lstStyle/>
            <a:p>
              <a:pPr algn="ctr">
                <a:spcBef>
                  <a:spcPct val="0"/>
                </a:spcBef>
              </a:pPr>
              <a:r>
                <a:rPr lang="zh-CN" altLang="en-US" sz="1800" b="0" u="none" dirty="0">
                  <a:solidFill>
                    <a:schemeClr val="tx1"/>
                  </a:solidFill>
                  <a:latin typeface="微软雅黑" pitchFamily="34" charset="-122"/>
                  <a:ea typeface="微软雅黑" pitchFamily="34" charset="-122"/>
                </a:rPr>
                <a:t>工程造价管理法规体系</a:t>
              </a:r>
              <a:endParaRPr lang="zh-CN" altLang="en-US" sz="1800" u="none" dirty="0">
                <a:solidFill>
                  <a:schemeClr val="tx1"/>
                </a:solidFill>
                <a:latin typeface="微软雅黑" pitchFamily="34" charset="-122"/>
                <a:ea typeface="微软雅黑" pitchFamily="34" charset="-122"/>
              </a:endParaRPr>
            </a:p>
          </p:txBody>
        </p:sp>
        <p:sp>
          <p:nvSpPr>
            <p:cNvPr id="29" name="AutoShape 18"/>
            <p:cNvSpPr>
              <a:spLocks noChangeArrowheads="1"/>
            </p:cNvSpPr>
            <p:nvPr/>
          </p:nvSpPr>
          <p:spPr bwMode="auto">
            <a:xfrm rot="18904199">
              <a:off x="3181435" y="2432083"/>
              <a:ext cx="3085050" cy="3408136"/>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1D8AC8"/>
            </a:solidFill>
            <a:ln w="9525">
              <a:solidFill>
                <a:srgbClr val="0070C0"/>
              </a:solidFill>
              <a:miter lim="800000"/>
              <a:headEnd/>
              <a:tailEnd/>
            </a:ln>
          </p:spPr>
          <p:txBody>
            <a:bodyPr/>
            <a:lstStyle/>
            <a:p>
              <a:endParaRPr lang="zh-CN" altLang="en-US"/>
            </a:p>
          </p:txBody>
        </p:sp>
        <p:sp>
          <p:nvSpPr>
            <p:cNvPr id="30" name="Rectangle 19"/>
            <p:cNvSpPr>
              <a:spLocks noChangeArrowheads="1"/>
            </p:cNvSpPr>
            <p:nvPr/>
          </p:nvSpPr>
          <p:spPr bwMode="auto">
            <a:xfrm>
              <a:off x="6012508" y="2666844"/>
              <a:ext cx="1899239" cy="676275"/>
            </a:xfrm>
            <a:prstGeom prst="rect">
              <a:avLst/>
            </a:prstGeom>
            <a:solidFill>
              <a:srgbClr val="1D8AC8"/>
            </a:solidFill>
            <a:ln w="9525">
              <a:solidFill>
                <a:srgbClr val="000000"/>
              </a:solidFill>
              <a:miter lim="800000"/>
              <a:headEnd/>
              <a:tailEnd/>
            </a:ln>
          </p:spPr>
          <p:txBody>
            <a:bodyPr/>
            <a:lstStyle/>
            <a:p>
              <a:pPr algn="ctr">
                <a:spcBef>
                  <a:spcPct val="0"/>
                </a:spcBef>
              </a:pPr>
              <a:r>
                <a:rPr lang="zh-CN" altLang="en-US" sz="1800" b="0" u="none" dirty="0">
                  <a:solidFill>
                    <a:schemeClr val="tx1"/>
                  </a:solidFill>
                  <a:latin typeface="微软雅黑" pitchFamily="34" charset="-122"/>
                  <a:ea typeface="微软雅黑" pitchFamily="34" charset="-122"/>
                </a:rPr>
                <a:t>工程造价管理标准体系</a:t>
              </a:r>
            </a:p>
          </p:txBody>
        </p:sp>
        <p:sp>
          <p:nvSpPr>
            <p:cNvPr id="31" name="Rectangle 20"/>
            <p:cNvSpPr>
              <a:spLocks noChangeArrowheads="1"/>
            </p:cNvSpPr>
            <p:nvPr/>
          </p:nvSpPr>
          <p:spPr bwMode="auto">
            <a:xfrm>
              <a:off x="1392837" y="4968719"/>
              <a:ext cx="2121695" cy="676275"/>
            </a:xfrm>
            <a:prstGeom prst="rect">
              <a:avLst/>
            </a:prstGeom>
            <a:solidFill>
              <a:srgbClr val="1D8AC8"/>
            </a:solidFill>
            <a:ln w="9525">
              <a:solidFill>
                <a:srgbClr val="000000"/>
              </a:solidFill>
              <a:miter lim="800000"/>
              <a:headEnd/>
              <a:tailEnd/>
            </a:ln>
          </p:spPr>
          <p:txBody>
            <a:bodyPr/>
            <a:lstStyle/>
            <a:p>
              <a:pPr algn="ctr">
                <a:spcBef>
                  <a:spcPct val="0"/>
                </a:spcBef>
              </a:pPr>
              <a:r>
                <a:rPr lang="zh-CN" altLang="en-US" sz="1800" b="0" u="none" dirty="0">
                  <a:solidFill>
                    <a:schemeClr val="tx1"/>
                  </a:solidFill>
                  <a:latin typeface="微软雅黑" pitchFamily="34" charset="-122"/>
                  <a:ea typeface="微软雅黑" pitchFamily="34" charset="-122"/>
                </a:rPr>
                <a:t>工程计价定额体系</a:t>
              </a:r>
            </a:p>
          </p:txBody>
        </p:sp>
        <p:sp>
          <p:nvSpPr>
            <p:cNvPr id="32" name="Rectangle 21"/>
            <p:cNvSpPr>
              <a:spLocks noChangeArrowheads="1"/>
            </p:cNvSpPr>
            <p:nvPr/>
          </p:nvSpPr>
          <p:spPr bwMode="auto">
            <a:xfrm>
              <a:off x="6012508" y="4968719"/>
              <a:ext cx="1899239" cy="676275"/>
            </a:xfrm>
            <a:prstGeom prst="rect">
              <a:avLst/>
            </a:prstGeom>
            <a:solidFill>
              <a:srgbClr val="1D8AC8"/>
            </a:solidFill>
            <a:ln w="9525">
              <a:solidFill>
                <a:srgbClr val="000000"/>
              </a:solidFill>
              <a:miter lim="800000"/>
              <a:headEnd/>
              <a:tailEnd/>
            </a:ln>
          </p:spPr>
          <p:txBody>
            <a:bodyPr/>
            <a:lstStyle/>
            <a:p>
              <a:pPr algn="ctr">
                <a:spcBef>
                  <a:spcPct val="0"/>
                </a:spcBef>
              </a:pPr>
              <a:r>
                <a:rPr lang="zh-CN" altLang="en-US" sz="1800" b="0" u="none" dirty="0">
                  <a:solidFill>
                    <a:schemeClr val="tx1"/>
                  </a:solidFill>
                  <a:latin typeface="微软雅黑" pitchFamily="34" charset="-122"/>
                  <a:ea typeface="微软雅黑" pitchFamily="34" charset="-122"/>
                </a:rPr>
                <a:t>工程计价信息体系</a:t>
              </a:r>
            </a:p>
          </p:txBody>
        </p:sp>
        <p:sp>
          <p:nvSpPr>
            <p:cNvPr id="33" name="Rectangle 22"/>
            <p:cNvSpPr>
              <a:spLocks noChangeArrowheads="1"/>
            </p:cNvSpPr>
            <p:nvPr/>
          </p:nvSpPr>
          <p:spPr bwMode="auto">
            <a:xfrm>
              <a:off x="3930537" y="2140455"/>
              <a:ext cx="1722340" cy="406400"/>
            </a:xfrm>
            <a:prstGeom prst="rect">
              <a:avLst/>
            </a:prstGeom>
            <a:solidFill>
              <a:schemeClr val="bg1">
                <a:lumMod val="75000"/>
              </a:schemeClr>
            </a:solidFill>
            <a:ln w="9525">
              <a:solidFill>
                <a:srgbClr val="000000"/>
              </a:solidFill>
              <a:prstDash val="dash"/>
              <a:miter lim="800000"/>
              <a:headEnd/>
              <a:tailEnd/>
            </a:ln>
          </p:spPr>
          <p:txBody>
            <a:bodyPr/>
            <a:lstStyle/>
            <a:p>
              <a:pPr algn="ctr">
                <a:spcBef>
                  <a:spcPct val="0"/>
                </a:spcBef>
              </a:pPr>
              <a:r>
                <a:rPr lang="zh-CN" altLang="en-US" sz="1600" u="none" dirty="0">
                  <a:solidFill>
                    <a:schemeClr val="tx2"/>
                  </a:solidFill>
                  <a:latin typeface="微软雅黑" pitchFamily="34" charset="-122"/>
                  <a:ea typeface="微软雅黑" pitchFamily="34" charset="-122"/>
                </a:rPr>
                <a:t>工程造价管理</a:t>
              </a:r>
            </a:p>
          </p:txBody>
        </p:sp>
        <p:sp>
          <p:nvSpPr>
            <p:cNvPr id="34" name="Rectangle 23"/>
            <p:cNvSpPr>
              <a:spLocks noChangeArrowheads="1"/>
            </p:cNvSpPr>
            <p:nvPr/>
          </p:nvSpPr>
          <p:spPr bwMode="auto">
            <a:xfrm>
              <a:off x="3828480" y="5647242"/>
              <a:ext cx="1722340" cy="406400"/>
            </a:xfrm>
            <a:prstGeom prst="rect">
              <a:avLst/>
            </a:prstGeom>
            <a:solidFill>
              <a:schemeClr val="bg1">
                <a:lumMod val="75000"/>
              </a:schemeClr>
            </a:solidFill>
            <a:ln w="9525">
              <a:solidFill>
                <a:srgbClr val="000000"/>
              </a:solidFill>
              <a:prstDash val="dash"/>
              <a:miter lim="800000"/>
              <a:headEnd/>
              <a:tailEnd/>
            </a:ln>
          </p:spPr>
          <p:txBody>
            <a:bodyPr/>
            <a:lstStyle/>
            <a:p>
              <a:pPr algn="ctr">
                <a:spcBef>
                  <a:spcPct val="0"/>
                </a:spcBef>
              </a:pPr>
              <a:r>
                <a:rPr lang="zh-CN" altLang="en-US" sz="1600" u="none" dirty="0">
                  <a:solidFill>
                    <a:srgbClr val="0070C0"/>
                  </a:solidFill>
                  <a:latin typeface="微软雅黑" pitchFamily="34" charset="-122"/>
                  <a:ea typeface="微软雅黑" pitchFamily="34" charset="-122"/>
                </a:rPr>
                <a:t>工程计价</a:t>
              </a:r>
            </a:p>
          </p:txBody>
        </p:sp>
        <p:sp>
          <p:nvSpPr>
            <p:cNvPr id="35" name="Text Box 24"/>
            <p:cNvSpPr txBox="1">
              <a:spLocks noChangeArrowheads="1"/>
            </p:cNvSpPr>
            <p:nvPr/>
          </p:nvSpPr>
          <p:spPr bwMode="auto">
            <a:xfrm>
              <a:off x="4072446" y="3641569"/>
              <a:ext cx="1234408" cy="837424"/>
            </a:xfrm>
            <a:prstGeom prst="rect">
              <a:avLst/>
            </a:prstGeom>
            <a:solidFill>
              <a:srgbClr val="1D8AC8"/>
            </a:solidFill>
            <a:ln>
              <a:noFill/>
            </a:ln>
            <a:effectLst/>
          </p:spPr>
          <p:txBody>
            <a:bodyPr>
              <a:spAutoFit/>
            </a:bodyPr>
            <a:lstStyle>
              <a:lvl1pPr eaLnBrk="0" hangingPunct="0">
                <a:defRPr sz="3200" b="1" u="sng">
                  <a:solidFill>
                    <a:srgbClr val="FF0000"/>
                  </a:solidFill>
                  <a:latin typeface="宋体" charset="-122"/>
                  <a:ea typeface="宋体" charset="-122"/>
                </a:defRPr>
              </a:lvl1pPr>
              <a:lvl2pPr marL="742950" indent="-285750" eaLnBrk="0" hangingPunct="0">
                <a:defRPr sz="3200" b="1" u="sng">
                  <a:solidFill>
                    <a:srgbClr val="FF0000"/>
                  </a:solidFill>
                  <a:latin typeface="宋体" charset="-122"/>
                  <a:ea typeface="宋体" charset="-122"/>
                </a:defRPr>
              </a:lvl2pPr>
              <a:lvl3pPr marL="1143000" indent="-228600" eaLnBrk="0" hangingPunct="0">
                <a:defRPr sz="3200" b="1" u="sng">
                  <a:solidFill>
                    <a:srgbClr val="FF0000"/>
                  </a:solidFill>
                  <a:latin typeface="宋体" charset="-122"/>
                  <a:ea typeface="宋体" charset="-122"/>
                </a:defRPr>
              </a:lvl3pPr>
              <a:lvl4pPr marL="1600200" indent="-228600" eaLnBrk="0" hangingPunct="0">
                <a:defRPr sz="3200" b="1" u="sng">
                  <a:solidFill>
                    <a:srgbClr val="FF0000"/>
                  </a:solidFill>
                  <a:latin typeface="宋体" charset="-122"/>
                  <a:ea typeface="宋体" charset="-122"/>
                </a:defRPr>
              </a:lvl4pPr>
              <a:lvl5pPr marL="2057400" indent="-228600" eaLnBrk="0" hangingPunct="0">
                <a:defRPr sz="3200" b="1" u="sng">
                  <a:solidFill>
                    <a:srgbClr val="FF0000"/>
                  </a:solidFill>
                  <a:latin typeface="宋体" charset="-122"/>
                  <a:ea typeface="宋体" charset="-122"/>
                </a:defRPr>
              </a:lvl5pPr>
              <a:lvl6pPr marL="2514600" indent="-228600" eaLnBrk="0" fontAlgn="base" hangingPunct="0">
                <a:spcBef>
                  <a:spcPct val="20000"/>
                </a:spcBef>
                <a:spcAft>
                  <a:spcPct val="0"/>
                </a:spcAft>
                <a:defRPr sz="3200" b="1" u="sng">
                  <a:solidFill>
                    <a:srgbClr val="FF0000"/>
                  </a:solidFill>
                  <a:latin typeface="宋体" charset="-122"/>
                  <a:ea typeface="宋体" charset="-122"/>
                </a:defRPr>
              </a:lvl6pPr>
              <a:lvl7pPr marL="2971800" indent="-228600" eaLnBrk="0" fontAlgn="base" hangingPunct="0">
                <a:spcBef>
                  <a:spcPct val="20000"/>
                </a:spcBef>
                <a:spcAft>
                  <a:spcPct val="0"/>
                </a:spcAft>
                <a:defRPr sz="3200" b="1" u="sng">
                  <a:solidFill>
                    <a:srgbClr val="FF0000"/>
                  </a:solidFill>
                  <a:latin typeface="宋体" charset="-122"/>
                  <a:ea typeface="宋体" charset="-122"/>
                </a:defRPr>
              </a:lvl7pPr>
              <a:lvl8pPr marL="3429000" indent="-228600" eaLnBrk="0" fontAlgn="base" hangingPunct="0">
                <a:spcBef>
                  <a:spcPct val="20000"/>
                </a:spcBef>
                <a:spcAft>
                  <a:spcPct val="0"/>
                </a:spcAft>
                <a:defRPr sz="3200" b="1" u="sng">
                  <a:solidFill>
                    <a:srgbClr val="FF0000"/>
                  </a:solidFill>
                  <a:latin typeface="宋体" charset="-122"/>
                  <a:ea typeface="宋体" charset="-122"/>
                </a:defRPr>
              </a:lvl8pPr>
              <a:lvl9pPr marL="3886200" indent="-228600" eaLnBrk="0" fontAlgn="base" hangingPunct="0">
                <a:spcBef>
                  <a:spcPct val="20000"/>
                </a:spcBef>
                <a:spcAft>
                  <a:spcPct val="0"/>
                </a:spcAft>
                <a:defRPr sz="3200" b="1" u="sng">
                  <a:solidFill>
                    <a:srgbClr val="FF0000"/>
                  </a:solidFill>
                  <a:latin typeface="宋体" charset="-122"/>
                  <a:ea typeface="宋体" charset="-122"/>
                </a:defRPr>
              </a:lvl9pPr>
            </a:lstStyle>
            <a:p>
              <a:pPr algn="ctr" eaLnBrk="1" hangingPunct="1">
                <a:lnSpc>
                  <a:spcPct val="144000"/>
                </a:lnSpc>
                <a:spcBef>
                  <a:spcPts val="775"/>
                </a:spcBef>
              </a:pPr>
              <a:r>
                <a:rPr lang="zh-CN" altLang="en-US" sz="1600" u="none" dirty="0">
                  <a:solidFill>
                    <a:schemeClr val="tx1"/>
                  </a:solidFill>
                  <a:latin typeface="微软雅黑" pitchFamily="34" charset="-122"/>
                  <a:ea typeface="微软雅黑" pitchFamily="34" charset="-122"/>
                </a:rPr>
                <a:t>工程造价</a:t>
              </a:r>
            </a:p>
            <a:p>
              <a:pPr algn="ctr" eaLnBrk="1" hangingPunct="1">
                <a:lnSpc>
                  <a:spcPct val="144000"/>
                </a:lnSpc>
                <a:spcBef>
                  <a:spcPts val="775"/>
                </a:spcBef>
              </a:pPr>
              <a:r>
                <a:rPr lang="zh-CN" altLang="en-US" sz="1600" u="none" dirty="0">
                  <a:solidFill>
                    <a:schemeClr val="tx1"/>
                  </a:solidFill>
                  <a:latin typeface="微软雅黑" pitchFamily="34" charset="-122"/>
                  <a:ea typeface="微软雅黑" pitchFamily="34" charset="-122"/>
                </a:rPr>
                <a:t>管理体系</a:t>
              </a:r>
              <a:endParaRPr lang="zh-CN" altLang="en-US" sz="2800" u="none" dirty="0">
                <a:latin typeface="微软雅黑" pitchFamily="34" charset="-122"/>
                <a:ea typeface="微软雅黑" pitchFamily="34" charset="-122"/>
              </a:endParaRPr>
            </a:p>
          </p:txBody>
        </p:sp>
      </p:grpSp>
      <p:sp>
        <p:nvSpPr>
          <p:cNvPr id="36" name="Rectangle 2"/>
          <p:cNvSpPr>
            <a:spLocks noGrp="1" noChangeArrowheads="1"/>
          </p:cNvSpPr>
          <p:nvPr>
            <p:ph idx="1"/>
          </p:nvPr>
        </p:nvSpPr>
        <p:spPr>
          <a:xfrm>
            <a:off x="3095612" y="6072206"/>
            <a:ext cx="4742819" cy="576263"/>
          </a:xfrm>
        </p:spPr>
        <p:txBody>
          <a:bodyPr/>
          <a:lstStyle/>
          <a:p>
            <a:pPr eaLnBrk="1" hangingPunct="1">
              <a:buFontTx/>
              <a:buNone/>
            </a:pPr>
            <a:r>
              <a:rPr lang="zh-CN" altLang="en-US" sz="2400" b="1" dirty="0" smtClean="0">
                <a:solidFill>
                  <a:srgbClr val="C00000"/>
                </a:solidFill>
                <a:latin typeface="Times New Roman" pitchFamily="18" charset="0"/>
              </a:rPr>
              <a:t>工程造价管理体系总体架构图</a:t>
            </a:r>
          </a:p>
        </p:txBody>
      </p:sp>
      <p:sp>
        <p:nvSpPr>
          <p:cNvPr id="19"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20"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extLst>
      <p:ext uri="{BB962C8B-B14F-4D97-AF65-F5344CB8AC3E}">
        <p14:creationId xmlns:p14="http://schemas.microsoft.com/office/powerpoint/2010/main" val="40504854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6" name="矩形 25"/>
          <p:cNvSpPr/>
          <p:nvPr/>
        </p:nvSpPr>
        <p:spPr>
          <a:xfrm>
            <a:off x="551895" y="2204864"/>
            <a:ext cx="8899984" cy="3600986"/>
          </a:xfrm>
          <a:prstGeom prst="rect">
            <a:avLst/>
          </a:prstGeom>
        </p:spPr>
        <p:txBody>
          <a:bodyPr wrap="square">
            <a:spAutoFit/>
          </a:bodyPr>
          <a:lstStyle/>
          <a:p>
            <a:pPr indent="536575">
              <a:lnSpc>
                <a:spcPct val="150000"/>
              </a:lnSpc>
              <a:defRPr/>
            </a:pPr>
            <a:r>
              <a:rPr lang="zh-CN" altLang="en-US" sz="2400" b="0" dirty="0" smtClean="0">
                <a:solidFill>
                  <a:srgbClr val="1D8AC8"/>
                </a:solidFill>
                <a:latin typeface="微软雅黑" pitchFamily="34" charset="-122"/>
                <a:ea typeface="微软雅黑" pitchFamily="34" charset="-122"/>
              </a:rPr>
              <a:t>工程</a:t>
            </a:r>
            <a:r>
              <a:rPr lang="zh-CN" altLang="en-US" sz="2400" b="0" dirty="0">
                <a:solidFill>
                  <a:srgbClr val="1D8AC8"/>
                </a:solidFill>
                <a:latin typeface="微软雅黑" pitchFamily="34" charset="-122"/>
                <a:ea typeface="微软雅黑" pitchFamily="34" charset="-122"/>
              </a:rPr>
              <a:t>造价行业发展十二五</a:t>
            </a:r>
            <a:r>
              <a:rPr lang="zh-CN" altLang="en-US" sz="2400" b="0" dirty="0" smtClean="0">
                <a:solidFill>
                  <a:srgbClr val="1D8AC8"/>
                </a:solidFill>
                <a:latin typeface="微软雅黑" pitchFamily="34" charset="-122"/>
                <a:ea typeface="微软雅黑" pitchFamily="34" charset="-122"/>
              </a:rPr>
              <a:t>规划提出</a:t>
            </a:r>
            <a:r>
              <a:rPr lang="zh-CN" altLang="en-US" sz="2400" b="0" dirty="0">
                <a:solidFill>
                  <a:srgbClr val="1D8AC8"/>
                </a:solidFill>
                <a:latin typeface="微软雅黑" pitchFamily="34" charset="-122"/>
                <a:ea typeface="微软雅黑" pitchFamily="34" charset="-122"/>
              </a:rPr>
              <a:t>：</a:t>
            </a:r>
            <a:r>
              <a:rPr lang="zh-CN" altLang="en-US" sz="2400" b="0" dirty="0" smtClean="0">
                <a:solidFill>
                  <a:srgbClr val="C00000"/>
                </a:solidFill>
                <a:latin typeface="微软雅黑" pitchFamily="34" charset="-122"/>
                <a:ea typeface="微软雅黑" pitchFamily="34" charset="-122"/>
              </a:rPr>
              <a:t>要构建</a:t>
            </a:r>
            <a:r>
              <a:rPr lang="zh-CN" altLang="en-US" sz="2400" b="0" dirty="0">
                <a:solidFill>
                  <a:srgbClr val="C00000"/>
                </a:solidFill>
                <a:latin typeface="微软雅黑" pitchFamily="34" charset="-122"/>
                <a:ea typeface="微软雅黑" pitchFamily="34" charset="-122"/>
              </a:rPr>
              <a:t>以工程造价管理法律、法规为制度依据，以工程造价标准规范和工程计价定额为核心内容，以工程造价信息为服务手段的工程造价管理</a:t>
            </a:r>
            <a:r>
              <a:rPr lang="zh-CN" altLang="en-US" sz="2400" b="0" dirty="0" smtClean="0">
                <a:solidFill>
                  <a:srgbClr val="C00000"/>
                </a:solidFill>
                <a:latin typeface="微软雅黑" pitchFamily="34" charset="-122"/>
                <a:ea typeface="微软雅黑" pitchFamily="34" charset="-122"/>
              </a:rPr>
              <a:t>体系。</a:t>
            </a:r>
            <a:endParaRPr lang="en-US" altLang="zh-CN" sz="2400" b="0" dirty="0" smtClean="0">
              <a:solidFill>
                <a:srgbClr val="C00000"/>
              </a:solidFill>
              <a:latin typeface="微软雅黑" pitchFamily="34" charset="-122"/>
              <a:ea typeface="微软雅黑" pitchFamily="34" charset="-122"/>
            </a:endParaRPr>
          </a:p>
          <a:p>
            <a:pPr indent="536575">
              <a:lnSpc>
                <a:spcPct val="150000"/>
              </a:lnSpc>
              <a:defRPr/>
            </a:pPr>
            <a:r>
              <a:rPr lang="zh-CN" altLang="en-US" sz="2400" b="0" dirty="0" smtClean="0">
                <a:solidFill>
                  <a:srgbClr val="1D8AC8"/>
                </a:solidFill>
                <a:latin typeface="微软雅黑" pitchFamily="34" charset="-122"/>
                <a:ea typeface="微软雅黑" pitchFamily="34" charset="-122"/>
              </a:rPr>
              <a:t>工程</a:t>
            </a:r>
            <a:r>
              <a:rPr lang="zh-CN" altLang="en-US" sz="2400" b="0" dirty="0">
                <a:solidFill>
                  <a:srgbClr val="1D8AC8"/>
                </a:solidFill>
                <a:latin typeface="微软雅黑" pitchFamily="34" charset="-122"/>
                <a:ea typeface="微软雅黑" pitchFamily="34" charset="-122"/>
              </a:rPr>
              <a:t>造价信息化应</a:t>
            </a:r>
            <a:r>
              <a:rPr lang="zh-CN" altLang="en-US" sz="2400" b="0" dirty="0">
                <a:solidFill>
                  <a:srgbClr val="C00000"/>
                </a:solidFill>
                <a:latin typeface="微软雅黑" pitchFamily="34" charset="-122"/>
                <a:ea typeface="微软雅黑" pitchFamily="34" charset="-122"/>
              </a:rPr>
              <a:t>以中国的工程造价管理体系和工程造价信息管理的内容为</a:t>
            </a:r>
            <a:r>
              <a:rPr lang="zh-CN" altLang="en-US" sz="2400" b="0" dirty="0" smtClean="0">
                <a:solidFill>
                  <a:srgbClr val="C00000"/>
                </a:solidFill>
                <a:latin typeface="微软雅黑" pitchFamily="34" charset="-122"/>
                <a:ea typeface="微软雅黑" pitchFamily="34" charset="-122"/>
              </a:rPr>
              <a:t>基础</a:t>
            </a:r>
            <a:r>
              <a:rPr lang="zh-CN" altLang="en-US" sz="2400" b="0" dirty="0" smtClean="0">
                <a:solidFill>
                  <a:srgbClr val="1D8AC8"/>
                </a:solidFill>
                <a:latin typeface="微软雅黑" pitchFamily="34" charset="-122"/>
                <a:ea typeface="微软雅黑" pitchFamily="34" charset="-122"/>
              </a:rPr>
              <a:t>，</a:t>
            </a:r>
            <a:r>
              <a:rPr lang="zh-CN" altLang="en-US" sz="2400" b="0" dirty="0" smtClean="0">
                <a:solidFill>
                  <a:srgbClr val="C00000"/>
                </a:solidFill>
                <a:latin typeface="微软雅黑" pitchFamily="34" charset="-122"/>
                <a:ea typeface="微软雅黑" pitchFamily="34" charset="-122"/>
              </a:rPr>
              <a:t>构建</a:t>
            </a:r>
            <a:r>
              <a:rPr lang="zh-CN" altLang="en-US" sz="2400" b="0" dirty="0">
                <a:solidFill>
                  <a:srgbClr val="C00000"/>
                </a:solidFill>
                <a:latin typeface="微软雅黑" pitchFamily="34" charset="-122"/>
                <a:ea typeface="微软雅黑" pitchFamily="34" charset="-122"/>
              </a:rPr>
              <a:t>以</a:t>
            </a:r>
            <a:r>
              <a:rPr lang="zh-CN" altLang="en-US" sz="2400" b="0" dirty="0" smtClean="0">
                <a:solidFill>
                  <a:srgbClr val="C00000"/>
                </a:solidFill>
                <a:latin typeface="微软雅黑" pitchFamily="34" charset="-122"/>
                <a:ea typeface="微软雅黑" pitchFamily="34" charset="-122"/>
              </a:rPr>
              <a:t>方法库、</a:t>
            </a:r>
            <a:r>
              <a:rPr lang="zh-CN" altLang="en-US" sz="2400" b="0" dirty="0">
                <a:solidFill>
                  <a:srgbClr val="C00000"/>
                </a:solidFill>
                <a:latin typeface="微软雅黑" pitchFamily="34" charset="-122"/>
                <a:ea typeface="微软雅黑" pitchFamily="34" charset="-122"/>
              </a:rPr>
              <a:t>工具库和</a:t>
            </a:r>
            <a:r>
              <a:rPr lang="zh-CN" altLang="en-US" sz="2400" b="0" dirty="0" smtClean="0">
                <a:solidFill>
                  <a:srgbClr val="C00000"/>
                </a:solidFill>
                <a:latin typeface="微软雅黑" pitchFamily="34" charset="-122"/>
                <a:ea typeface="微软雅黑" pitchFamily="34" charset="-122"/>
              </a:rPr>
              <a:t>数据库为主要内容的信息系统。</a:t>
            </a:r>
          </a:p>
        </p:txBody>
      </p:sp>
      <p:sp>
        <p:nvSpPr>
          <p:cNvPr id="10"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1" name="矩形 10"/>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矩形 11"/>
          <p:cNvSpPr/>
          <p:nvPr/>
        </p:nvSpPr>
        <p:spPr>
          <a:xfrm>
            <a:off x="380968" y="1643050"/>
            <a:ext cx="8899984" cy="499624"/>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1</a:t>
            </a:r>
            <a:r>
              <a:rPr kumimoji="1" lang="zh-CN" altLang="en-US" b="1" dirty="0" smtClean="0">
                <a:solidFill>
                  <a:srgbClr val="C00000"/>
                </a:solidFill>
                <a:latin typeface="微软雅黑" pitchFamily="34" charset="-122"/>
                <a:ea typeface="微软雅黑" pitchFamily="34" charset="-122"/>
              </a:rPr>
              <a:t>）  系统构建的基本原则与依据</a:t>
            </a:r>
            <a:endParaRPr kumimoji="1" lang="en-US" altLang="zh-CN" b="1" dirty="0">
              <a:solidFill>
                <a:srgbClr val="C00000"/>
              </a:solidFill>
              <a:latin typeface="微软雅黑" pitchFamily="34" charset="-122"/>
              <a:ea typeface="微软雅黑" pitchFamily="34" charset="-122"/>
            </a:endParaRPr>
          </a:p>
        </p:txBody>
      </p:sp>
      <p:sp>
        <p:nvSpPr>
          <p:cNvPr id="13"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pic>
        <p:nvPicPr>
          <p:cNvPr id="217091" name="Picture 3" descr="C:\Program Files (x86)\Microsoft Office\MEDIA\CAGCAT10\j0212957.wmf"/>
          <p:cNvPicPr>
            <a:picLocks noChangeAspect="1" noChangeArrowheads="1"/>
          </p:cNvPicPr>
          <p:nvPr/>
        </p:nvPicPr>
        <p:blipFill>
          <a:blip r:embed="rId3"/>
          <a:srcRect/>
          <a:stretch>
            <a:fillRect/>
          </a:stretch>
        </p:blipFill>
        <p:spPr bwMode="auto">
          <a:xfrm>
            <a:off x="7524768" y="5214950"/>
            <a:ext cx="1830629" cy="1149401"/>
          </a:xfrm>
          <a:prstGeom prst="rect">
            <a:avLst/>
          </a:prstGeom>
          <a:noFill/>
        </p:spPr>
      </p:pic>
    </p:spTree>
    <p:extLst>
      <p:ext uri="{BB962C8B-B14F-4D97-AF65-F5344CB8AC3E}">
        <p14:creationId xmlns:p14="http://schemas.microsoft.com/office/powerpoint/2010/main" val="389612601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aphicFrame>
        <p:nvGraphicFramePr>
          <p:cNvPr id="77826" name="Object 2"/>
          <p:cNvGraphicFramePr>
            <a:graphicFrameLocks noChangeAspect="1"/>
          </p:cNvGraphicFramePr>
          <p:nvPr>
            <p:extLst>
              <p:ext uri="{D42A27DB-BD31-4B8C-83A1-F6EECF244321}">
                <p14:modId xmlns:p14="http://schemas.microsoft.com/office/powerpoint/2010/main" val="3838622165"/>
              </p:ext>
            </p:extLst>
          </p:nvPr>
        </p:nvGraphicFramePr>
        <p:xfrm>
          <a:off x="773877" y="1412776"/>
          <a:ext cx="8358247" cy="4793028"/>
        </p:xfrm>
        <a:graphic>
          <a:graphicData uri="http://schemas.openxmlformats.org/presentationml/2006/ole">
            <mc:AlternateContent xmlns:mc="http://schemas.openxmlformats.org/markup-compatibility/2006">
              <mc:Choice xmlns:v="urn:schemas-microsoft-com:vml" Requires="v">
                <p:oleObj spid="_x0000_s211989" name="Visio" r:id="rId5" imgW="5609641" imgH="4101911" progId="">
                  <p:embed/>
                </p:oleObj>
              </mc:Choice>
              <mc:Fallback>
                <p:oleObj name="Visio" r:id="rId5" imgW="5609641" imgH="4101911"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877" y="1412776"/>
                        <a:ext cx="8358247" cy="4793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52"/>
          <p:cNvSpPr txBox="1">
            <a:spLocks noChangeArrowheads="1"/>
          </p:cNvSpPr>
          <p:nvPr/>
        </p:nvSpPr>
        <p:spPr bwMode="auto">
          <a:xfrm>
            <a:off x="3548844" y="6258561"/>
            <a:ext cx="3647720" cy="461665"/>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 </a:t>
            </a:r>
            <a:r>
              <a:rPr kumimoji="1" lang="zh-CN" altLang="en-US" sz="2000" dirty="0" smtClean="0">
                <a:solidFill>
                  <a:srgbClr val="C00000"/>
                </a:solidFill>
                <a:latin typeface="微软雅黑" pitchFamily="34" charset="-122"/>
                <a:ea typeface="微软雅黑" pitchFamily="34" charset="-122"/>
              </a:rPr>
              <a:t>工程造价信息化系统架构图</a:t>
            </a:r>
            <a:endParaRPr kumimoji="1" lang="en-US" altLang="zh-CN" sz="2000" dirty="0" smtClean="0">
              <a:solidFill>
                <a:srgbClr val="C00000"/>
              </a:solidFill>
              <a:latin typeface="微软雅黑" pitchFamily="34" charset="-122"/>
              <a:ea typeface="微软雅黑" pitchFamily="34" charset="-122"/>
            </a:endParaRPr>
          </a:p>
        </p:txBody>
      </p:sp>
      <p:sp>
        <p:nvSpPr>
          <p:cNvPr id="10"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矩形 10"/>
          <p:cNvSpPr/>
          <p:nvPr/>
        </p:nvSpPr>
        <p:spPr>
          <a:xfrm>
            <a:off x="595282" y="2143116"/>
            <a:ext cx="8667811" cy="1015663"/>
          </a:xfrm>
          <a:prstGeom prst="rect">
            <a:avLst/>
          </a:prstGeom>
        </p:spPr>
        <p:txBody>
          <a:bodyPr wrap="square">
            <a:spAutoFit/>
          </a:bodyPr>
          <a:lstStyle/>
          <a:p>
            <a:pPr lvl="0" indent="536575">
              <a:lnSpc>
                <a:spcPct val="150000"/>
              </a:lnSpc>
              <a:defRPr/>
            </a:pPr>
            <a:r>
              <a:rPr lang="zh-CN" altLang="en-US" sz="2000" dirty="0" smtClean="0">
                <a:latin typeface="微软雅黑" pitchFamily="34" charset="-122"/>
                <a:ea typeface="微软雅黑" pitchFamily="34" charset="-122"/>
              </a:rPr>
              <a:t>包括：有关管理的制度和工程造价标准，这是工程造价管理所必须依据和应用的基本制度和方法。</a:t>
            </a:r>
          </a:p>
        </p:txBody>
      </p:sp>
      <p:graphicFrame>
        <p:nvGraphicFramePr>
          <p:cNvPr id="78850" name="Object 2"/>
          <p:cNvGraphicFramePr>
            <a:graphicFrameLocks noChangeAspect="1"/>
          </p:cNvGraphicFramePr>
          <p:nvPr/>
        </p:nvGraphicFramePr>
        <p:xfrm>
          <a:off x="1666852" y="3000372"/>
          <a:ext cx="6782858" cy="3492500"/>
        </p:xfrm>
        <a:graphic>
          <a:graphicData uri="http://schemas.openxmlformats.org/presentationml/2006/ole">
            <mc:AlternateContent xmlns:mc="http://schemas.openxmlformats.org/markup-compatibility/2006">
              <mc:Choice xmlns:v="urn:schemas-microsoft-com:vml" Requires="v">
                <p:oleObj spid="_x0000_s213013" name="Visio" r:id="rId4" imgW="4237802" imgH="2671803" progId="">
                  <p:embed/>
                </p:oleObj>
              </mc:Choice>
              <mc:Fallback>
                <p:oleObj name="Visio" r:id="rId4" imgW="4237802" imgH="2671803"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52" y="3000372"/>
                        <a:ext cx="6782858" cy="349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3" name="矩形 12"/>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2</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工程造价信息建设的前提</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方法库 </a:t>
            </a:r>
            <a:endParaRPr kumimoji="1" lang="en-US" altLang="zh-CN" b="1" dirty="0">
              <a:solidFill>
                <a:srgbClr val="C00000"/>
              </a:solidFill>
              <a:latin typeface="微软雅黑" pitchFamily="34" charset="-122"/>
              <a:ea typeface="微软雅黑" pitchFamily="34" charset="-122"/>
            </a:endParaRPr>
          </a:p>
        </p:txBody>
      </p:sp>
      <p:sp>
        <p:nvSpPr>
          <p:cNvPr id="14"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extLst>
      <p:ext uri="{BB962C8B-B14F-4D97-AF65-F5344CB8AC3E}">
        <p14:creationId xmlns:p14="http://schemas.microsoft.com/office/powerpoint/2010/main" val="361962659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矩形 10"/>
          <p:cNvSpPr/>
          <p:nvPr/>
        </p:nvSpPr>
        <p:spPr>
          <a:xfrm>
            <a:off x="506506" y="2356990"/>
            <a:ext cx="4758529" cy="4154984"/>
          </a:xfrm>
          <a:prstGeom prst="rect">
            <a:avLst/>
          </a:prstGeom>
        </p:spPr>
        <p:txBody>
          <a:bodyPr wrap="square">
            <a:spAutoFit/>
          </a:bodyPr>
          <a:lstStyle/>
          <a:p>
            <a:pPr lvl="0" indent="536575">
              <a:lnSpc>
                <a:spcPct val="150000"/>
              </a:lnSpc>
              <a:defRPr/>
            </a:pPr>
            <a:r>
              <a:rPr lang="zh-CN" altLang="en-US" sz="2400" dirty="0" smtClean="0">
                <a:solidFill>
                  <a:srgbClr val="1D8AC8"/>
                </a:solidFill>
                <a:latin typeface="微软雅黑" pitchFamily="34" charset="-122"/>
                <a:ea typeface="微软雅黑" pitchFamily="34" charset="-122"/>
              </a:rPr>
              <a:t>已出版国家标准</a:t>
            </a:r>
            <a:r>
              <a:rPr lang="en-US" altLang="zh-CN" sz="2400" dirty="0" smtClean="0">
                <a:solidFill>
                  <a:srgbClr val="C00000"/>
                </a:solidFill>
                <a:latin typeface="微软雅黑" pitchFamily="34" charset="-122"/>
                <a:ea typeface="微软雅黑" pitchFamily="34" charset="-122"/>
              </a:rPr>
              <a:t>15</a:t>
            </a:r>
            <a:r>
              <a:rPr lang="zh-CN" altLang="en-US" sz="2400" dirty="0" smtClean="0">
                <a:solidFill>
                  <a:srgbClr val="1D8AC8"/>
                </a:solidFill>
                <a:latin typeface="微软雅黑" pitchFamily="34" charset="-122"/>
                <a:ea typeface="微软雅黑" pitchFamily="34" charset="-122"/>
              </a:rPr>
              <a:t>册</a:t>
            </a:r>
            <a:r>
              <a:rPr lang="zh-CN" altLang="en-US" sz="2400" dirty="0">
                <a:solidFill>
                  <a:srgbClr val="1D8AC8"/>
                </a:solidFill>
                <a:latin typeface="微软雅黑" pitchFamily="34" charset="-122"/>
                <a:ea typeface="微软雅黑" pitchFamily="34" charset="-122"/>
              </a:rPr>
              <a:t>；</a:t>
            </a:r>
            <a:r>
              <a:rPr lang="zh-CN" altLang="en-US" sz="2400" dirty="0" smtClean="0">
                <a:solidFill>
                  <a:srgbClr val="1D8AC8"/>
                </a:solidFill>
                <a:latin typeface="微软雅黑" pitchFamily="34" charset="-122"/>
                <a:ea typeface="微软雅黑" pitchFamily="34" charset="-122"/>
              </a:rPr>
              <a:t>待颁布国家标准</a:t>
            </a:r>
            <a:r>
              <a:rPr lang="en-US" altLang="zh-CN" sz="2400" dirty="0" smtClean="0">
                <a:solidFill>
                  <a:srgbClr val="C00000"/>
                </a:solidFill>
                <a:latin typeface="微软雅黑" pitchFamily="34" charset="-122"/>
                <a:ea typeface="微软雅黑" pitchFamily="34" charset="-122"/>
              </a:rPr>
              <a:t>2</a:t>
            </a:r>
            <a:r>
              <a:rPr lang="zh-CN" altLang="en-US" sz="2400" dirty="0" smtClean="0">
                <a:solidFill>
                  <a:srgbClr val="1D8AC8"/>
                </a:solidFill>
                <a:latin typeface="微软雅黑" pitchFamily="34" charset="-122"/>
                <a:ea typeface="微软雅黑" pitchFamily="34" charset="-122"/>
              </a:rPr>
              <a:t>册</a:t>
            </a:r>
            <a:r>
              <a:rPr lang="zh-CN" altLang="en-US" sz="2400" dirty="0">
                <a:solidFill>
                  <a:srgbClr val="1D8AC8"/>
                </a:solidFill>
                <a:latin typeface="微软雅黑" pitchFamily="34" charset="-122"/>
                <a:ea typeface="微软雅黑" pitchFamily="34" charset="-122"/>
              </a:rPr>
              <a:t>；</a:t>
            </a:r>
            <a:r>
              <a:rPr lang="zh-CN" altLang="en-US" sz="2400" dirty="0" smtClean="0">
                <a:solidFill>
                  <a:srgbClr val="1D8AC8"/>
                </a:solidFill>
                <a:latin typeface="微软雅黑" pitchFamily="34" charset="-122"/>
                <a:ea typeface="微软雅黑" pitchFamily="34" charset="-122"/>
              </a:rPr>
              <a:t>中价协发布协会标准</a:t>
            </a:r>
            <a:r>
              <a:rPr lang="en-US" altLang="zh-CN" sz="2400" dirty="0" smtClean="0">
                <a:solidFill>
                  <a:srgbClr val="C00000"/>
                </a:solidFill>
                <a:latin typeface="微软雅黑" pitchFamily="34" charset="-122"/>
                <a:ea typeface="微软雅黑" pitchFamily="34" charset="-122"/>
              </a:rPr>
              <a:t>9</a:t>
            </a:r>
            <a:r>
              <a:rPr lang="zh-CN" altLang="en-US" sz="2400" dirty="0" smtClean="0">
                <a:solidFill>
                  <a:srgbClr val="1D8AC8"/>
                </a:solidFill>
                <a:latin typeface="微软雅黑" pitchFamily="34" charset="-122"/>
                <a:ea typeface="微软雅黑" pitchFamily="34" charset="-122"/>
              </a:rPr>
              <a:t>册。</a:t>
            </a:r>
            <a:endParaRPr lang="en-US" altLang="zh-CN" sz="2400" dirty="0" smtClean="0">
              <a:solidFill>
                <a:srgbClr val="1D8AC8"/>
              </a:solidFill>
              <a:latin typeface="微软雅黑" pitchFamily="34" charset="-122"/>
              <a:ea typeface="微软雅黑" pitchFamily="34" charset="-122"/>
            </a:endParaRPr>
          </a:p>
          <a:p>
            <a:pPr lvl="0" indent="536575">
              <a:lnSpc>
                <a:spcPct val="150000"/>
              </a:lnSpc>
              <a:defRPr/>
            </a:pPr>
            <a:r>
              <a:rPr lang="zh-CN" altLang="en-US" sz="2400" dirty="0" smtClean="0">
                <a:solidFill>
                  <a:srgbClr val="1D8AC8"/>
                </a:solidFill>
                <a:latin typeface="微软雅黑" pitchFamily="34" charset="-122"/>
                <a:ea typeface="微软雅黑" pitchFamily="34" charset="-122"/>
              </a:rPr>
              <a:t>工程造价行业的标准体系已经初步建立，并将逐步完善，这些标准也是进行工程造价信息化工作必须遵从的方法和依据。</a:t>
            </a:r>
          </a:p>
        </p:txBody>
      </p:sp>
      <p:pic>
        <p:nvPicPr>
          <p:cNvPr id="82946" name="Picture 2" descr="C:\Users\lenovo\Desktop\裁剪图\裁剪图\全部.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730" y="2028900"/>
            <a:ext cx="3399036" cy="4456072"/>
          </a:xfrm>
          <a:prstGeom prst="rect">
            <a:avLst/>
          </a:prstGeom>
          <a:noFill/>
          <a:extLst>
            <a:ext uri="{909E8E84-426E-40DD-AFC4-6F175D3DCCD1}">
              <a14:hiddenFill xmlns:a14="http://schemas.microsoft.com/office/drawing/2010/main">
                <a:solidFill>
                  <a:srgbClr val="FFFFFF"/>
                </a:solidFill>
              </a14:hiddenFill>
            </a:ext>
          </a:extLst>
        </p:spPr>
      </p:pic>
      <p:sp>
        <p:nvSpPr>
          <p:cNvPr id="12"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3" name="矩形 12"/>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2</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工程造价信息建设的前提</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方法库 </a:t>
            </a:r>
            <a:endParaRPr kumimoji="1" lang="en-US" altLang="zh-CN" b="1" dirty="0">
              <a:solidFill>
                <a:srgbClr val="C00000"/>
              </a:solidFill>
              <a:latin typeface="微软雅黑" pitchFamily="34" charset="-122"/>
              <a:ea typeface="微软雅黑" pitchFamily="34" charset="-122"/>
            </a:endParaRPr>
          </a:p>
        </p:txBody>
      </p:sp>
      <p:sp>
        <p:nvSpPr>
          <p:cNvPr id="14"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extLst>
      <p:ext uri="{BB962C8B-B14F-4D97-AF65-F5344CB8AC3E}">
        <p14:creationId xmlns:p14="http://schemas.microsoft.com/office/powerpoint/2010/main" val="31076516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矩形 10"/>
          <p:cNvSpPr/>
          <p:nvPr/>
        </p:nvSpPr>
        <p:spPr>
          <a:xfrm>
            <a:off x="666720" y="2143116"/>
            <a:ext cx="8590420" cy="1631216"/>
          </a:xfrm>
          <a:prstGeom prst="rect">
            <a:avLst/>
          </a:prstGeom>
        </p:spPr>
        <p:txBody>
          <a:bodyPr wrap="square">
            <a:spAutoFit/>
          </a:bodyPr>
          <a:lstStyle/>
          <a:p>
            <a:pPr lvl="0" indent="630238">
              <a:lnSpc>
                <a:spcPct val="150000"/>
              </a:lnSpc>
              <a:defRPr/>
            </a:pPr>
            <a:r>
              <a:rPr lang="zh-CN" altLang="en-US" sz="2000" dirty="0" smtClean="0">
                <a:latin typeface="微软雅黑" pitchFamily="34" charset="-122"/>
                <a:ea typeface="微软雅黑" pitchFamily="34" charset="-122"/>
              </a:rPr>
              <a:t>数据库是工程计价所需的</a:t>
            </a:r>
            <a:r>
              <a:rPr lang="zh-CN" altLang="en-US" sz="2000" b="1" dirty="0" smtClean="0">
                <a:solidFill>
                  <a:srgbClr val="C00000"/>
                </a:solidFill>
                <a:latin typeface="微软雅黑" pitchFamily="34" charset="-122"/>
                <a:ea typeface="微软雅黑" pitchFamily="34" charset="-122"/>
              </a:rPr>
              <a:t>多用户共享</a:t>
            </a:r>
            <a:r>
              <a:rPr lang="zh-CN" altLang="en-US" sz="2000" dirty="0" smtClean="0">
                <a:latin typeface="微软雅黑" pitchFamily="34" charset="-122"/>
                <a:ea typeface="微软雅黑" pitchFamily="34" charset="-122"/>
              </a:rPr>
              <a:t>的数据、信息资源的集合。包括工程计价定额和工程计价信息</a:t>
            </a:r>
            <a:endParaRPr lang="en-US" altLang="zh-CN" sz="2000" dirty="0" smtClean="0">
              <a:latin typeface="微软雅黑" pitchFamily="34" charset="-122"/>
              <a:ea typeface="微软雅黑" pitchFamily="34" charset="-122"/>
            </a:endParaRPr>
          </a:p>
          <a:p>
            <a:pPr lvl="0" indent="630238">
              <a:lnSpc>
                <a:spcPct val="150000"/>
              </a:lnSpc>
              <a:defRPr/>
            </a:pPr>
            <a:r>
              <a:rPr lang="zh-CN" altLang="en-US" sz="2000" b="1" dirty="0" smtClean="0">
                <a:solidFill>
                  <a:srgbClr val="C00000"/>
                </a:solidFill>
                <a:latin typeface="微软雅黑" pitchFamily="34" charset="-122"/>
                <a:ea typeface="微软雅黑" pitchFamily="34" charset="-122"/>
              </a:rPr>
              <a:t>工程计价定额从本质上看是经过标准化的各类工程数据库</a:t>
            </a:r>
          </a:p>
        </p:txBody>
      </p:sp>
      <p:graphicFrame>
        <p:nvGraphicFramePr>
          <p:cNvPr id="79874" name="Object 2"/>
          <p:cNvGraphicFramePr>
            <a:graphicFrameLocks noChangeAspect="1"/>
          </p:cNvGraphicFramePr>
          <p:nvPr>
            <p:extLst>
              <p:ext uri="{D42A27DB-BD31-4B8C-83A1-F6EECF244321}">
                <p14:modId xmlns:p14="http://schemas.microsoft.com/office/powerpoint/2010/main" val="826650438"/>
              </p:ext>
            </p:extLst>
          </p:nvPr>
        </p:nvGraphicFramePr>
        <p:xfrm>
          <a:off x="1809728" y="3857628"/>
          <a:ext cx="6786754" cy="2730500"/>
        </p:xfrm>
        <a:graphic>
          <a:graphicData uri="http://schemas.openxmlformats.org/presentationml/2006/ole">
            <mc:AlternateContent xmlns:mc="http://schemas.openxmlformats.org/markup-compatibility/2006">
              <mc:Choice xmlns:v="urn:schemas-microsoft-com:vml" Requires="v">
                <p:oleObj spid="_x0000_s214037" name="Visio" r:id="rId4" imgW="3473329" imgH="2933098" progId="">
                  <p:embed/>
                </p:oleObj>
              </mc:Choice>
              <mc:Fallback>
                <p:oleObj name="Visio" r:id="rId4" imgW="3473329" imgH="2933098"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28" y="3857628"/>
                        <a:ext cx="6786754"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3" name="矩形 12"/>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2</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工程造价信息建设的前提</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方法库 </a:t>
            </a:r>
            <a:endParaRPr kumimoji="1" lang="en-US" altLang="zh-CN" b="1" dirty="0">
              <a:solidFill>
                <a:srgbClr val="C00000"/>
              </a:solidFill>
              <a:latin typeface="微软雅黑" pitchFamily="34" charset="-122"/>
              <a:ea typeface="微软雅黑" pitchFamily="34" charset="-122"/>
            </a:endParaRPr>
          </a:p>
        </p:txBody>
      </p:sp>
      <p:sp>
        <p:nvSpPr>
          <p:cNvPr id="14" name="Text Box 52"/>
          <p:cNvSpPr txBox="1">
            <a:spLocks noChangeArrowheads="1"/>
          </p:cNvSpPr>
          <p:nvPr/>
        </p:nvSpPr>
        <p:spPr bwMode="auto">
          <a:xfrm>
            <a:off x="666720"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extLst>
      <p:ext uri="{BB962C8B-B14F-4D97-AF65-F5344CB8AC3E}">
        <p14:creationId xmlns:p14="http://schemas.microsoft.com/office/powerpoint/2010/main" val="1360120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横卷形 23"/>
          <p:cNvSpPr/>
          <p:nvPr/>
        </p:nvSpPr>
        <p:spPr>
          <a:xfrm>
            <a:off x="881063" y="3643313"/>
            <a:ext cx="8501062" cy="3143250"/>
          </a:xfrm>
          <a:prstGeom prst="horizontalScroll">
            <a:avLst>
              <a:gd name="adj" fmla="val 6462"/>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2400" b="0" dirty="0">
                <a:latin typeface="微软雅黑" pitchFamily="34" charset="-122"/>
                <a:ea typeface="微软雅黑" pitchFamily="34" charset="-122"/>
              </a:rPr>
              <a:t>截止</a:t>
            </a:r>
            <a:r>
              <a:rPr lang="en-US" altLang="zh-CN" sz="2400" b="0" dirty="0">
                <a:latin typeface="微软雅黑" pitchFamily="34" charset="-122"/>
                <a:ea typeface="微软雅黑" pitchFamily="34" charset="-122"/>
              </a:rPr>
              <a:t>2013</a:t>
            </a:r>
            <a:r>
              <a:rPr lang="zh-CN" altLang="en-US" sz="2400" b="0" dirty="0">
                <a:latin typeface="微软雅黑" pitchFamily="34" charset="-122"/>
                <a:ea typeface="微软雅黑" pitchFamily="34" charset="-122"/>
              </a:rPr>
              <a:t>年底</a:t>
            </a:r>
          </a:p>
          <a:p>
            <a:pPr>
              <a:defRPr/>
            </a:pPr>
            <a:r>
              <a:rPr lang="zh-CN" altLang="en-US" sz="2400" b="0" dirty="0">
                <a:latin typeface="微软雅黑" pitchFamily="34" charset="-122"/>
                <a:ea typeface="微软雅黑" pitchFamily="34" charset="-122"/>
              </a:rPr>
              <a:t>      造价工程师 </a:t>
            </a:r>
            <a:r>
              <a:rPr lang="en-US" altLang="zh-CN" sz="2400" b="0" dirty="0">
                <a:latin typeface="微软雅黑" pitchFamily="34" charset="-122"/>
                <a:ea typeface="微软雅黑" pitchFamily="34" charset="-122"/>
              </a:rPr>
              <a:t>——</a:t>
            </a:r>
            <a:r>
              <a:rPr lang="en-US" altLang="zh-CN" sz="2400" b="0" dirty="0">
                <a:solidFill>
                  <a:schemeClr val="tx1"/>
                </a:solidFill>
                <a:latin typeface="微软雅黑" pitchFamily="34" charset="-122"/>
                <a:ea typeface="微软雅黑" pitchFamily="34" charset="-122"/>
              </a:rPr>
              <a:t>13</a:t>
            </a:r>
            <a:r>
              <a:rPr lang="zh-CN" altLang="en-US" sz="2400" b="0" dirty="0">
                <a:latin typeface="微软雅黑" pitchFamily="34" charset="-122"/>
                <a:ea typeface="微软雅黑" pitchFamily="34" charset="-122"/>
              </a:rPr>
              <a:t>万</a:t>
            </a:r>
            <a:r>
              <a:rPr lang="zh-CN" altLang="en-US" sz="2400" b="0" dirty="0" smtClean="0">
                <a:latin typeface="微软雅黑" pitchFamily="34" charset="-122"/>
                <a:ea typeface="微软雅黑" pitchFamily="34" charset="-122"/>
              </a:rPr>
              <a:t>人（</a:t>
            </a:r>
            <a:r>
              <a:rPr lang="en-US" altLang="zh-CN" sz="2400" b="0" dirty="0" smtClean="0">
                <a:latin typeface="微软雅黑" pitchFamily="34" charset="-122"/>
                <a:ea typeface="微软雅黑" pitchFamily="34" charset="-122"/>
              </a:rPr>
              <a:t>6.5</a:t>
            </a:r>
            <a:r>
              <a:rPr lang="zh-CN" altLang="en-US" sz="2400" b="0" dirty="0" smtClean="0">
                <a:latin typeface="微软雅黑" pitchFamily="34" charset="-122"/>
                <a:ea typeface="微软雅黑" pitchFamily="34" charset="-122"/>
              </a:rPr>
              <a:t>），</a:t>
            </a:r>
            <a:r>
              <a:rPr lang="zh-CN" altLang="en-US" sz="2400" b="0" dirty="0">
                <a:latin typeface="微软雅黑" pitchFamily="34" charset="-122"/>
                <a:ea typeface="微软雅黑" pitchFamily="34" charset="-122"/>
              </a:rPr>
              <a:t>造价员</a:t>
            </a:r>
            <a:r>
              <a:rPr lang="en-US" altLang="zh-CN" sz="2400" b="0" dirty="0">
                <a:latin typeface="微软雅黑" pitchFamily="34" charset="-122"/>
                <a:ea typeface="微软雅黑" pitchFamily="34" charset="-122"/>
              </a:rPr>
              <a:t>98</a:t>
            </a:r>
            <a:r>
              <a:rPr lang="zh-CN" altLang="en-US" sz="2400" b="0" dirty="0">
                <a:latin typeface="微软雅黑" pitchFamily="34" charset="-122"/>
                <a:ea typeface="微软雅黑" pitchFamily="34" charset="-122"/>
              </a:rPr>
              <a:t>万</a:t>
            </a:r>
            <a:r>
              <a:rPr lang="zh-CN" altLang="en-US" sz="2400" b="0" dirty="0" smtClean="0">
                <a:latin typeface="微软雅黑" pitchFamily="34" charset="-122"/>
                <a:ea typeface="微软雅黑" pitchFamily="34" charset="-122"/>
              </a:rPr>
              <a:t>人（</a:t>
            </a:r>
            <a:r>
              <a:rPr lang="en-US" altLang="zh-CN" sz="2400" b="0" dirty="0" smtClean="0">
                <a:latin typeface="微软雅黑" pitchFamily="34" charset="-122"/>
                <a:ea typeface="微软雅黑" pitchFamily="34" charset="-122"/>
              </a:rPr>
              <a:t>9.4</a:t>
            </a:r>
            <a:r>
              <a:rPr lang="zh-CN" altLang="en-US" sz="2400" b="0" dirty="0" smtClean="0">
                <a:latin typeface="微软雅黑" pitchFamily="34" charset="-122"/>
                <a:ea typeface="微软雅黑" pitchFamily="34" charset="-122"/>
              </a:rPr>
              <a:t>）</a:t>
            </a:r>
            <a:endParaRPr lang="zh-CN" altLang="en-US" sz="2400" b="0" dirty="0">
              <a:latin typeface="微软雅黑" pitchFamily="34" charset="-122"/>
              <a:ea typeface="微软雅黑" pitchFamily="34" charset="-122"/>
            </a:endParaRPr>
          </a:p>
          <a:p>
            <a:pPr>
              <a:defRPr/>
            </a:pPr>
            <a:r>
              <a:rPr lang="zh-CN" altLang="en-US" sz="2400" b="0" dirty="0">
                <a:latin typeface="微软雅黑" pitchFamily="34" charset="-122"/>
                <a:ea typeface="微软雅黑" pitchFamily="34" charset="-122"/>
              </a:rPr>
              <a:t>      工程造价咨询企业</a:t>
            </a:r>
            <a:r>
              <a:rPr lang="en-US" altLang="zh-CN" sz="2400" b="0" dirty="0" smtClean="0">
                <a:latin typeface="微软雅黑" pitchFamily="34" charset="-122"/>
                <a:ea typeface="微软雅黑" pitchFamily="34" charset="-122"/>
              </a:rPr>
              <a:t>——6794</a:t>
            </a:r>
            <a:r>
              <a:rPr lang="zh-CN" altLang="en-US" sz="2400" b="0" dirty="0" smtClean="0">
                <a:latin typeface="微软雅黑" pitchFamily="34" charset="-122"/>
                <a:ea typeface="微软雅黑" pitchFamily="34" charset="-122"/>
              </a:rPr>
              <a:t>家，甲级</a:t>
            </a:r>
            <a:r>
              <a:rPr lang="en-US" altLang="zh-CN" sz="2400" b="0" dirty="0">
                <a:latin typeface="微软雅黑" pitchFamily="34" charset="-122"/>
                <a:ea typeface="微软雅黑" pitchFamily="34" charset="-122"/>
              </a:rPr>
              <a:t>2485</a:t>
            </a:r>
            <a:r>
              <a:rPr lang="zh-CN" altLang="en-US" sz="2400" b="0" dirty="0">
                <a:latin typeface="微软雅黑" pitchFamily="34" charset="-122"/>
                <a:ea typeface="微软雅黑" pitchFamily="34" charset="-122"/>
              </a:rPr>
              <a:t>家</a:t>
            </a:r>
          </a:p>
          <a:p>
            <a:pPr>
              <a:defRPr/>
            </a:pPr>
            <a:r>
              <a:rPr lang="zh-CN" altLang="en-US" sz="2400" b="0" dirty="0">
                <a:latin typeface="微软雅黑" pitchFamily="34" charset="-122"/>
                <a:ea typeface="微软雅黑" pitchFamily="34" charset="-122"/>
              </a:rPr>
              <a:t>      全行业产值</a:t>
            </a:r>
            <a:r>
              <a:rPr lang="en-US" altLang="zh-CN" sz="2400" b="0" dirty="0">
                <a:latin typeface="微软雅黑" pitchFamily="34" charset="-122"/>
                <a:ea typeface="微软雅黑" pitchFamily="34" charset="-122"/>
              </a:rPr>
              <a:t>——</a:t>
            </a:r>
            <a:r>
              <a:rPr lang="zh-CN" altLang="en-US" sz="2400" b="0" dirty="0">
                <a:latin typeface="微软雅黑" pitchFamily="34" charset="-122"/>
                <a:ea typeface="微软雅黑" pitchFamily="34" charset="-122"/>
              </a:rPr>
              <a:t>工程造价咨询</a:t>
            </a:r>
            <a:r>
              <a:rPr lang="en-US" altLang="zh-CN" sz="2400" b="0" dirty="0">
                <a:latin typeface="微软雅黑" pitchFamily="34" charset="-122"/>
                <a:ea typeface="微软雅黑" pitchFamily="34" charset="-122"/>
              </a:rPr>
              <a:t>419.56</a:t>
            </a:r>
            <a:r>
              <a:rPr lang="zh-CN" altLang="en-US" sz="2400" b="0" dirty="0">
                <a:latin typeface="微软雅黑" pitchFamily="34" charset="-122"/>
                <a:ea typeface="微软雅黑" pitchFamily="34" charset="-122"/>
              </a:rPr>
              <a:t>亿元，合计         </a:t>
            </a:r>
            <a:endParaRPr lang="en-US" altLang="zh-CN" sz="2400" b="0" dirty="0">
              <a:latin typeface="微软雅黑" pitchFamily="34" charset="-122"/>
              <a:ea typeface="微软雅黑" pitchFamily="34" charset="-122"/>
            </a:endParaRPr>
          </a:p>
          <a:p>
            <a:pPr>
              <a:defRPr/>
            </a:pPr>
            <a:r>
              <a:rPr lang="en-US" altLang="zh-CN" sz="2400" b="0" dirty="0">
                <a:latin typeface="微软雅黑" pitchFamily="34" charset="-122"/>
                <a:ea typeface="微软雅黑" pitchFamily="34" charset="-122"/>
              </a:rPr>
              <a:t>                               995.42</a:t>
            </a:r>
            <a:r>
              <a:rPr lang="zh-CN" altLang="en-US" sz="2400" b="0" dirty="0">
                <a:latin typeface="微软雅黑" pitchFamily="34" charset="-122"/>
                <a:ea typeface="微软雅黑" pitchFamily="34" charset="-122"/>
              </a:rPr>
              <a:t>亿元，</a:t>
            </a:r>
            <a:r>
              <a:rPr lang="zh-CN" altLang="en-US" sz="2400" dirty="0"/>
              <a:t>占比</a:t>
            </a:r>
            <a:r>
              <a:rPr lang="en-US" altLang="zh-CN" sz="2400" b="0" dirty="0">
                <a:latin typeface="微软雅黑" pitchFamily="34" charset="-122"/>
                <a:ea typeface="微软雅黑" pitchFamily="34" charset="-122"/>
              </a:rPr>
              <a:t>42.15%</a:t>
            </a:r>
            <a:r>
              <a:rPr lang="zh-CN" altLang="en-US" sz="2400" b="0" dirty="0">
                <a:latin typeface="微软雅黑" pitchFamily="34" charset="-122"/>
                <a:ea typeface="微软雅黑" pitchFamily="34" charset="-122"/>
              </a:rPr>
              <a:t>。</a:t>
            </a:r>
          </a:p>
        </p:txBody>
      </p:sp>
      <p:sp>
        <p:nvSpPr>
          <p:cNvPr id="23" name="横卷形 22"/>
          <p:cNvSpPr/>
          <p:nvPr/>
        </p:nvSpPr>
        <p:spPr>
          <a:xfrm>
            <a:off x="3452813" y="1857375"/>
            <a:ext cx="5715000" cy="1857375"/>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4997" name="组合 4"/>
          <p:cNvGrpSpPr>
            <a:grpSpLocks/>
          </p:cNvGrpSpPr>
          <p:nvPr/>
        </p:nvGrpSpPr>
        <p:grpSpPr bwMode="auto">
          <a:xfrm>
            <a:off x="685800" y="422275"/>
            <a:ext cx="5273675" cy="642938"/>
            <a:chOff x="632383" y="422260"/>
            <a:chExt cx="4868311" cy="642941"/>
          </a:xfrm>
        </p:grpSpPr>
        <p:pic>
          <p:nvPicPr>
            <p:cNvPr id="85011"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501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84998"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85002" name="矩形 21"/>
          <p:cNvSpPr>
            <a:spLocks noChangeArrowheads="1"/>
          </p:cNvSpPr>
          <p:nvPr/>
        </p:nvSpPr>
        <p:spPr bwMode="auto">
          <a:xfrm>
            <a:off x="3810000" y="2143125"/>
            <a:ext cx="5500688" cy="1200150"/>
          </a:xfrm>
          <a:prstGeom prst="rect">
            <a:avLst/>
          </a:prstGeom>
          <a:noFill/>
          <a:ln w="9525">
            <a:noFill/>
            <a:miter lim="800000"/>
            <a:headEnd/>
            <a:tailEnd/>
          </a:ln>
        </p:spPr>
        <p:txBody>
          <a:bodyPr>
            <a:spAutoFit/>
          </a:bodyPr>
          <a:lstStyle/>
          <a:p>
            <a:r>
              <a:rPr lang="en-US" altLang="zh-CN" sz="2400" b="0">
                <a:latin typeface="微软雅黑" pitchFamily="34" charset="-122"/>
                <a:ea typeface="微软雅黑" pitchFamily="34" charset="-122"/>
              </a:rPr>
              <a:t>1.</a:t>
            </a:r>
            <a:r>
              <a:rPr lang="zh-CN" altLang="en-US" sz="2400" b="0">
                <a:latin typeface="微软雅黑" pitchFamily="34" charset="-122"/>
                <a:ea typeface="微软雅黑" pitchFamily="34" charset="-122"/>
              </a:rPr>
              <a:t>形成了独立执业的工程造价咨询业</a:t>
            </a:r>
            <a:r>
              <a:rPr lang="en-US" altLang="zh-CN" sz="2400" b="0">
                <a:latin typeface="微软雅黑" pitchFamily="34" charset="-122"/>
                <a:ea typeface="微软雅黑" pitchFamily="34" charset="-122"/>
              </a:rPr>
              <a:t>——</a:t>
            </a:r>
            <a:r>
              <a:rPr lang="zh-CN" altLang="en-US" sz="2400" b="0">
                <a:latin typeface="微软雅黑" pitchFamily="34" charset="-122"/>
                <a:ea typeface="微软雅黑" pitchFamily="34" charset="-122"/>
              </a:rPr>
              <a:t>从从属于设计单位的附属专业发展成为工程建设的管理重要产业 </a:t>
            </a:r>
            <a:endParaRPr lang="zh-CN" altLang="en-US" sz="2400"/>
          </a:p>
        </p:txBody>
      </p:sp>
      <p:sp>
        <p:nvSpPr>
          <p:cNvPr id="31" name="图文框 30"/>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5004" name="矩形 31"/>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a:t>
            </a:r>
            <a:r>
              <a:rPr lang="zh-CN" altLang="en-US" sz="2400" dirty="0" smtClean="0">
                <a:solidFill>
                  <a:srgbClr val="FF0000"/>
                </a:solidFill>
                <a:latin typeface="微软雅黑" pitchFamily="34" charset="-122"/>
                <a:ea typeface="微软雅黑" pitchFamily="34" charset="-122"/>
              </a:rPr>
              <a:t>造价行业发展的</a:t>
            </a:r>
            <a:r>
              <a:rPr lang="zh-CN" altLang="en-US" sz="2400" dirty="0">
                <a:solidFill>
                  <a:srgbClr val="FF0000"/>
                </a:solidFill>
                <a:latin typeface="微软雅黑" pitchFamily="34" charset="-122"/>
                <a:ea typeface="微软雅黑" pitchFamily="34" charset="-122"/>
              </a:rPr>
              <a:t>成就、发展方向和任务</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矩形 10"/>
          <p:cNvSpPr/>
          <p:nvPr/>
        </p:nvSpPr>
        <p:spPr>
          <a:xfrm>
            <a:off x="380968" y="2233190"/>
            <a:ext cx="4500594" cy="338554"/>
          </a:xfrm>
          <a:prstGeom prst="rect">
            <a:avLst/>
          </a:prstGeom>
        </p:spPr>
        <p:txBody>
          <a:bodyPr wrap="square">
            <a:spAutoFit/>
          </a:bodyPr>
          <a:lstStyle/>
          <a:p>
            <a:pPr indent="536575">
              <a:lnSpc>
                <a:spcPct val="80000"/>
              </a:lnSpc>
              <a:defRPr/>
            </a:pPr>
            <a:r>
              <a:rPr lang="zh-CN" altLang="en-US" sz="2000" b="0" dirty="0" smtClean="0">
                <a:solidFill>
                  <a:srgbClr val="1D8AC8"/>
                </a:solidFill>
                <a:latin typeface="微软雅黑" pitchFamily="34" charset="-122"/>
                <a:ea typeface="微软雅黑" pitchFamily="34" charset="-122"/>
              </a:rPr>
              <a:t>（</a:t>
            </a:r>
            <a:r>
              <a:rPr lang="en-US" altLang="zh-CN" sz="2000" b="0" dirty="0" smtClean="0">
                <a:solidFill>
                  <a:srgbClr val="1D8AC8"/>
                </a:solidFill>
                <a:latin typeface="微软雅黑" pitchFamily="34" charset="-122"/>
                <a:ea typeface="微软雅黑" pitchFamily="34" charset="-122"/>
              </a:rPr>
              <a:t>1</a:t>
            </a:r>
            <a:r>
              <a:rPr lang="zh-CN" altLang="en-US" sz="2000" b="0" dirty="0" smtClean="0">
                <a:solidFill>
                  <a:srgbClr val="1D8AC8"/>
                </a:solidFill>
                <a:latin typeface="微软雅黑" pitchFamily="34" charset="-122"/>
                <a:ea typeface="微软雅黑" pitchFamily="34" charset="-122"/>
              </a:rPr>
              <a:t>） 建设工程计价定额包括：</a:t>
            </a:r>
            <a:r>
              <a:rPr lang="en-US" altLang="zh-CN" b="0" dirty="0" smtClean="0">
                <a:solidFill>
                  <a:srgbClr val="1D8AC8"/>
                </a:solidFill>
                <a:latin typeface="微软雅黑" pitchFamily="34" charset="-122"/>
                <a:ea typeface="微软雅黑" pitchFamily="34" charset="-122"/>
              </a:rPr>
              <a:t>   </a:t>
            </a: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5" name="矩形 14"/>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工程造价信息化的核心</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数据库</a:t>
            </a:r>
            <a:endParaRPr kumimoji="1" lang="en-US" altLang="zh-CN" b="1" dirty="0">
              <a:solidFill>
                <a:srgbClr val="C00000"/>
              </a:solidFill>
              <a:latin typeface="微软雅黑" pitchFamily="34" charset="-122"/>
              <a:ea typeface="微软雅黑" pitchFamily="34" charset="-122"/>
            </a:endParaRPr>
          </a:p>
        </p:txBody>
      </p:sp>
      <p:sp>
        <p:nvSpPr>
          <p:cNvPr id="16" name="Text Box 52"/>
          <p:cNvSpPr txBox="1">
            <a:spLocks noChangeArrowheads="1"/>
          </p:cNvSpPr>
          <p:nvPr/>
        </p:nvSpPr>
        <p:spPr bwMode="auto">
          <a:xfrm>
            <a:off x="809596"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graphicFrame>
        <p:nvGraphicFramePr>
          <p:cNvPr id="10" name="图示 9"/>
          <p:cNvGraphicFramePr/>
          <p:nvPr/>
        </p:nvGraphicFramePr>
        <p:xfrm>
          <a:off x="166654" y="2928934"/>
          <a:ext cx="9572692" cy="347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1213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aphicFrame>
        <p:nvGraphicFramePr>
          <p:cNvPr id="79875" name="Object 3"/>
          <p:cNvGraphicFramePr>
            <a:graphicFrameLocks noChangeAspect="1"/>
          </p:cNvGraphicFramePr>
          <p:nvPr>
            <p:extLst>
              <p:ext uri="{D42A27DB-BD31-4B8C-83A1-F6EECF244321}">
                <p14:modId xmlns:p14="http://schemas.microsoft.com/office/powerpoint/2010/main" val="3879469198"/>
              </p:ext>
            </p:extLst>
          </p:nvPr>
        </p:nvGraphicFramePr>
        <p:xfrm>
          <a:off x="1520619" y="2204864"/>
          <a:ext cx="7254806" cy="4157844"/>
        </p:xfrm>
        <a:graphic>
          <a:graphicData uri="http://schemas.openxmlformats.org/presentationml/2006/ole">
            <mc:AlternateContent xmlns:mc="http://schemas.openxmlformats.org/markup-compatibility/2006">
              <mc:Choice xmlns:v="urn:schemas-microsoft-com:vml" Requires="v">
                <p:oleObj spid="_x0000_s215061" name="Visio" r:id="rId4" imgW="4498565" imgH="3045391" progId="">
                  <p:embed/>
                </p:oleObj>
              </mc:Choice>
              <mc:Fallback>
                <p:oleObj name="Visio" r:id="rId4" imgW="4498565" imgH="3045391"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619" y="2204864"/>
                        <a:ext cx="7254806" cy="4157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4" name="矩形 13"/>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工程造价信息化的核心</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数据库</a:t>
            </a:r>
            <a:endParaRPr kumimoji="1" lang="en-US" altLang="zh-CN" b="1" dirty="0">
              <a:solidFill>
                <a:srgbClr val="C00000"/>
              </a:solidFill>
              <a:latin typeface="微软雅黑" pitchFamily="34" charset="-122"/>
              <a:ea typeface="微软雅黑" pitchFamily="34" charset="-122"/>
            </a:endParaRPr>
          </a:p>
        </p:txBody>
      </p:sp>
      <p:sp>
        <p:nvSpPr>
          <p:cNvPr id="15" name="Text Box 52"/>
          <p:cNvSpPr txBox="1">
            <a:spLocks noChangeArrowheads="1"/>
          </p:cNvSpPr>
          <p:nvPr/>
        </p:nvSpPr>
        <p:spPr bwMode="auto">
          <a:xfrm>
            <a:off x="809596"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extLst>
      <p:ext uri="{BB962C8B-B14F-4D97-AF65-F5344CB8AC3E}">
        <p14:creationId xmlns:p14="http://schemas.microsoft.com/office/powerpoint/2010/main" val="37961082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云形 15"/>
          <p:cNvSpPr/>
          <p:nvPr/>
        </p:nvSpPr>
        <p:spPr>
          <a:xfrm>
            <a:off x="166654" y="5072074"/>
            <a:ext cx="3786214" cy="162878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6" name="矩形 5"/>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3" name="矩形 12"/>
          <p:cNvSpPr/>
          <p:nvPr/>
        </p:nvSpPr>
        <p:spPr>
          <a:xfrm>
            <a:off x="380968" y="1571612"/>
            <a:ext cx="8899984" cy="553998"/>
          </a:xfrm>
          <a:prstGeom prst="rect">
            <a:avLst/>
          </a:prstGeom>
        </p:spPr>
        <p:txBody>
          <a:bodyPr wrap="square">
            <a:spAutoFit/>
          </a:bodyPr>
          <a:lstStyle/>
          <a:p>
            <a:pPr indent="536575">
              <a:lnSpc>
                <a:spcPct val="150000"/>
              </a:lnSpc>
              <a:defRPr/>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工程造价信息化的核心</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数据库</a:t>
            </a:r>
            <a:endParaRPr kumimoji="1" lang="en-US" altLang="zh-CN" b="1" dirty="0">
              <a:solidFill>
                <a:srgbClr val="C00000"/>
              </a:solidFill>
              <a:latin typeface="微软雅黑" pitchFamily="34" charset="-122"/>
              <a:ea typeface="微软雅黑" pitchFamily="34" charset="-122"/>
            </a:endParaRPr>
          </a:p>
        </p:txBody>
      </p:sp>
      <p:sp>
        <p:nvSpPr>
          <p:cNvPr id="14" name="Text Box 52"/>
          <p:cNvSpPr txBox="1">
            <a:spLocks noChangeArrowheads="1"/>
          </p:cNvSpPr>
          <p:nvPr/>
        </p:nvSpPr>
        <p:spPr bwMode="auto">
          <a:xfrm>
            <a:off x="809596"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graphicFrame>
        <p:nvGraphicFramePr>
          <p:cNvPr id="10" name="图示 9"/>
          <p:cNvGraphicFramePr/>
          <p:nvPr/>
        </p:nvGraphicFramePr>
        <p:xfrm>
          <a:off x="238092" y="2143116"/>
          <a:ext cx="942981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矩形 14"/>
          <p:cNvSpPr/>
          <p:nvPr/>
        </p:nvSpPr>
        <p:spPr>
          <a:xfrm>
            <a:off x="523844" y="5352178"/>
            <a:ext cx="3214710" cy="1077218"/>
          </a:xfrm>
          <a:prstGeom prst="rect">
            <a:avLst/>
          </a:prstGeom>
        </p:spPr>
        <p:txBody>
          <a:bodyPr wrap="square">
            <a:spAutoFit/>
          </a:bodyPr>
          <a:lstStyle/>
          <a:p>
            <a:pPr indent="536575">
              <a:defRPr/>
            </a:pPr>
            <a:r>
              <a:rPr lang="zh-CN" altLang="en-US" sz="1600" dirty="0" smtClean="0">
                <a:solidFill>
                  <a:schemeClr val="tx2">
                    <a:lumMod val="60000"/>
                    <a:lumOff val="40000"/>
                  </a:schemeClr>
                </a:solidFill>
                <a:latin typeface="微软雅黑" pitchFamily="34" charset="-122"/>
                <a:ea typeface="微软雅黑" pitchFamily="34" charset="-122"/>
              </a:rPr>
              <a:t>工程计价定额是工程造价信息化最核心的内容，中国庞大而健全的工程计价定额体系已经成为我们最宝贵的资源。</a:t>
            </a:r>
            <a:endParaRPr lang="zh-CN" altLang="en-US" sz="1600" dirty="0">
              <a:solidFill>
                <a:schemeClr val="tx2">
                  <a:lumMod val="60000"/>
                  <a:lumOff val="4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3941706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9" name="矩形 8"/>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矩形 13"/>
          <p:cNvSpPr/>
          <p:nvPr/>
        </p:nvSpPr>
        <p:spPr>
          <a:xfrm>
            <a:off x="523844" y="2143116"/>
            <a:ext cx="8822593" cy="1015663"/>
          </a:xfrm>
          <a:prstGeom prst="rect">
            <a:avLst/>
          </a:prstGeom>
        </p:spPr>
        <p:txBody>
          <a:bodyPr wrap="square">
            <a:spAutoFit/>
          </a:bodyPr>
          <a:lstStyle/>
          <a:p>
            <a:pPr indent="536575">
              <a:lnSpc>
                <a:spcPct val="150000"/>
              </a:lnSpc>
              <a:defRPr/>
            </a:pPr>
            <a:r>
              <a:rPr lang="zh-CN" altLang="en-US" sz="2000" dirty="0" smtClean="0">
                <a:latin typeface="微软雅黑" pitchFamily="34" charset="-122"/>
                <a:ea typeface="微软雅黑" pitchFamily="34" charset="-122"/>
              </a:rPr>
              <a:t>工具库是工程造价管理应用信息技术而形成工具的集合。是进行工程计价和实施建设项目工程造价管理所要使用的现代化的技术手段和工具。</a:t>
            </a:r>
          </a:p>
        </p:txBody>
      </p:sp>
      <p:graphicFrame>
        <p:nvGraphicFramePr>
          <p:cNvPr id="75780" name="Object 4"/>
          <p:cNvGraphicFramePr>
            <a:graphicFrameLocks noChangeAspect="1"/>
          </p:cNvGraphicFramePr>
          <p:nvPr>
            <p:extLst>
              <p:ext uri="{D42A27DB-BD31-4B8C-83A1-F6EECF244321}">
                <p14:modId xmlns:p14="http://schemas.microsoft.com/office/powerpoint/2010/main" val="2616438245"/>
              </p:ext>
            </p:extLst>
          </p:nvPr>
        </p:nvGraphicFramePr>
        <p:xfrm>
          <a:off x="1669669" y="2938698"/>
          <a:ext cx="6920717" cy="4133641"/>
        </p:xfrm>
        <a:graphic>
          <a:graphicData uri="http://schemas.openxmlformats.org/presentationml/2006/ole">
            <mc:AlternateContent xmlns:mc="http://schemas.openxmlformats.org/markup-compatibility/2006">
              <mc:Choice xmlns:v="urn:schemas-microsoft-com:vml" Requires="v">
                <p:oleObj spid="_x0000_s216084" name="Visio" r:id="rId5" imgW="3438754" imgH="2716682" progId="">
                  <p:embed/>
                </p:oleObj>
              </mc:Choice>
              <mc:Fallback>
                <p:oleObj name="Visio" r:id="rId5" imgW="3438754" imgH="2716682"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9669" y="2938698"/>
                        <a:ext cx="6920717" cy="4133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6" name="矩形 15"/>
          <p:cNvSpPr/>
          <p:nvPr/>
        </p:nvSpPr>
        <p:spPr>
          <a:xfrm>
            <a:off x="1006016" y="1643050"/>
            <a:ext cx="8233264" cy="461665"/>
          </a:xfrm>
          <a:prstGeom prst="rect">
            <a:avLst/>
          </a:prstGeom>
        </p:spPr>
        <p:txBody>
          <a:bodyPr wrap="square">
            <a:spAutoFit/>
          </a:bodyPr>
          <a:lstStyle/>
          <a:p>
            <a:pPr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工程造价信息化的手段</a:t>
            </a:r>
            <a:r>
              <a:rPr lang="en-US" altLang="en-US"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工具库</a:t>
            </a:r>
            <a:endParaRPr lang="en-US" altLang="zh-CN" dirty="0" smtClean="0">
              <a:solidFill>
                <a:srgbClr val="C00000"/>
              </a:solidFill>
              <a:latin typeface="微软雅黑" pitchFamily="34" charset="-122"/>
              <a:ea typeface="微软雅黑" pitchFamily="34" charset="-122"/>
            </a:endParaRPr>
          </a:p>
        </p:txBody>
      </p:sp>
      <p:sp>
        <p:nvSpPr>
          <p:cNvPr id="17" name="Text Box 52"/>
          <p:cNvSpPr txBox="1">
            <a:spLocks noChangeArrowheads="1"/>
          </p:cNvSpPr>
          <p:nvPr/>
        </p:nvSpPr>
        <p:spPr bwMode="auto">
          <a:xfrm>
            <a:off x="809596"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（三）系统构建</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ChangeArrowheads="1"/>
          </p:cNvSpPr>
          <p:nvPr/>
        </p:nvSpPr>
        <p:spPr bwMode="auto">
          <a:xfrm>
            <a:off x="2166918" y="472756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6" name="Rectangle 32"/>
          <p:cNvSpPr>
            <a:spLocks noChangeArrowheads="1"/>
          </p:cNvSpPr>
          <p:nvPr/>
        </p:nvSpPr>
        <p:spPr bwMode="auto">
          <a:xfrm>
            <a:off x="2166918" y="2349491"/>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7" name="Rectangle 33"/>
          <p:cNvSpPr>
            <a:spLocks noChangeArrowheads="1"/>
          </p:cNvSpPr>
          <p:nvPr/>
        </p:nvSpPr>
        <p:spPr bwMode="auto">
          <a:xfrm>
            <a:off x="2166918" y="3141652"/>
            <a:ext cx="5243807"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8" name="Rectangle 34"/>
          <p:cNvSpPr>
            <a:spLocks noChangeArrowheads="1"/>
          </p:cNvSpPr>
          <p:nvPr/>
        </p:nvSpPr>
        <p:spPr bwMode="auto">
          <a:xfrm>
            <a:off x="2166918" y="393381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1" name="AutoShape 9"/>
          <p:cNvSpPr>
            <a:spLocks noChangeArrowheads="1"/>
          </p:cNvSpPr>
          <p:nvPr/>
        </p:nvSpPr>
        <p:spPr bwMode="auto">
          <a:xfrm>
            <a:off x="2208193" y="1928802"/>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en-US" i="1">
              <a:latin typeface="微软雅黑" pitchFamily="34" charset="-122"/>
            </a:endParaRPr>
          </a:p>
        </p:txBody>
      </p:sp>
      <p:sp>
        <p:nvSpPr>
          <p:cNvPr id="12" name="AutoShape 12"/>
          <p:cNvSpPr>
            <a:spLocks noChangeArrowheads="1"/>
          </p:cNvSpPr>
          <p:nvPr/>
        </p:nvSpPr>
        <p:spPr bwMode="auto">
          <a:xfrm>
            <a:off x="2208193" y="2720965"/>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zh-CN" i="1">
              <a:latin typeface="微软雅黑" pitchFamily="34" charset="-122"/>
            </a:endParaRPr>
          </a:p>
        </p:txBody>
      </p:sp>
      <p:sp>
        <p:nvSpPr>
          <p:cNvPr id="13" name="AutoShape 15"/>
          <p:cNvSpPr>
            <a:spLocks noChangeArrowheads="1"/>
          </p:cNvSpPr>
          <p:nvPr/>
        </p:nvSpPr>
        <p:spPr bwMode="auto">
          <a:xfrm>
            <a:off x="2208193" y="3513127"/>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14" name="AutoShape 18"/>
          <p:cNvSpPr>
            <a:spLocks noChangeArrowheads="1"/>
          </p:cNvSpPr>
          <p:nvPr/>
        </p:nvSpPr>
        <p:spPr bwMode="auto">
          <a:xfrm>
            <a:off x="2208193" y="4305290"/>
            <a:ext cx="5210982" cy="533400"/>
          </a:xfrm>
          <a:prstGeom prst="roundRect">
            <a:avLst>
              <a:gd name="adj" fmla="val 16667"/>
            </a:avLst>
          </a:prstGeom>
          <a:solidFill>
            <a:srgbClr val="1D8AC8"/>
          </a:solidFill>
          <a:ln w="9525" algn="ctr">
            <a:noFill/>
            <a:round/>
            <a:headEnd/>
            <a:tailEnd/>
          </a:ln>
        </p:spPr>
        <p:txBody>
          <a:bodyPr wrap="none" anchor="ctr"/>
          <a:lstStyle/>
          <a:p>
            <a:endParaRPr lang="zh-CN" altLang="en-US">
              <a:ea typeface="华文细黑" pitchFamily="2" charset="-122"/>
            </a:endParaRPr>
          </a:p>
        </p:txBody>
      </p:sp>
      <p:sp>
        <p:nvSpPr>
          <p:cNvPr id="15" name="AutoShape 19"/>
          <p:cNvSpPr>
            <a:spLocks noChangeArrowheads="1"/>
          </p:cNvSpPr>
          <p:nvPr/>
        </p:nvSpPr>
        <p:spPr bwMode="auto">
          <a:xfrm>
            <a:off x="5250504" y="4498984"/>
            <a:ext cx="372018" cy="215900"/>
          </a:xfrm>
          <a:prstGeom prst="leftArrow">
            <a:avLst>
              <a:gd name="adj1" fmla="val 50278"/>
              <a:gd name="adj2" fmla="val 72731"/>
            </a:avLst>
          </a:prstGeom>
          <a:solidFill>
            <a:schemeClr val="bg1"/>
          </a:solidFill>
          <a:ln w="9525">
            <a:noFill/>
            <a:miter lim="800000"/>
            <a:headEnd/>
            <a:tailEnd/>
          </a:ln>
        </p:spPr>
        <p:txBody>
          <a:bodyPr wrap="none" anchor="ctr"/>
          <a:lstStyle/>
          <a:p>
            <a:endParaRPr lang="zh-CN" altLang="en-US" b="0">
              <a:ea typeface="华文细黑" pitchFamily="2" charset="-122"/>
            </a:endParaRPr>
          </a:p>
        </p:txBody>
      </p:sp>
      <p:sp>
        <p:nvSpPr>
          <p:cNvPr id="22" name="AutoShape 26"/>
          <p:cNvSpPr>
            <a:spLocks noChangeArrowheads="1"/>
          </p:cNvSpPr>
          <p:nvPr/>
        </p:nvSpPr>
        <p:spPr bwMode="auto">
          <a:xfrm>
            <a:off x="2476483" y="19288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内涵与任务</a:t>
            </a:r>
            <a:endParaRPr lang="en-US" altLang="zh-CN" sz="2400" b="1" dirty="0">
              <a:latin typeface="微软雅黑" pitchFamily="34" charset="-122"/>
              <a:ea typeface="微软雅黑" pitchFamily="34" charset="-122"/>
            </a:endParaRPr>
          </a:p>
        </p:txBody>
      </p:sp>
      <p:sp>
        <p:nvSpPr>
          <p:cNvPr id="23" name="AutoShape 27"/>
          <p:cNvSpPr>
            <a:spLocks noChangeArrowheads="1"/>
          </p:cNvSpPr>
          <p:nvPr/>
        </p:nvSpPr>
        <p:spPr bwMode="auto">
          <a:xfrm>
            <a:off x="2541653" y="2720965"/>
            <a:ext cx="4655691" cy="533400"/>
          </a:xfrm>
          <a:prstGeom prst="roundRect">
            <a:avLst>
              <a:gd name="adj" fmla="val 0"/>
            </a:avLst>
          </a:prstGeom>
          <a:noFill/>
          <a:ln w="3175">
            <a:noFill/>
            <a:round/>
            <a:headEnd/>
            <a:tailEnd/>
          </a:ln>
        </p:spPr>
        <p:txBody>
          <a:bodyPr wrap="none" anchor="ctr"/>
          <a:lstStyle/>
          <a:p>
            <a:pPr lvl="1"/>
            <a:r>
              <a:rPr lang="zh-CN" altLang="en-US" sz="2400" b="1" dirty="0" smtClean="0">
                <a:latin typeface="微软雅黑" pitchFamily="34" charset="-122"/>
                <a:ea typeface="微软雅黑" pitchFamily="34" charset="-122"/>
              </a:rPr>
              <a:t>发展现状</a:t>
            </a:r>
            <a:endParaRPr lang="en-US" altLang="zh-CN" sz="2400" b="1" dirty="0">
              <a:latin typeface="微软雅黑" pitchFamily="34" charset="-122"/>
              <a:ea typeface="微软雅黑" pitchFamily="34" charset="-122"/>
            </a:endParaRPr>
          </a:p>
        </p:txBody>
      </p:sp>
      <p:sp>
        <p:nvSpPr>
          <p:cNvPr id="24" name="AutoShape 28"/>
          <p:cNvSpPr>
            <a:spLocks noChangeArrowheads="1"/>
          </p:cNvSpPr>
          <p:nvPr/>
        </p:nvSpPr>
        <p:spPr bwMode="auto">
          <a:xfrm>
            <a:off x="2498659" y="3513127"/>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系统构建</a:t>
            </a:r>
            <a:endParaRPr lang="en-US" altLang="zh-CN" sz="2400" b="1" dirty="0">
              <a:latin typeface="微软雅黑" pitchFamily="34" charset="-122"/>
              <a:ea typeface="微软雅黑" pitchFamily="34" charset="-122"/>
            </a:endParaRPr>
          </a:p>
        </p:txBody>
      </p:sp>
      <p:sp>
        <p:nvSpPr>
          <p:cNvPr id="25" name="AutoShape 29"/>
          <p:cNvSpPr>
            <a:spLocks noChangeArrowheads="1"/>
          </p:cNvSpPr>
          <p:nvPr/>
        </p:nvSpPr>
        <p:spPr bwMode="auto">
          <a:xfrm>
            <a:off x="2498659" y="43037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solidFill>
                  <a:schemeClr val="bg1"/>
                </a:solidFill>
                <a:latin typeface="微软雅黑" pitchFamily="34" charset="-122"/>
                <a:ea typeface="微软雅黑" pitchFamily="34" charset="-122"/>
              </a:rPr>
              <a:t>发展展望</a:t>
            </a:r>
            <a:endParaRPr lang="en-US" altLang="zh-CN" sz="2400" b="1" dirty="0">
              <a:solidFill>
                <a:schemeClr val="bg1"/>
              </a:solidFill>
              <a:latin typeface="微软雅黑" pitchFamily="34" charset="-122"/>
              <a:ea typeface="微软雅黑" pitchFamily="34" charset="-122"/>
            </a:endParaRPr>
          </a:p>
        </p:txBody>
      </p:sp>
      <p:sp>
        <p:nvSpPr>
          <p:cNvPr id="21" name="TextBox 20"/>
          <p:cNvSpPr txBox="1"/>
          <p:nvPr/>
        </p:nvSpPr>
        <p:spPr>
          <a:xfrm>
            <a:off x="2321700" y="2714621"/>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2</a:t>
            </a:r>
            <a:endParaRPr lang="zh-CN" altLang="en-US" sz="3200" b="1" dirty="0">
              <a:solidFill>
                <a:srgbClr val="1D8AC8"/>
              </a:solidFill>
              <a:latin typeface="Arial Black" pitchFamily="34" charset="0"/>
              <a:ea typeface="隶书" pitchFamily="49" charset="-122"/>
            </a:endParaRPr>
          </a:p>
        </p:txBody>
      </p:sp>
      <p:sp>
        <p:nvSpPr>
          <p:cNvPr id="26" name="TextBox 25"/>
          <p:cNvSpPr txBox="1"/>
          <p:nvPr/>
        </p:nvSpPr>
        <p:spPr>
          <a:xfrm>
            <a:off x="2321700" y="3500438"/>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3</a:t>
            </a:r>
            <a:endParaRPr lang="zh-CN" altLang="en-US" sz="3200" b="1" dirty="0">
              <a:solidFill>
                <a:srgbClr val="1D8AC8"/>
              </a:solidFill>
              <a:latin typeface="Arial Black" pitchFamily="34" charset="0"/>
              <a:ea typeface="隶书" pitchFamily="49" charset="-122"/>
            </a:endParaRPr>
          </a:p>
        </p:txBody>
      </p:sp>
      <p:sp>
        <p:nvSpPr>
          <p:cNvPr id="27" name="TextBox 26"/>
          <p:cNvSpPr txBox="1"/>
          <p:nvPr/>
        </p:nvSpPr>
        <p:spPr>
          <a:xfrm>
            <a:off x="2321700" y="4286257"/>
            <a:ext cx="458780" cy="584775"/>
          </a:xfrm>
          <a:prstGeom prst="rect">
            <a:avLst/>
          </a:prstGeom>
          <a:noFill/>
        </p:spPr>
        <p:txBody>
          <a:bodyPr wrap="none" rtlCol="0">
            <a:spAutoFit/>
          </a:bodyPr>
          <a:lstStyle/>
          <a:p>
            <a:r>
              <a:rPr lang="en-US" altLang="zh-CN" sz="3200" b="1" dirty="0" smtClean="0">
                <a:solidFill>
                  <a:schemeClr val="bg1"/>
                </a:solidFill>
                <a:latin typeface="Arial Black" pitchFamily="34" charset="0"/>
                <a:ea typeface="隶书" pitchFamily="49" charset="-122"/>
              </a:rPr>
              <a:t>4</a:t>
            </a:r>
            <a:endParaRPr lang="zh-CN" altLang="en-US" sz="3200" b="1" dirty="0">
              <a:solidFill>
                <a:schemeClr val="bg1"/>
              </a:solidFill>
              <a:latin typeface="Arial Black" pitchFamily="34" charset="0"/>
              <a:ea typeface="隶书" pitchFamily="49" charset="-122"/>
            </a:endParaRPr>
          </a:p>
        </p:txBody>
      </p:sp>
      <p:sp>
        <p:nvSpPr>
          <p:cNvPr id="28" name="TextBox 27"/>
          <p:cNvSpPr txBox="1"/>
          <p:nvPr/>
        </p:nvSpPr>
        <p:spPr>
          <a:xfrm>
            <a:off x="2321700" y="1928803"/>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1</a:t>
            </a:r>
            <a:endParaRPr lang="zh-CN" altLang="en-US" sz="3200" b="1" dirty="0">
              <a:solidFill>
                <a:srgbClr val="1D8AC8"/>
              </a:solidFill>
              <a:latin typeface="Arial Black" pitchFamily="34" charset="0"/>
              <a:ea typeface="隶书" pitchFamily="49" charset="-122"/>
            </a:endParaRPr>
          </a:p>
        </p:txBody>
      </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1" name="矩形 30"/>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nvGrpSpPr>
          <p:cNvPr id="2" name="组合 33"/>
          <p:cNvGrpSpPr/>
          <p:nvPr/>
        </p:nvGrpSpPr>
        <p:grpSpPr>
          <a:xfrm>
            <a:off x="2200375" y="5148869"/>
            <a:ext cx="5252257" cy="627046"/>
            <a:chOff x="2000232" y="4286256"/>
            <a:chExt cx="4848237" cy="627046"/>
          </a:xfrm>
        </p:grpSpPr>
        <p:sp>
          <p:nvSpPr>
            <p:cNvPr id="35"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36" name="AutoShape 18"/>
            <p:cNvSpPr>
              <a:spLocks noChangeArrowheads="1"/>
            </p:cNvSpPr>
            <p:nvPr/>
          </p:nvSpPr>
          <p:spPr bwMode="auto">
            <a:xfrm>
              <a:off x="2038332" y="4305290"/>
              <a:ext cx="4810137"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37"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几点思考</a:t>
              </a:r>
              <a:endParaRPr lang="en-US" altLang="zh-CN" sz="2400" b="1" dirty="0">
                <a:latin typeface="微软雅黑" pitchFamily="34" charset="-122"/>
                <a:ea typeface="微软雅黑" pitchFamily="34" charset="-122"/>
              </a:endParaRPr>
            </a:p>
          </p:txBody>
        </p:sp>
        <p:sp>
          <p:nvSpPr>
            <p:cNvPr id="38" name="TextBox 37"/>
            <p:cNvSpPr txBox="1"/>
            <p:nvPr/>
          </p:nvSpPr>
          <p:spPr>
            <a:xfrm>
              <a:off x="2143108" y="4286256"/>
              <a:ext cx="423489"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5</a:t>
              </a:r>
              <a:endParaRPr lang="zh-CN" altLang="en-US" sz="3200" b="1" dirty="0">
                <a:solidFill>
                  <a:srgbClr val="1D8AC8"/>
                </a:solidFill>
                <a:latin typeface="Arial Black" pitchFamily="34" charset="0"/>
                <a:ea typeface="隶书" pitchFamily="49" charset="-122"/>
              </a:endParaRPr>
            </a:p>
          </p:txBody>
        </p:sp>
      </p:grpSp>
      <p:sp>
        <p:nvSpPr>
          <p:cNvPr id="3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9" name="矩形 8"/>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矩形 13"/>
          <p:cNvSpPr/>
          <p:nvPr/>
        </p:nvSpPr>
        <p:spPr>
          <a:xfrm>
            <a:off x="380968" y="2071679"/>
            <a:ext cx="9215502" cy="2246769"/>
          </a:xfrm>
          <a:prstGeom prst="rect">
            <a:avLst/>
          </a:prstGeom>
        </p:spPr>
        <p:txBody>
          <a:bodyPr wrap="square">
            <a:spAutoFit/>
          </a:bodyPr>
          <a:lstStyle/>
          <a:p>
            <a:pPr indent="536575">
              <a:lnSpc>
                <a:spcPct val="150000"/>
              </a:lnSpc>
              <a:defRPr/>
            </a:pPr>
            <a:r>
              <a:rPr lang="en-US" altLang="en-US" sz="2000" b="0" dirty="0" smtClean="0">
                <a:latin typeface="微软雅黑" pitchFamily="34" charset="-122"/>
                <a:ea typeface="微软雅黑" pitchFamily="34" charset="-122"/>
              </a:rPr>
              <a:t>BIM</a:t>
            </a:r>
            <a:r>
              <a:rPr lang="zh-CN" altLang="en-US" sz="2000" b="0" dirty="0" smtClean="0">
                <a:latin typeface="微软雅黑" pitchFamily="34" charset="-122"/>
                <a:ea typeface="微软雅黑" pitchFamily="34" charset="-122"/>
              </a:rPr>
              <a:t>是以建筑工程项目的各项相关信息数据为基础，建立的数字化建筑模型。</a:t>
            </a:r>
            <a:endParaRPr lang="en-US" altLang="zh-CN" sz="2000" b="0" dirty="0" smtClean="0">
              <a:latin typeface="微软雅黑" pitchFamily="34" charset="-122"/>
              <a:ea typeface="微软雅黑" pitchFamily="34" charset="-122"/>
            </a:endParaRPr>
          </a:p>
          <a:p>
            <a:pPr indent="536575">
              <a:lnSpc>
                <a:spcPct val="150000"/>
              </a:lnSpc>
              <a:defRPr/>
            </a:pPr>
            <a:r>
              <a:rPr lang="en-US" altLang="zh-CN" sz="2000" b="0" dirty="0" smtClean="0">
                <a:latin typeface="微软雅黑" pitchFamily="34" charset="-122"/>
                <a:ea typeface="微软雅黑" pitchFamily="34" charset="-122"/>
              </a:rPr>
              <a:t>BIM</a:t>
            </a:r>
            <a:r>
              <a:rPr lang="zh-CN" altLang="en-US" sz="2000" b="0" dirty="0" smtClean="0">
                <a:latin typeface="微软雅黑" pitchFamily="34" charset="-122"/>
                <a:ea typeface="微软雅黑" pitchFamily="34" charset="-122"/>
              </a:rPr>
              <a:t>的核心价值在于：</a:t>
            </a:r>
            <a:r>
              <a:rPr lang="zh-CN" altLang="en-US" sz="2000" b="0" dirty="0" smtClean="0">
                <a:solidFill>
                  <a:srgbClr val="C00000"/>
                </a:solidFill>
                <a:latin typeface="微软雅黑" pitchFamily="34" charset="-122"/>
                <a:ea typeface="微软雅黑" pitchFamily="34" charset="-122"/>
              </a:rPr>
              <a:t>多维的数据集成、信息共享、各方协同</a:t>
            </a:r>
            <a:r>
              <a:rPr lang="zh-CN" altLang="en-US" sz="2000" b="0" dirty="0">
                <a:solidFill>
                  <a:srgbClr val="C00000"/>
                </a:solidFill>
                <a:latin typeface="微软雅黑" pitchFamily="34" charset="-122"/>
                <a:ea typeface="微软雅黑" pitchFamily="34" charset="-122"/>
              </a:rPr>
              <a:t>；</a:t>
            </a:r>
            <a:r>
              <a:rPr lang="zh-CN" altLang="zh-CN" sz="2000" b="0" dirty="0" smtClean="0">
                <a:solidFill>
                  <a:srgbClr val="C00000"/>
                </a:solidFill>
                <a:latin typeface="微软雅黑" pitchFamily="34" charset="-122"/>
                <a:ea typeface="微软雅黑" pitchFamily="34" charset="-122"/>
              </a:rPr>
              <a:t>能</a:t>
            </a:r>
            <a:r>
              <a:rPr lang="zh-CN" altLang="en-US" sz="2000" b="0" dirty="0" smtClean="0">
                <a:solidFill>
                  <a:srgbClr val="C00000"/>
                </a:solidFill>
                <a:latin typeface="微软雅黑" pitchFamily="34" charset="-122"/>
                <a:ea typeface="微软雅黑" pitchFamily="34" charset="-122"/>
              </a:rPr>
              <a:t>够</a:t>
            </a:r>
            <a:r>
              <a:rPr lang="zh-CN" altLang="zh-CN" sz="2000" b="0" dirty="0">
                <a:solidFill>
                  <a:srgbClr val="C00000"/>
                </a:solidFill>
                <a:latin typeface="微软雅黑" pitchFamily="34" charset="-122"/>
                <a:ea typeface="微软雅黑" pitchFamily="34" charset="-122"/>
              </a:rPr>
              <a:t>实现</a:t>
            </a:r>
            <a:r>
              <a:rPr lang="zh-CN" altLang="zh-CN" sz="2000" b="0" dirty="0" smtClean="0">
                <a:solidFill>
                  <a:srgbClr val="C00000"/>
                </a:solidFill>
                <a:latin typeface="微软雅黑" pitchFamily="34" charset="-122"/>
                <a:ea typeface="微软雅黑" pitchFamily="34" charset="-122"/>
              </a:rPr>
              <a:t>模拟设计</a:t>
            </a:r>
            <a:r>
              <a:rPr lang="zh-CN" altLang="en-US" sz="2000" b="0" dirty="0">
                <a:solidFill>
                  <a:srgbClr val="C00000"/>
                </a:solidFill>
                <a:latin typeface="微软雅黑" pitchFamily="34" charset="-122"/>
                <a:ea typeface="微软雅黑" pitchFamily="34" charset="-122"/>
              </a:rPr>
              <a:t>、</a:t>
            </a:r>
            <a:r>
              <a:rPr lang="zh-CN" altLang="zh-CN" sz="2000" b="0" dirty="0">
                <a:solidFill>
                  <a:srgbClr val="C00000"/>
                </a:solidFill>
                <a:latin typeface="微软雅黑" pitchFamily="34" charset="-122"/>
                <a:ea typeface="微软雅黑" pitchFamily="34" charset="-122"/>
              </a:rPr>
              <a:t>建造</a:t>
            </a:r>
            <a:r>
              <a:rPr lang="zh-CN" altLang="en-US" sz="2000" b="0" dirty="0">
                <a:solidFill>
                  <a:srgbClr val="C00000"/>
                </a:solidFill>
                <a:latin typeface="微软雅黑" pitchFamily="34" charset="-122"/>
                <a:ea typeface="微软雅黑" pitchFamily="34" charset="-122"/>
              </a:rPr>
              <a:t>和工程管理，提高管理</a:t>
            </a:r>
            <a:r>
              <a:rPr lang="zh-CN" altLang="en-US" sz="2000" b="0" dirty="0" smtClean="0">
                <a:solidFill>
                  <a:srgbClr val="C00000"/>
                </a:solidFill>
                <a:latin typeface="微软雅黑" pitchFamily="34" charset="-122"/>
                <a:ea typeface="微软雅黑" pitchFamily="34" charset="-122"/>
              </a:rPr>
              <a:t>绩效。</a:t>
            </a:r>
            <a:endParaRPr lang="en-US" altLang="zh-CN" sz="2000" b="0" dirty="0">
              <a:solidFill>
                <a:srgbClr val="C00000"/>
              </a:solidFill>
              <a:latin typeface="微软雅黑" pitchFamily="34" charset="-122"/>
              <a:ea typeface="微软雅黑" pitchFamily="34" charset="-122"/>
            </a:endParaRPr>
          </a:p>
          <a:p>
            <a:pPr indent="630238">
              <a:lnSpc>
                <a:spcPct val="150000"/>
              </a:lnSpc>
              <a:defRPr/>
            </a:pPr>
            <a:endParaRPr lang="zh-CN" altLang="en-US" dirty="0" smtClean="0">
              <a:solidFill>
                <a:srgbClr val="002060"/>
              </a:solidFill>
              <a:latin typeface="微软雅黑" pitchFamily="34" charset="-122"/>
              <a:ea typeface="微软雅黑" pitchFamily="34" charset="-122"/>
            </a:endParaRPr>
          </a:p>
        </p:txBody>
      </p:sp>
      <p:pic>
        <p:nvPicPr>
          <p:cNvPr id="15" name="Picture 4"/>
          <p:cNvPicPr>
            <a:picLocks noChangeAspect="1" noChangeArrowheads="1"/>
          </p:cNvPicPr>
          <p:nvPr/>
        </p:nvPicPr>
        <p:blipFill>
          <a:blip r:embed="rId4"/>
          <a:srcRect/>
          <a:stretch>
            <a:fillRect/>
          </a:stretch>
        </p:blipFill>
        <p:spPr bwMode="auto">
          <a:xfrm>
            <a:off x="696486" y="3929066"/>
            <a:ext cx="8667811" cy="2500306"/>
          </a:xfrm>
          <a:prstGeom prst="rect">
            <a:avLst/>
          </a:prstGeom>
          <a:noFill/>
          <a:ln w="9525">
            <a:noFill/>
            <a:miter lim="800000"/>
            <a:headEnd/>
            <a:tailEnd/>
          </a:ln>
          <a:effectLst/>
        </p:spPr>
      </p:pic>
      <p:sp>
        <p:nvSpPr>
          <p:cNvPr id="16" name="矩形 15"/>
          <p:cNvSpPr/>
          <p:nvPr/>
        </p:nvSpPr>
        <p:spPr>
          <a:xfrm>
            <a:off x="1006016" y="1643050"/>
            <a:ext cx="8233264" cy="984885"/>
          </a:xfrm>
          <a:prstGeom prst="rect">
            <a:avLst/>
          </a:prstGeom>
        </p:spPr>
        <p:txBody>
          <a:bodyPr wrap="square">
            <a:spAutoFit/>
          </a:bodyPr>
          <a:lstStyle/>
          <a:p>
            <a:pPr lvl="0"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1</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  </a:t>
            </a:r>
            <a:r>
              <a:rPr lang="en-US" altLang="en-US" dirty="0" smtClean="0">
                <a:solidFill>
                  <a:srgbClr val="C00000"/>
                </a:solidFill>
                <a:latin typeface="微软雅黑" pitchFamily="34" charset="-122"/>
                <a:ea typeface="微软雅黑" pitchFamily="34" charset="-122"/>
              </a:rPr>
              <a:t>BIM</a:t>
            </a:r>
            <a:r>
              <a:rPr lang="zh-CN" altLang="en-US" dirty="0" smtClean="0">
                <a:solidFill>
                  <a:srgbClr val="C00000"/>
                </a:solidFill>
                <a:latin typeface="微软雅黑" pitchFamily="34" charset="-122"/>
                <a:ea typeface="微软雅黑" pitchFamily="34" charset="-122"/>
              </a:rPr>
              <a:t>技术的应用</a:t>
            </a:r>
            <a:endParaRPr lang="en-US" altLang="zh-CN"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p:txBody>
      </p:sp>
      <p:sp>
        <p:nvSpPr>
          <p:cNvPr id="17" name="Text Box 52"/>
          <p:cNvSpPr txBox="1">
            <a:spLocks noChangeArrowheads="1"/>
          </p:cNvSpPr>
          <p:nvPr/>
        </p:nvSpPr>
        <p:spPr bwMode="auto">
          <a:xfrm>
            <a:off x="809596" y="1142984"/>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（四）发展展望</a:t>
            </a:r>
            <a:endParaRPr lang="zh-CN" altLang="en-US" sz="2400" dirty="0">
              <a:solidFill>
                <a:srgbClr val="FF0000"/>
              </a:solidFill>
            </a:endParaRPr>
          </a:p>
        </p:txBody>
      </p:sp>
      <p:sp>
        <p:nvSpPr>
          <p:cNvPr id="18"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1" name="矩形 10"/>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矩形 15"/>
          <p:cNvSpPr/>
          <p:nvPr/>
        </p:nvSpPr>
        <p:spPr>
          <a:xfrm>
            <a:off x="696486" y="1428736"/>
            <a:ext cx="8667811" cy="1015663"/>
          </a:xfrm>
          <a:prstGeom prst="rect">
            <a:avLst/>
          </a:prstGeom>
        </p:spPr>
        <p:txBody>
          <a:bodyPr wrap="square">
            <a:spAutoFit/>
          </a:bodyPr>
          <a:lstStyle/>
          <a:p>
            <a:pPr indent="536575">
              <a:lnSpc>
                <a:spcPct val="150000"/>
              </a:lnSpc>
              <a:defRPr/>
            </a:pPr>
            <a:r>
              <a:rPr lang="en-US" altLang="en-US" sz="2000" dirty="0" smtClean="0">
                <a:solidFill>
                  <a:srgbClr val="C00000"/>
                </a:solidFill>
                <a:latin typeface="微软雅黑" pitchFamily="34" charset="-122"/>
                <a:ea typeface="微软雅黑" pitchFamily="34" charset="-122"/>
              </a:rPr>
              <a:t>BIM</a:t>
            </a:r>
            <a:r>
              <a:rPr lang="zh-CN" altLang="en-US" sz="2000" dirty="0" smtClean="0">
                <a:solidFill>
                  <a:srgbClr val="C00000"/>
                </a:solidFill>
                <a:latin typeface="微软雅黑" pitchFamily="34" charset="-122"/>
                <a:ea typeface="微软雅黑" pitchFamily="34" charset="-122"/>
              </a:rPr>
              <a:t>对工程造价管理将带来重大变革</a:t>
            </a:r>
            <a:r>
              <a:rPr lang="en-US" altLang="zh-CN" sz="2000" dirty="0" smtClean="0">
                <a:latin typeface="微软雅黑" pitchFamily="34" charset="-122"/>
                <a:ea typeface="微软雅黑" pitchFamily="34" charset="-122"/>
              </a:rPr>
              <a:t>——</a:t>
            </a:r>
            <a:r>
              <a:rPr lang="zh-CN" altLang="en-US" sz="2000" dirty="0" smtClean="0">
                <a:solidFill>
                  <a:srgbClr val="C00000"/>
                </a:solidFill>
                <a:latin typeface="微软雅黑" pitchFamily="34" charset="-122"/>
                <a:ea typeface="微软雅黑" pitchFamily="34" charset="-122"/>
              </a:rPr>
              <a:t>可视化、动态化、系统性。</a:t>
            </a:r>
            <a:r>
              <a:rPr lang="en-US" altLang="en-US" sz="2000" dirty="0" smtClean="0">
                <a:latin typeface="微软雅黑" pitchFamily="34" charset="-122"/>
                <a:ea typeface="微软雅黑" pitchFamily="34" charset="-122"/>
              </a:rPr>
              <a:t>BIM</a:t>
            </a:r>
            <a:r>
              <a:rPr lang="zh-CN" altLang="en-US" sz="2000" dirty="0" smtClean="0">
                <a:latin typeface="微软雅黑" pitchFamily="34" charset="-122"/>
                <a:ea typeface="微软雅黑" pitchFamily="34" charset="-122"/>
              </a:rPr>
              <a:t>技术在造价方面的应用价值主要表现在以下方面：</a:t>
            </a:r>
            <a:endParaRPr lang="zh-CN" altLang="en-US" dirty="0" smtClean="0">
              <a:solidFill>
                <a:srgbClr val="002060"/>
              </a:solidFill>
              <a:latin typeface="微软雅黑" pitchFamily="34" charset="-122"/>
              <a:ea typeface="微软雅黑" pitchFamily="34" charset="-122"/>
            </a:endParaRPr>
          </a:p>
        </p:txBody>
      </p:sp>
      <p:sp>
        <p:nvSpPr>
          <p:cNvPr id="17" name="Freeform 2"/>
          <p:cNvSpPr>
            <a:spLocks/>
          </p:cNvSpPr>
          <p:nvPr/>
        </p:nvSpPr>
        <p:spPr bwMode="auto">
          <a:xfrm flipH="1">
            <a:off x="6101821" y="4957759"/>
            <a:ext cx="949325"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18" name="Freeform 3"/>
          <p:cNvSpPr>
            <a:spLocks/>
          </p:cNvSpPr>
          <p:nvPr/>
        </p:nvSpPr>
        <p:spPr bwMode="auto">
          <a:xfrm>
            <a:off x="-196056" y="5019670"/>
            <a:ext cx="1066271"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accent2">
                  <a:alpha val="0"/>
                </a:schemeClr>
              </a:gs>
              <a:gs pos="100000">
                <a:schemeClr val="accent2">
                  <a:gamma/>
                  <a:shade val="54510"/>
                  <a:invGamma/>
                  <a:alpha val="50000"/>
                </a:schemeClr>
              </a:gs>
            </a:gsLst>
            <a:lin ang="0" scaled="1"/>
          </a:gradFill>
          <a:ln w="9525">
            <a:noFill/>
            <a:round/>
            <a:headEnd/>
            <a:tailEnd/>
          </a:ln>
        </p:spPr>
        <p:txBody>
          <a:bodyPr/>
          <a:lstStyle/>
          <a:p>
            <a:pPr>
              <a:defRPr/>
            </a:pPr>
            <a:endParaRPr lang="zh-CN" altLang="en-US" b="0">
              <a:latin typeface="Arial" charset="0"/>
            </a:endParaRPr>
          </a:p>
        </p:txBody>
      </p:sp>
      <p:sp>
        <p:nvSpPr>
          <p:cNvPr id="19" name="Freeform 4"/>
          <p:cNvSpPr>
            <a:spLocks/>
          </p:cNvSpPr>
          <p:nvPr/>
        </p:nvSpPr>
        <p:spPr bwMode="auto">
          <a:xfrm flipH="1">
            <a:off x="7498292" y="4875209"/>
            <a:ext cx="935567"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21" name="Freeform 5"/>
          <p:cNvSpPr>
            <a:spLocks/>
          </p:cNvSpPr>
          <p:nvPr/>
        </p:nvSpPr>
        <p:spPr bwMode="auto">
          <a:xfrm flipH="1">
            <a:off x="9032346" y="5011734"/>
            <a:ext cx="90805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22" name="Freeform 6"/>
          <p:cNvSpPr>
            <a:spLocks/>
          </p:cNvSpPr>
          <p:nvPr/>
        </p:nvSpPr>
        <p:spPr bwMode="auto">
          <a:xfrm>
            <a:off x="1454944" y="4878384"/>
            <a:ext cx="90805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23" name="Freeform 7"/>
          <p:cNvSpPr>
            <a:spLocks/>
          </p:cNvSpPr>
          <p:nvPr/>
        </p:nvSpPr>
        <p:spPr bwMode="auto">
          <a:xfrm>
            <a:off x="2858294" y="4957759"/>
            <a:ext cx="959644"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chemeClr val="bg1">
                  <a:alpha val="50000"/>
                </a:schemeClr>
              </a:gs>
              <a:gs pos="100000">
                <a:srgbClr val="666666">
                  <a:alpha val="34000"/>
                </a:srgbClr>
              </a:gs>
            </a:gsLst>
            <a:lin ang="0" scaled="1"/>
          </a:gradFill>
          <a:ln w="9525">
            <a:noFill/>
            <a:round/>
            <a:headEnd/>
            <a:tailEnd/>
          </a:ln>
        </p:spPr>
        <p:txBody>
          <a:bodyPr/>
          <a:lstStyle/>
          <a:p>
            <a:endParaRPr lang="zh-CN" altLang="en-US"/>
          </a:p>
        </p:txBody>
      </p:sp>
      <p:sp>
        <p:nvSpPr>
          <p:cNvPr id="24" name="Freeform 8"/>
          <p:cNvSpPr>
            <a:spLocks/>
          </p:cNvSpPr>
          <p:nvPr/>
        </p:nvSpPr>
        <p:spPr bwMode="auto">
          <a:xfrm>
            <a:off x="873654" y="3986209"/>
            <a:ext cx="1212454"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1D8AC8"/>
          </a:solidFill>
          <a:ln w="9525">
            <a:noFill/>
            <a:round/>
            <a:headEnd/>
            <a:tailEnd/>
          </a:ln>
        </p:spPr>
        <p:txBody>
          <a:bodyPr/>
          <a:lstStyle/>
          <a:p>
            <a:endParaRPr lang="zh-CN" altLang="en-US"/>
          </a:p>
        </p:txBody>
      </p:sp>
      <p:sp>
        <p:nvSpPr>
          <p:cNvPr id="25" name="Freeform 9"/>
          <p:cNvSpPr>
            <a:spLocks/>
          </p:cNvSpPr>
          <p:nvPr/>
        </p:nvSpPr>
        <p:spPr bwMode="auto">
          <a:xfrm>
            <a:off x="464345" y="3986209"/>
            <a:ext cx="409310"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D8AC8"/>
          </a:solidFill>
          <a:ln w="9525">
            <a:noFill/>
            <a:round/>
            <a:headEnd/>
            <a:tailEnd/>
          </a:ln>
        </p:spPr>
        <p:txBody>
          <a:bodyPr/>
          <a:lstStyle/>
          <a:p>
            <a:endParaRPr lang="zh-CN" altLang="en-US"/>
          </a:p>
        </p:txBody>
      </p:sp>
      <p:sp>
        <p:nvSpPr>
          <p:cNvPr id="26" name="Freeform 10"/>
          <p:cNvSpPr>
            <a:spLocks/>
          </p:cNvSpPr>
          <p:nvPr/>
        </p:nvSpPr>
        <p:spPr bwMode="auto">
          <a:xfrm>
            <a:off x="2378473" y="4083045"/>
            <a:ext cx="1172898"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w="9525">
            <a:noFill/>
            <a:round/>
            <a:headEnd/>
            <a:tailEnd/>
          </a:ln>
        </p:spPr>
        <p:txBody>
          <a:bodyPr/>
          <a:lstStyle/>
          <a:p>
            <a:endParaRPr lang="zh-CN" altLang="en-US"/>
          </a:p>
        </p:txBody>
      </p:sp>
      <p:sp>
        <p:nvSpPr>
          <p:cNvPr id="27" name="Freeform 11"/>
          <p:cNvSpPr>
            <a:spLocks/>
          </p:cNvSpPr>
          <p:nvPr/>
        </p:nvSpPr>
        <p:spPr bwMode="auto">
          <a:xfrm>
            <a:off x="2151461" y="4068759"/>
            <a:ext cx="237331"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28" name="Freeform 12"/>
          <p:cNvSpPr>
            <a:spLocks/>
          </p:cNvSpPr>
          <p:nvPr/>
        </p:nvSpPr>
        <p:spPr bwMode="auto">
          <a:xfrm>
            <a:off x="3781822" y="4122734"/>
            <a:ext cx="1100667"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w="9525" algn="ctr">
            <a:noFill/>
            <a:round/>
            <a:headEnd/>
            <a:tailEnd/>
          </a:ln>
          <a:effectLst/>
        </p:spPr>
        <p:txBody>
          <a:bodyPr/>
          <a:lstStyle/>
          <a:p>
            <a:endParaRPr lang="zh-CN" altLang="en-US"/>
          </a:p>
        </p:txBody>
      </p:sp>
      <p:sp>
        <p:nvSpPr>
          <p:cNvPr id="29" name="Freeform 13"/>
          <p:cNvSpPr>
            <a:spLocks/>
          </p:cNvSpPr>
          <p:nvPr/>
        </p:nvSpPr>
        <p:spPr bwMode="auto">
          <a:xfrm>
            <a:off x="3699272" y="4122734"/>
            <a:ext cx="8255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30" name="Freeform 14"/>
          <p:cNvSpPr>
            <a:spLocks/>
          </p:cNvSpPr>
          <p:nvPr/>
        </p:nvSpPr>
        <p:spPr bwMode="auto">
          <a:xfrm flipH="1">
            <a:off x="7814733" y="3986209"/>
            <a:ext cx="1212454"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31" name="Freeform 15"/>
          <p:cNvSpPr>
            <a:spLocks/>
          </p:cNvSpPr>
          <p:nvPr/>
        </p:nvSpPr>
        <p:spPr bwMode="auto">
          <a:xfrm flipH="1">
            <a:off x="9027188" y="3986209"/>
            <a:ext cx="409310"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32" name="Freeform 16"/>
          <p:cNvSpPr>
            <a:spLocks/>
          </p:cNvSpPr>
          <p:nvPr/>
        </p:nvSpPr>
        <p:spPr bwMode="auto">
          <a:xfrm flipH="1">
            <a:off x="6339153" y="4068759"/>
            <a:ext cx="1172898"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33" name="Freeform 17"/>
          <p:cNvSpPr>
            <a:spLocks/>
          </p:cNvSpPr>
          <p:nvPr/>
        </p:nvSpPr>
        <p:spPr bwMode="auto">
          <a:xfrm flipH="1">
            <a:off x="7512051" y="4068759"/>
            <a:ext cx="237331"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34" name="Freeform 18"/>
          <p:cNvSpPr>
            <a:spLocks/>
          </p:cNvSpPr>
          <p:nvPr/>
        </p:nvSpPr>
        <p:spPr bwMode="auto">
          <a:xfrm flipH="1">
            <a:off x="5018352" y="4122734"/>
            <a:ext cx="1100667"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w="9525" algn="ctr">
            <a:noFill/>
            <a:round/>
            <a:headEnd/>
            <a:tailEnd/>
          </a:ln>
          <a:effectLst/>
        </p:spPr>
        <p:txBody>
          <a:bodyPr/>
          <a:lstStyle/>
          <a:p>
            <a:endParaRPr lang="zh-CN" altLang="en-US"/>
          </a:p>
        </p:txBody>
      </p:sp>
      <p:sp>
        <p:nvSpPr>
          <p:cNvPr id="35" name="Freeform 19"/>
          <p:cNvSpPr>
            <a:spLocks/>
          </p:cNvSpPr>
          <p:nvPr/>
        </p:nvSpPr>
        <p:spPr bwMode="auto">
          <a:xfrm flipH="1">
            <a:off x="6119019" y="4122734"/>
            <a:ext cx="8255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round/>
            <a:headEnd/>
            <a:tailEnd/>
          </a:ln>
        </p:spPr>
        <p:txBody>
          <a:bodyPr/>
          <a:lstStyle/>
          <a:p>
            <a:endParaRPr lang="zh-CN" altLang="en-US"/>
          </a:p>
        </p:txBody>
      </p:sp>
      <p:sp>
        <p:nvSpPr>
          <p:cNvPr id="36" name="Rectangle 20"/>
          <p:cNvSpPr>
            <a:spLocks noChangeArrowheads="1"/>
          </p:cNvSpPr>
          <p:nvPr/>
        </p:nvSpPr>
        <p:spPr bwMode="auto">
          <a:xfrm>
            <a:off x="471223" y="2786059"/>
            <a:ext cx="2237433" cy="1200329"/>
          </a:xfrm>
          <a:prstGeom prst="rect">
            <a:avLst/>
          </a:prstGeom>
          <a:noFill/>
          <a:ln w="9525">
            <a:noFill/>
            <a:miter lim="800000"/>
            <a:headEnd/>
            <a:tailEnd/>
          </a:ln>
        </p:spPr>
        <p:txBody>
          <a:bodyPr wrap="square">
            <a:spAutoFit/>
          </a:bodyPr>
          <a:lstStyle/>
          <a:p>
            <a:pPr>
              <a:lnSpc>
                <a:spcPct val="120000"/>
              </a:lnSpc>
            </a:pPr>
            <a:r>
              <a:rPr lang="zh-CN" altLang="en-US" dirty="0" smtClean="0">
                <a:solidFill>
                  <a:srgbClr val="1D8AC8"/>
                </a:solidFill>
                <a:latin typeface="微软雅黑" pitchFamily="34" charset="-122"/>
                <a:ea typeface="微软雅黑" pitchFamily="34" charset="-122"/>
              </a:rPr>
              <a:t>将改变工程计价方法，特别是工程量计算方法</a:t>
            </a:r>
            <a:endParaRPr lang="zh-CN" altLang="en-US" b="0" dirty="0">
              <a:solidFill>
                <a:srgbClr val="1D8AC8"/>
              </a:solidFill>
            </a:endParaRPr>
          </a:p>
        </p:txBody>
      </p:sp>
      <p:sp>
        <p:nvSpPr>
          <p:cNvPr id="37" name="Line 21"/>
          <p:cNvSpPr>
            <a:spLocks noChangeShapeType="1"/>
          </p:cNvSpPr>
          <p:nvPr/>
        </p:nvSpPr>
        <p:spPr bwMode="auto">
          <a:xfrm flipV="1">
            <a:off x="490141" y="2881308"/>
            <a:ext cx="0" cy="1193800"/>
          </a:xfrm>
          <a:prstGeom prst="line">
            <a:avLst/>
          </a:prstGeom>
          <a:noFill/>
          <a:ln w="12700">
            <a:solidFill>
              <a:schemeClr val="accent2"/>
            </a:solidFill>
            <a:round/>
            <a:headEnd/>
            <a:tailEnd type="triangle" w="med" len="med"/>
          </a:ln>
        </p:spPr>
        <p:txBody>
          <a:bodyPr/>
          <a:lstStyle/>
          <a:p>
            <a:endParaRPr lang="zh-CN" altLang="en-US"/>
          </a:p>
        </p:txBody>
      </p:sp>
      <p:sp>
        <p:nvSpPr>
          <p:cNvPr id="38" name="Rectangle 22"/>
          <p:cNvSpPr>
            <a:spLocks noChangeArrowheads="1"/>
          </p:cNvSpPr>
          <p:nvPr/>
        </p:nvSpPr>
        <p:spPr bwMode="auto">
          <a:xfrm>
            <a:off x="3747426" y="2786059"/>
            <a:ext cx="2211659" cy="1569660"/>
          </a:xfrm>
          <a:prstGeom prst="rect">
            <a:avLst/>
          </a:prstGeom>
          <a:noFill/>
          <a:ln w="9525">
            <a:noFill/>
            <a:miter lim="800000"/>
            <a:headEnd/>
            <a:tailEnd/>
          </a:ln>
        </p:spPr>
        <p:txBody>
          <a:bodyPr wrap="square">
            <a:spAutoFit/>
          </a:bodyPr>
          <a:lstStyle/>
          <a:p>
            <a:pPr>
              <a:lnSpc>
                <a:spcPct val="120000"/>
              </a:lnSpc>
            </a:pPr>
            <a:r>
              <a:rPr lang="zh-CN" altLang="en-US" dirty="0">
                <a:solidFill>
                  <a:srgbClr val="1D8AC8"/>
                </a:solidFill>
                <a:latin typeface="微软雅黑" pitchFamily="34" charset="-122"/>
                <a:ea typeface="微软雅黑" pitchFamily="34" charset="-122"/>
              </a:rPr>
              <a:t>使</a:t>
            </a:r>
            <a:r>
              <a:rPr lang="zh-CN" altLang="en-US" dirty="0" smtClean="0">
                <a:solidFill>
                  <a:srgbClr val="1D8AC8"/>
                </a:solidFill>
                <a:latin typeface="微软雅黑" pitchFamily="34" charset="-122"/>
                <a:ea typeface="微软雅黑" pitchFamily="34" charset="-122"/>
              </a:rPr>
              <a:t>工程变更对造价的影响，更易于分析，决策更快捷</a:t>
            </a:r>
            <a:endParaRPr lang="zh-CN" altLang="en-US" b="0" dirty="0">
              <a:solidFill>
                <a:srgbClr val="1D8AC8"/>
              </a:solidFill>
            </a:endParaRPr>
          </a:p>
        </p:txBody>
      </p:sp>
      <p:sp>
        <p:nvSpPr>
          <p:cNvPr id="39" name="Line 23"/>
          <p:cNvSpPr>
            <a:spLocks noChangeShapeType="1"/>
          </p:cNvSpPr>
          <p:nvPr/>
        </p:nvSpPr>
        <p:spPr bwMode="auto">
          <a:xfrm flipV="1">
            <a:off x="3762904" y="2892420"/>
            <a:ext cx="0" cy="1193800"/>
          </a:xfrm>
          <a:prstGeom prst="line">
            <a:avLst/>
          </a:prstGeom>
          <a:noFill/>
          <a:ln w="12700">
            <a:solidFill>
              <a:srgbClr val="808080"/>
            </a:solidFill>
            <a:round/>
            <a:headEnd/>
            <a:tailEnd type="triangle" w="med" len="med"/>
          </a:ln>
        </p:spPr>
        <p:txBody>
          <a:bodyPr/>
          <a:lstStyle/>
          <a:p>
            <a:endParaRPr lang="zh-CN" altLang="en-US"/>
          </a:p>
        </p:txBody>
      </p:sp>
      <p:sp>
        <p:nvSpPr>
          <p:cNvPr id="40" name="Rectangle 24"/>
          <p:cNvSpPr>
            <a:spLocks noChangeArrowheads="1"/>
          </p:cNvSpPr>
          <p:nvPr/>
        </p:nvSpPr>
        <p:spPr bwMode="auto">
          <a:xfrm>
            <a:off x="6356350" y="2786059"/>
            <a:ext cx="2156644" cy="1200329"/>
          </a:xfrm>
          <a:prstGeom prst="rect">
            <a:avLst/>
          </a:prstGeom>
          <a:noFill/>
          <a:ln w="9525">
            <a:noFill/>
            <a:miter lim="800000"/>
            <a:headEnd/>
            <a:tailEnd/>
          </a:ln>
        </p:spPr>
        <p:txBody>
          <a:bodyPr wrap="square">
            <a:spAutoFit/>
          </a:bodyPr>
          <a:lstStyle/>
          <a:p>
            <a:pPr>
              <a:lnSpc>
                <a:spcPct val="120000"/>
              </a:lnSpc>
            </a:pPr>
            <a:r>
              <a:rPr lang="zh-CN" altLang="en-US" dirty="0" smtClean="0">
                <a:solidFill>
                  <a:srgbClr val="1D8AC8"/>
                </a:solidFill>
                <a:latin typeface="微软雅黑" pitchFamily="34" charset="-122"/>
                <a:ea typeface="微软雅黑" pitchFamily="34" charset="-122"/>
              </a:rPr>
              <a:t>使工程计价信息的获取、传递、积累更容易</a:t>
            </a:r>
            <a:endParaRPr lang="zh-CN" altLang="en-US" b="0" dirty="0">
              <a:solidFill>
                <a:srgbClr val="1D8AC8"/>
              </a:solidFill>
            </a:endParaRPr>
          </a:p>
        </p:txBody>
      </p:sp>
      <p:sp>
        <p:nvSpPr>
          <p:cNvPr id="41" name="Line 25"/>
          <p:cNvSpPr>
            <a:spLocks noChangeShapeType="1"/>
          </p:cNvSpPr>
          <p:nvPr/>
        </p:nvSpPr>
        <p:spPr bwMode="auto">
          <a:xfrm flipV="1">
            <a:off x="6356350" y="2890833"/>
            <a:ext cx="0" cy="1193800"/>
          </a:xfrm>
          <a:prstGeom prst="line">
            <a:avLst/>
          </a:prstGeom>
          <a:noFill/>
          <a:ln w="12700">
            <a:solidFill>
              <a:srgbClr val="808080"/>
            </a:solidFill>
            <a:round/>
            <a:headEnd/>
            <a:tailEnd type="triangle" w="med" len="med"/>
          </a:ln>
        </p:spPr>
        <p:txBody>
          <a:bodyPr/>
          <a:lstStyle/>
          <a:p>
            <a:endParaRPr lang="zh-CN" altLang="en-US"/>
          </a:p>
        </p:txBody>
      </p:sp>
      <p:sp>
        <p:nvSpPr>
          <p:cNvPr id="42" name="Rectangle 26"/>
          <p:cNvSpPr>
            <a:spLocks noChangeArrowheads="1"/>
          </p:cNvSpPr>
          <p:nvPr/>
        </p:nvSpPr>
        <p:spPr bwMode="auto">
          <a:xfrm>
            <a:off x="2378472" y="5643579"/>
            <a:ext cx="2264963" cy="1200329"/>
          </a:xfrm>
          <a:prstGeom prst="rect">
            <a:avLst/>
          </a:prstGeom>
          <a:noFill/>
          <a:ln w="9525">
            <a:noFill/>
            <a:miter lim="800000"/>
            <a:headEnd/>
            <a:tailEnd/>
          </a:ln>
        </p:spPr>
        <p:txBody>
          <a:bodyPr wrap="square">
            <a:spAutoFit/>
          </a:bodyPr>
          <a:lstStyle/>
          <a:p>
            <a:pPr>
              <a:lnSpc>
                <a:spcPct val="120000"/>
              </a:lnSpc>
            </a:pPr>
            <a:r>
              <a:rPr lang="zh-CN" altLang="en-US" dirty="0" smtClean="0">
                <a:solidFill>
                  <a:srgbClr val="1D8AC8"/>
                </a:solidFill>
                <a:latin typeface="微软雅黑" pitchFamily="34" charset="-122"/>
                <a:ea typeface="微软雅黑" pitchFamily="34" charset="-122"/>
              </a:rPr>
              <a:t>将助力工程项目各阶段工程造价的集成管理</a:t>
            </a:r>
            <a:endParaRPr lang="zh-CN" altLang="en-US" b="0" dirty="0">
              <a:solidFill>
                <a:srgbClr val="1D8AC8"/>
              </a:solidFill>
            </a:endParaRPr>
          </a:p>
        </p:txBody>
      </p:sp>
      <p:sp>
        <p:nvSpPr>
          <p:cNvPr id="43" name="Line 27"/>
          <p:cNvSpPr>
            <a:spLocks noChangeShapeType="1"/>
          </p:cNvSpPr>
          <p:nvPr/>
        </p:nvSpPr>
        <p:spPr bwMode="auto">
          <a:xfrm flipV="1">
            <a:off x="2400829" y="5265733"/>
            <a:ext cx="0" cy="1238250"/>
          </a:xfrm>
          <a:prstGeom prst="line">
            <a:avLst/>
          </a:prstGeom>
          <a:noFill/>
          <a:ln w="12700">
            <a:solidFill>
              <a:srgbClr val="808080"/>
            </a:solidFill>
            <a:round/>
            <a:headEnd type="triangle" w="med" len="med"/>
            <a:tailEnd/>
          </a:ln>
        </p:spPr>
        <p:txBody>
          <a:bodyPr/>
          <a:lstStyle/>
          <a:p>
            <a:endParaRPr lang="zh-CN" altLang="en-US"/>
          </a:p>
        </p:txBody>
      </p:sp>
      <p:sp>
        <p:nvSpPr>
          <p:cNvPr id="44" name="Rectangle 28"/>
          <p:cNvSpPr>
            <a:spLocks noChangeArrowheads="1"/>
          </p:cNvSpPr>
          <p:nvPr/>
        </p:nvSpPr>
        <p:spPr bwMode="auto">
          <a:xfrm>
            <a:off x="5030391" y="5572141"/>
            <a:ext cx="2166953" cy="1200329"/>
          </a:xfrm>
          <a:prstGeom prst="rect">
            <a:avLst/>
          </a:prstGeom>
          <a:noFill/>
          <a:ln w="9525">
            <a:noFill/>
            <a:miter lim="800000"/>
            <a:headEnd/>
            <a:tailEnd/>
          </a:ln>
        </p:spPr>
        <p:txBody>
          <a:bodyPr wrap="square">
            <a:spAutoFit/>
          </a:bodyPr>
          <a:lstStyle/>
          <a:p>
            <a:pPr>
              <a:lnSpc>
                <a:spcPct val="120000"/>
              </a:lnSpc>
            </a:pPr>
            <a:r>
              <a:rPr lang="zh-CN" altLang="en-US" dirty="0" smtClean="0">
                <a:solidFill>
                  <a:srgbClr val="1D8AC8"/>
                </a:solidFill>
                <a:latin typeface="微软雅黑" pitchFamily="34" charset="-122"/>
                <a:ea typeface="微软雅黑" pitchFamily="34" charset="-122"/>
              </a:rPr>
              <a:t>使工程计量支付和工程结算变得更快捷</a:t>
            </a:r>
            <a:endParaRPr lang="zh-CN" altLang="en-US" b="0" dirty="0">
              <a:solidFill>
                <a:srgbClr val="1D8AC8"/>
              </a:solidFill>
            </a:endParaRPr>
          </a:p>
        </p:txBody>
      </p:sp>
      <p:sp>
        <p:nvSpPr>
          <p:cNvPr id="45" name="Line 29"/>
          <p:cNvSpPr>
            <a:spLocks noChangeShapeType="1"/>
          </p:cNvSpPr>
          <p:nvPr/>
        </p:nvSpPr>
        <p:spPr bwMode="auto">
          <a:xfrm flipV="1">
            <a:off x="5040710" y="5195883"/>
            <a:ext cx="0" cy="1338262"/>
          </a:xfrm>
          <a:prstGeom prst="line">
            <a:avLst/>
          </a:prstGeom>
          <a:noFill/>
          <a:ln w="12700">
            <a:solidFill>
              <a:srgbClr val="808080"/>
            </a:solidFill>
            <a:round/>
            <a:headEnd type="triangle" w="med" len="med"/>
            <a:tailEnd/>
          </a:ln>
        </p:spPr>
        <p:txBody>
          <a:bodyPr/>
          <a:lstStyle/>
          <a:p>
            <a:endParaRPr lang="zh-CN" altLang="en-US"/>
          </a:p>
        </p:txBody>
      </p:sp>
      <p:sp>
        <p:nvSpPr>
          <p:cNvPr id="46" name="Rectangle 30"/>
          <p:cNvSpPr>
            <a:spLocks noChangeArrowheads="1"/>
          </p:cNvSpPr>
          <p:nvPr/>
        </p:nvSpPr>
        <p:spPr bwMode="auto">
          <a:xfrm>
            <a:off x="7804415" y="5778495"/>
            <a:ext cx="1632083" cy="1200329"/>
          </a:xfrm>
          <a:prstGeom prst="rect">
            <a:avLst/>
          </a:prstGeom>
          <a:noFill/>
          <a:ln w="9525">
            <a:noFill/>
            <a:miter lim="800000"/>
            <a:headEnd/>
            <a:tailEnd/>
          </a:ln>
        </p:spPr>
        <p:txBody>
          <a:bodyPr wrap="square">
            <a:spAutoFit/>
          </a:bodyPr>
          <a:lstStyle/>
          <a:p>
            <a:pPr>
              <a:lnSpc>
                <a:spcPct val="120000"/>
              </a:lnSpc>
            </a:pPr>
            <a:r>
              <a:rPr lang="zh-CN" altLang="en-US" dirty="0">
                <a:solidFill>
                  <a:srgbClr val="1D8AC8"/>
                </a:solidFill>
                <a:latin typeface="微软雅黑" pitchFamily="34" charset="-122"/>
                <a:ea typeface="微软雅黑" pitchFamily="34" charset="-122"/>
              </a:rPr>
              <a:t>催生工程造价新业务</a:t>
            </a:r>
            <a:r>
              <a:rPr lang="en-US" altLang="zh-CN" dirty="0">
                <a:solidFill>
                  <a:srgbClr val="1D8AC8"/>
                </a:solidFill>
                <a:latin typeface="微软雅黑" pitchFamily="34" charset="-122"/>
                <a:ea typeface="微软雅黑" pitchFamily="34" charset="-122"/>
              </a:rPr>
              <a:t>……</a:t>
            </a:r>
            <a:endParaRPr lang="zh-CN" altLang="en-US" dirty="0">
              <a:solidFill>
                <a:srgbClr val="1D8AC8"/>
              </a:solidFill>
              <a:latin typeface="微软雅黑" pitchFamily="34" charset="-122"/>
              <a:ea typeface="微软雅黑" pitchFamily="34" charset="-122"/>
            </a:endParaRPr>
          </a:p>
        </p:txBody>
      </p:sp>
      <p:sp>
        <p:nvSpPr>
          <p:cNvPr id="47" name="Line 31"/>
          <p:cNvSpPr>
            <a:spLocks noChangeShapeType="1"/>
          </p:cNvSpPr>
          <p:nvPr/>
        </p:nvSpPr>
        <p:spPr bwMode="auto">
          <a:xfrm flipV="1">
            <a:off x="7814733" y="5307009"/>
            <a:ext cx="0" cy="1227137"/>
          </a:xfrm>
          <a:prstGeom prst="line">
            <a:avLst/>
          </a:prstGeom>
          <a:noFill/>
          <a:ln w="12700">
            <a:solidFill>
              <a:srgbClr val="808080"/>
            </a:solidFill>
            <a:round/>
            <a:headEnd type="triangle" w="med" len="med"/>
            <a:tailEnd/>
          </a:ln>
        </p:spPr>
        <p:txBody>
          <a:bodyPr/>
          <a:lstStyle/>
          <a:p>
            <a:endParaRPr lang="zh-CN" altLang="en-US"/>
          </a:p>
        </p:txBody>
      </p:sp>
      <p:sp>
        <p:nvSpPr>
          <p:cNvPr id="48" name="Freeform 32"/>
          <p:cNvSpPr>
            <a:spLocks/>
          </p:cNvSpPr>
          <p:nvPr/>
        </p:nvSpPr>
        <p:spPr bwMode="auto">
          <a:xfrm>
            <a:off x="2301082" y="5319709"/>
            <a:ext cx="25797"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chemeClr val="accent2"/>
          </a:solidFill>
          <a:ln w="9525">
            <a:noFill/>
            <a:round/>
            <a:headEnd/>
            <a:tailEnd/>
          </a:ln>
        </p:spPr>
        <p:txBody>
          <a:bodyPr/>
          <a:lstStyle/>
          <a:p>
            <a:endParaRPr lang="zh-CN" altLang="en-US"/>
          </a:p>
        </p:txBody>
      </p:sp>
      <p:sp>
        <p:nvSpPr>
          <p:cNvPr id="49" name="WordArt 33"/>
          <p:cNvSpPr>
            <a:spLocks noChangeArrowheads="1" noChangeShapeType="1" noTextEdit="1"/>
          </p:cNvSpPr>
          <p:nvPr/>
        </p:nvSpPr>
        <p:spPr bwMode="auto">
          <a:xfrm>
            <a:off x="1018117" y="4964109"/>
            <a:ext cx="149622"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FFFFFF"/>
                </a:solidFill>
                <a:latin typeface="Arial"/>
                <a:cs typeface="Arial"/>
              </a:rPr>
              <a:t>1</a:t>
            </a:r>
            <a:endParaRPr lang="zh-CN" altLang="en-US" sz="3600" kern="10">
              <a:ln w="9525">
                <a:noFill/>
                <a:round/>
                <a:headEnd/>
                <a:tailEnd/>
              </a:ln>
              <a:solidFill>
                <a:srgbClr val="FFFFFF"/>
              </a:solidFill>
              <a:latin typeface="Arial"/>
              <a:cs typeface="Arial"/>
            </a:endParaRPr>
          </a:p>
        </p:txBody>
      </p:sp>
      <p:sp>
        <p:nvSpPr>
          <p:cNvPr id="50" name="WordArt 34"/>
          <p:cNvSpPr>
            <a:spLocks noChangeArrowheads="1" noChangeShapeType="1" noTextEdit="1"/>
          </p:cNvSpPr>
          <p:nvPr/>
        </p:nvSpPr>
        <p:spPr bwMode="auto">
          <a:xfrm>
            <a:off x="2478221" y="4881559"/>
            <a:ext cx="189177" cy="280987"/>
          </a:xfrm>
          <a:prstGeom prst="rect">
            <a:avLst/>
          </a:prstGeom>
        </p:spPr>
        <p:txBody>
          <a:bodyPr wrap="none" fromWordArt="1">
            <a:prstTxWarp prst="textPlain">
              <a:avLst>
                <a:gd name="adj" fmla="val 50000"/>
              </a:avLst>
            </a:prstTxWarp>
          </a:bodyPr>
          <a:lstStyle/>
          <a:p>
            <a:pPr algn="ctr"/>
            <a:r>
              <a:rPr lang="en-US" altLang="zh-CN" sz="3600" kern="10" dirty="0">
                <a:ln w="9525">
                  <a:noFill/>
                  <a:round/>
                  <a:headEnd/>
                  <a:tailEnd/>
                </a:ln>
                <a:solidFill>
                  <a:srgbClr val="1D8AC8"/>
                </a:solidFill>
                <a:latin typeface="Arial"/>
                <a:cs typeface="Arial"/>
              </a:rPr>
              <a:t>2</a:t>
            </a:r>
            <a:endParaRPr lang="zh-CN" altLang="en-US" sz="3600" kern="10" dirty="0">
              <a:ln w="9525">
                <a:noFill/>
                <a:round/>
                <a:headEnd/>
                <a:tailEnd/>
              </a:ln>
              <a:solidFill>
                <a:srgbClr val="1D8AC8"/>
              </a:solidFill>
              <a:latin typeface="Arial"/>
              <a:cs typeface="Arial"/>
            </a:endParaRPr>
          </a:p>
        </p:txBody>
      </p:sp>
      <p:sp>
        <p:nvSpPr>
          <p:cNvPr id="51" name="WordArt 35"/>
          <p:cNvSpPr>
            <a:spLocks noChangeArrowheads="1" noChangeShapeType="1" noTextEdit="1"/>
          </p:cNvSpPr>
          <p:nvPr/>
        </p:nvSpPr>
        <p:spPr bwMode="auto">
          <a:xfrm>
            <a:off x="3872971" y="4875209"/>
            <a:ext cx="189177"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3</a:t>
            </a:r>
            <a:endParaRPr lang="zh-CN" altLang="en-US" sz="3600" kern="10">
              <a:ln w="9525">
                <a:noFill/>
                <a:round/>
                <a:headEnd/>
                <a:tailEnd/>
              </a:ln>
              <a:solidFill>
                <a:srgbClr val="1D8AC8"/>
              </a:solidFill>
              <a:latin typeface="Arial"/>
              <a:cs typeface="Arial"/>
            </a:endParaRPr>
          </a:p>
        </p:txBody>
      </p:sp>
      <p:sp>
        <p:nvSpPr>
          <p:cNvPr id="52" name="WordArt 36"/>
          <p:cNvSpPr>
            <a:spLocks noChangeArrowheads="1" noChangeShapeType="1" noTextEdit="1"/>
          </p:cNvSpPr>
          <p:nvPr/>
        </p:nvSpPr>
        <p:spPr bwMode="auto">
          <a:xfrm>
            <a:off x="5104342" y="4875209"/>
            <a:ext cx="189177"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4</a:t>
            </a:r>
            <a:endParaRPr lang="zh-CN" altLang="en-US" sz="3600" kern="10">
              <a:ln w="9525">
                <a:noFill/>
                <a:round/>
                <a:headEnd/>
                <a:tailEnd/>
              </a:ln>
              <a:solidFill>
                <a:srgbClr val="1D8AC8"/>
              </a:solidFill>
              <a:latin typeface="Arial"/>
              <a:cs typeface="Arial"/>
            </a:endParaRPr>
          </a:p>
        </p:txBody>
      </p:sp>
      <p:sp>
        <p:nvSpPr>
          <p:cNvPr id="53" name="WordArt 37"/>
          <p:cNvSpPr>
            <a:spLocks noChangeArrowheads="1" noChangeShapeType="1" noTextEdit="1"/>
          </p:cNvSpPr>
          <p:nvPr/>
        </p:nvSpPr>
        <p:spPr bwMode="auto">
          <a:xfrm>
            <a:off x="6435461" y="4881559"/>
            <a:ext cx="189177" cy="280987"/>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5</a:t>
            </a:r>
            <a:endParaRPr lang="zh-CN" altLang="en-US" sz="3600" kern="10">
              <a:ln w="9525">
                <a:noFill/>
                <a:round/>
                <a:headEnd/>
                <a:tailEnd/>
              </a:ln>
              <a:solidFill>
                <a:srgbClr val="1D8AC8"/>
              </a:solidFill>
              <a:latin typeface="Arial"/>
              <a:cs typeface="Arial"/>
            </a:endParaRPr>
          </a:p>
        </p:txBody>
      </p:sp>
      <p:sp>
        <p:nvSpPr>
          <p:cNvPr id="54" name="WordArt 38"/>
          <p:cNvSpPr>
            <a:spLocks noChangeArrowheads="1" noChangeShapeType="1" noTextEdit="1"/>
          </p:cNvSpPr>
          <p:nvPr/>
        </p:nvSpPr>
        <p:spPr bwMode="auto">
          <a:xfrm>
            <a:off x="7917921" y="4946645"/>
            <a:ext cx="197777" cy="280988"/>
          </a:xfrm>
          <a:prstGeom prst="rect">
            <a:avLst/>
          </a:prstGeom>
        </p:spPr>
        <p:txBody>
          <a:bodyPr wrap="none" fromWordArt="1">
            <a:prstTxWarp prst="textPlain">
              <a:avLst>
                <a:gd name="adj" fmla="val 50000"/>
              </a:avLst>
            </a:prstTxWarp>
          </a:bodyPr>
          <a:lstStyle/>
          <a:p>
            <a:pPr algn="ctr"/>
            <a:r>
              <a:rPr lang="en-US" altLang="zh-CN" sz="3600" kern="10">
                <a:ln w="9525">
                  <a:noFill/>
                  <a:round/>
                  <a:headEnd/>
                  <a:tailEnd/>
                </a:ln>
                <a:solidFill>
                  <a:srgbClr val="1D8AC8"/>
                </a:solidFill>
                <a:latin typeface="Arial"/>
                <a:cs typeface="Arial"/>
              </a:rPr>
              <a:t>6</a:t>
            </a:r>
            <a:endParaRPr lang="zh-CN" altLang="en-US" sz="3600" kern="10">
              <a:ln w="9525">
                <a:noFill/>
                <a:round/>
                <a:headEnd/>
                <a:tailEnd/>
              </a:ln>
              <a:solidFill>
                <a:srgbClr val="1D8AC8"/>
              </a:solidFill>
              <a:latin typeface="Arial"/>
              <a:cs typeface="Arial"/>
            </a:endParaRPr>
          </a:p>
        </p:txBody>
      </p:sp>
      <p:sp>
        <p:nvSpPr>
          <p:cNvPr id="55" name="Freeform 39"/>
          <p:cNvSpPr>
            <a:spLocks/>
          </p:cNvSpPr>
          <p:nvPr/>
        </p:nvSpPr>
        <p:spPr bwMode="auto">
          <a:xfrm>
            <a:off x="1929607" y="5808659"/>
            <a:ext cx="25797"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w="9525">
            <a:noFill/>
            <a:round/>
            <a:headEnd/>
            <a:tailEnd/>
          </a:ln>
        </p:spPr>
        <p:txBody>
          <a:bodyPr/>
          <a:lstStyle/>
          <a:p>
            <a:endParaRPr lang="zh-CN" altLang="en-US"/>
          </a:p>
        </p:txBody>
      </p:sp>
      <p:sp>
        <p:nvSpPr>
          <p:cNvPr id="5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423491290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0" name="矩形 9"/>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矩形 14"/>
          <p:cNvSpPr/>
          <p:nvPr/>
        </p:nvSpPr>
        <p:spPr>
          <a:xfrm>
            <a:off x="541703" y="2009349"/>
            <a:ext cx="6457111" cy="1907702"/>
          </a:xfrm>
          <a:prstGeom prst="rect">
            <a:avLst/>
          </a:prstGeom>
        </p:spPr>
        <p:txBody>
          <a:bodyPr wrap="square">
            <a:spAutoFit/>
          </a:bodyPr>
          <a:lstStyle/>
          <a:p>
            <a:pPr lvl="0" indent="441325">
              <a:lnSpc>
                <a:spcPct val="120000"/>
              </a:lnSpc>
              <a:defRPr/>
            </a:pPr>
            <a:r>
              <a:rPr lang="zh-CN" altLang="en-US" b="0" dirty="0" smtClean="0">
                <a:solidFill>
                  <a:srgbClr val="1D8AC8"/>
                </a:solidFill>
                <a:latin typeface="微软雅黑" pitchFamily="34" charset="-122"/>
                <a:ea typeface="微软雅黑" pitchFamily="34" charset="-122"/>
              </a:rPr>
              <a:t>云计量：</a:t>
            </a:r>
            <a:r>
              <a:rPr lang="zh-CN" altLang="en-US" b="0" dirty="0">
                <a:latin typeface="微软雅黑" pitchFamily="34" charset="-122"/>
                <a:ea typeface="微软雅黑" pitchFamily="34" charset="-122"/>
              </a:rPr>
              <a:t>一是</a:t>
            </a:r>
            <a:r>
              <a:rPr lang="zh-CN" altLang="en-US" b="0" dirty="0" smtClean="0">
                <a:latin typeface="微软雅黑" pitchFamily="34" charset="-122"/>
                <a:ea typeface="微软雅黑" pitchFamily="34" charset="-122"/>
              </a:rPr>
              <a:t>现代建设工程分工的专业化、精细化和协作化；</a:t>
            </a:r>
            <a:r>
              <a:rPr lang="zh-CN" altLang="en-US" b="0" dirty="0">
                <a:latin typeface="微软雅黑" pitchFamily="34" charset="-122"/>
                <a:ea typeface="微软雅黑" pitchFamily="34" charset="-122"/>
              </a:rPr>
              <a:t>二是</a:t>
            </a:r>
            <a:r>
              <a:rPr lang="zh-CN" altLang="en-US" b="0" dirty="0" smtClean="0">
                <a:latin typeface="微软雅黑" pitchFamily="34" charset="-122"/>
                <a:ea typeface="微软雅黑" pitchFamily="34" charset="-122"/>
              </a:rPr>
              <a:t>由于建筑单体的体量大、多样性，其三维信息量非常巨大；</a:t>
            </a:r>
            <a:r>
              <a:rPr lang="zh-CN" altLang="en-US" b="0" dirty="0">
                <a:latin typeface="微软雅黑" pitchFamily="34" charset="-122"/>
                <a:ea typeface="微软雅黑" pitchFamily="34" charset="-122"/>
              </a:rPr>
              <a:t>三是</a:t>
            </a:r>
            <a:r>
              <a:rPr lang="zh-CN" altLang="en-US" b="0" dirty="0" smtClean="0">
                <a:latin typeface="微软雅黑" pitchFamily="34" charset="-122"/>
                <a:ea typeface="微软雅黑" pitchFamily="34" charset="-122"/>
              </a:rPr>
              <a:t>智能建筑、节能等专业工程越来越复杂。这将使繁杂和重复的工程计量工作协同、合作完成。</a:t>
            </a:r>
            <a:endParaRPr lang="en-US" altLang="zh-CN" b="0" dirty="0" smtClean="0">
              <a:latin typeface="微软雅黑" pitchFamily="34" charset="-122"/>
              <a:ea typeface="微软雅黑" pitchFamily="34" charset="-122"/>
            </a:endParaRPr>
          </a:p>
        </p:txBody>
      </p:sp>
      <p:sp>
        <p:nvSpPr>
          <p:cNvPr id="45" name="AutoShape 40"/>
          <p:cNvSpPr>
            <a:spLocks noChangeArrowheads="1"/>
          </p:cNvSpPr>
          <p:nvPr/>
        </p:nvSpPr>
        <p:spPr bwMode="auto">
          <a:xfrm>
            <a:off x="2244309" y="4176442"/>
            <a:ext cx="1393041" cy="1252823"/>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dirty="0" smtClean="0">
                <a:solidFill>
                  <a:schemeClr val="bg1"/>
                </a:solidFill>
                <a:latin typeface="微软雅黑" pitchFamily="34" charset="-122"/>
                <a:ea typeface="微软雅黑" pitchFamily="34" charset="-122"/>
              </a:rPr>
              <a:t>工程计量</a:t>
            </a:r>
            <a:endParaRPr lang="en-US" altLang="zh-CN" sz="2000" dirty="0" smtClean="0">
              <a:solidFill>
                <a:schemeClr val="bg1"/>
              </a:solidFill>
              <a:latin typeface="微软雅黑" pitchFamily="34" charset="-122"/>
              <a:ea typeface="微软雅黑" pitchFamily="34" charset="-122"/>
            </a:endParaRPr>
          </a:p>
          <a:p>
            <a:pPr algn="ctr"/>
            <a:r>
              <a:rPr lang="zh-CN" altLang="en-US" sz="2000" dirty="0" smtClean="0">
                <a:solidFill>
                  <a:schemeClr val="bg1"/>
                </a:solidFill>
                <a:latin typeface="微软雅黑" pitchFamily="34" charset="-122"/>
                <a:ea typeface="微软雅黑" pitchFamily="34" charset="-122"/>
              </a:rPr>
              <a:t>工作</a:t>
            </a:r>
            <a:endParaRPr lang="en-US" altLang="zh-CN" sz="2000" dirty="0" smtClean="0">
              <a:solidFill>
                <a:schemeClr val="bg1"/>
              </a:solidFill>
              <a:latin typeface="微软雅黑" pitchFamily="34" charset="-122"/>
              <a:ea typeface="微软雅黑" pitchFamily="34" charset="-122"/>
            </a:endParaRPr>
          </a:p>
          <a:p>
            <a:pPr algn="ctr"/>
            <a:r>
              <a:rPr lang="zh-CN" altLang="en-US" sz="2000" dirty="0" smtClean="0">
                <a:solidFill>
                  <a:schemeClr val="bg1"/>
                </a:solidFill>
                <a:latin typeface="微软雅黑" pitchFamily="34" charset="-122"/>
                <a:ea typeface="微软雅黑" pitchFamily="34" charset="-122"/>
              </a:rPr>
              <a:t>专业分解</a:t>
            </a:r>
            <a:endParaRPr lang="zh-CN" altLang="en-US" sz="2000" b="1" dirty="0">
              <a:solidFill>
                <a:schemeClr val="bg1"/>
              </a:solidFill>
              <a:latin typeface="微软雅黑" pitchFamily="34" charset="-122"/>
              <a:ea typeface="微软雅黑" pitchFamily="34" charset="-122"/>
            </a:endParaRPr>
          </a:p>
        </p:txBody>
      </p:sp>
      <p:sp>
        <p:nvSpPr>
          <p:cNvPr id="46" name="AutoShape 35"/>
          <p:cNvSpPr>
            <a:spLocks noChangeArrowheads="1"/>
          </p:cNvSpPr>
          <p:nvPr/>
        </p:nvSpPr>
        <p:spPr bwMode="auto">
          <a:xfrm rot="5400000">
            <a:off x="3385168" y="4494110"/>
            <a:ext cx="914400" cy="564816"/>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47" name="AutoShape 39"/>
          <p:cNvSpPr>
            <a:spLocks noChangeArrowheads="1"/>
          </p:cNvSpPr>
          <p:nvPr/>
        </p:nvSpPr>
        <p:spPr bwMode="auto">
          <a:xfrm>
            <a:off x="696486" y="4143381"/>
            <a:ext cx="1393041" cy="1281055"/>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algn="ctr"/>
            <a:r>
              <a:rPr lang="zh-CN" altLang="en-US" sz="2000" b="1" dirty="0" smtClean="0">
                <a:solidFill>
                  <a:srgbClr val="C00000"/>
                </a:solidFill>
                <a:latin typeface="微软雅黑" pitchFamily="34" charset="-122"/>
                <a:ea typeface="微软雅黑" pitchFamily="34" charset="-122"/>
              </a:rPr>
              <a:t>云计量的</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方法</a:t>
            </a:r>
            <a:endParaRPr lang="zh-CN" altLang="en-US" sz="2000" b="1" dirty="0">
              <a:solidFill>
                <a:srgbClr val="C00000"/>
              </a:solidFill>
              <a:latin typeface="微软雅黑" pitchFamily="34" charset="-122"/>
              <a:ea typeface="微软雅黑" pitchFamily="34" charset="-122"/>
            </a:endParaRPr>
          </a:p>
        </p:txBody>
      </p:sp>
      <p:sp>
        <p:nvSpPr>
          <p:cNvPr id="48" name="AutoShape 35"/>
          <p:cNvSpPr>
            <a:spLocks noChangeArrowheads="1"/>
          </p:cNvSpPr>
          <p:nvPr/>
        </p:nvSpPr>
        <p:spPr bwMode="auto">
          <a:xfrm rot="5400000">
            <a:off x="5319947" y="4565548"/>
            <a:ext cx="914400" cy="564816"/>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49" name="AutoShape 40"/>
          <p:cNvSpPr>
            <a:spLocks noChangeArrowheads="1"/>
          </p:cNvSpPr>
          <p:nvPr/>
        </p:nvSpPr>
        <p:spPr bwMode="auto">
          <a:xfrm>
            <a:off x="4179088" y="4176442"/>
            <a:ext cx="1393041" cy="1252823"/>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dirty="0" smtClean="0">
                <a:solidFill>
                  <a:schemeClr val="bg1"/>
                </a:solidFill>
                <a:latin typeface="微软雅黑" pitchFamily="34" charset="-122"/>
                <a:ea typeface="微软雅黑" pitchFamily="34" charset="-122"/>
              </a:rPr>
              <a:t>放入</a:t>
            </a:r>
            <a:endParaRPr lang="en-US" altLang="zh-CN" sz="2000" dirty="0" smtClean="0">
              <a:solidFill>
                <a:schemeClr val="bg1"/>
              </a:solidFill>
              <a:latin typeface="微软雅黑" pitchFamily="34" charset="-122"/>
              <a:ea typeface="微软雅黑" pitchFamily="34" charset="-122"/>
            </a:endParaRPr>
          </a:p>
          <a:p>
            <a:pPr algn="ctr"/>
            <a:r>
              <a:rPr lang="zh-CN" altLang="en-US" sz="2000" dirty="0" smtClean="0">
                <a:solidFill>
                  <a:schemeClr val="bg1"/>
                </a:solidFill>
                <a:latin typeface="微软雅黑" pitchFamily="34" charset="-122"/>
                <a:ea typeface="微软雅黑" pitchFamily="34" charset="-122"/>
              </a:rPr>
              <a:t>“云端”</a:t>
            </a:r>
            <a:endParaRPr lang="zh-CN" altLang="en-US" sz="2000" b="1" dirty="0">
              <a:solidFill>
                <a:schemeClr val="bg1"/>
              </a:solidFill>
              <a:latin typeface="微软雅黑" pitchFamily="34" charset="-122"/>
              <a:ea typeface="微软雅黑" pitchFamily="34" charset="-122"/>
            </a:endParaRPr>
          </a:p>
        </p:txBody>
      </p:sp>
      <p:sp>
        <p:nvSpPr>
          <p:cNvPr id="50" name="AutoShape 40"/>
          <p:cNvSpPr>
            <a:spLocks noChangeArrowheads="1"/>
          </p:cNvSpPr>
          <p:nvPr/>
        </p:nvSpPr>
        <p:spPr bwMode="auto">
          <a:xfrm>
            <a:off x="6113868" y="4176442"/>
            <a:ext cx="1393041" cy="1252823"/>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dirty="0" smtClean="0">
                <a:solidFill>
                  <a:schemeClr val="bg1"/>
                </a:solidFill>
                <a:latin typeface="微软雅黑" pitchFamily="34" charset="-122"/>
                <a:ea typeface="微软雅黑" pitchFamily="34" charset="-122"/>
              </a:rPr>
              <a:t>各专业</a:t>
            </a:r>
            <a:endParaRPr lang="en-US" altLang="zh-CN" sz="2000" dirty="0" smtClean="0">
              <a:solidFill>
                <a:schemeClr val="bg1"/>
              </a:solidFill>
              <a:latin typeface="微软雅黑" pitchFamily="34" charset="-122"/>
              <a:ea typeface="微软雅黑" pitchFamily="34" charset="-122"/>
            </a:endParaRPr>
          </a:p>
          <a:p>
            <a:pPr algn="ctr"/>
            <a:r>
              <a:rPr lang="zh-CN" altLang="en-US" sz="2000" dirty="0" smtClean="0">
                <a:solidFill>
                  <a:schemeClr val="bg1"/>
                </a:solidFill>
                <a:latin typeface="微软雅黑" pitchFamily="34" charset="-122"/>
                <a:ea typeface="微软雅黑" pitchFamily="34" charset="-122"/>
              </a:rPr>
              <a:t>独立完成</a:t>
            </a:r>
            <a:endParaRPr lang="zh-CN" altLang="en-US" sz="2000" b="1" dirty="0">
              <a:solidFill>
                <a:schemeClr val="bg1"/>
              </a:solidFill>
              <a:latin typeface="微软雅黑" pitchFamily="34" charset="-122"/>
              <a:ea typeface="微软雅黑" pitchFamily="34" charset="-122"/>
            </a:endParaRPr>
          </a:p>
        </p:txBody>
      </p:sp>
      <p:sp>
        <p:nvSpPr>
          <p:cNvPr id="53" name="AutoShape 35"/>
          <p:cNvSpPr>
            <a:spLocks noChangeArrowheads="1"/>
          </p:cNvSpPr>
          <p:nvPr/>
        </p:nvSpPr>
        <p:spPr bwMode="auto">
          <a:xfrm rot="5400000">
            <a:off x="7177335" y="4532487"/>
            <a:ext cx="914400" cy="564816"/>
          </a:xfrm>
          <a:prstGeom prst="upArrow">
            <a:avLst>
              <a:gd name="adj1" fmla="val 52833"/>
              <a:gd name="adj2" fmla="val 45940"/>
            </a:avLst>
          </a:prstGeom>
          <a:gradFill rotWithShape="1">
            <a:gsLst>
              <a:gs pos="0">
                <a:schemeClr val="accent1"/>
              </a:gs>
              <a:gs pos="100000">
                <a:srgbClr val="FFFFFF">
                  <a:alpha val="0"/>
                </a:srgbClr>
              </a:gs>
            </a:gsLst>
            <a:lin ang="5400000" scaled="1"/>
          </a:gradFill>
          <a:ln w="9525" algn="ctr">
            <a:noFill/>
            <a:miter lim="800000"/>
            <a:headEnd/>
            <a:tailEnd/>
          </a:ln>
        </p:spPr>
        <p:txBody>
          <a:bodyPr wrap="none" anchor="ctr"/>
          <a:lstStyle/>
          <a:p>
            <a:endParaRPr lang="zh-CN" altLang="en-US" b="0">
              <a:latin typeface="微软雅黑" charset="-122"/>
            </a:endParaRPr>
          </a:p>
        </p:txBody>
      </p:sp>
      <p:sp>
        <p:nvSpPr>
          <p:cNvPr id="54" name="AutoShape 40"/>
          <p:cNvSpPr>
            <a:spLocks noChangeArrowheads="1"/>
          </p:cNvSpPr>
          <p:nvPr/>
        </p:nvSpPr>
        <p:spPr bwMode="auto">
          <a:xfrm>
            <a:off x="7971256" y="4143381"/>
            <a:ext cx="1393041" cy="1252823"/>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dirty="0" smtClean="0">
                <a:solidFill>
                  <a:schemeClr val="bg1"/>
                </a:solidFill>
                <a:latin typeface="微软雅黑" pitchFamily="34" charset="-122"/>
                <a:ea typeface="微软雅黑" pitchFamily="34" charset="-122"/>
              </a:rPr>
              <a:t>综合</a:t>
            </a:r>
            <a:endParaRPr lang="en-US" altLang="zh-CN" sz="2000" dirty="0" smtClean="0">
              <a:solidFill>
                <a:schemeClr val="bg1"/>
              </a:solidFill>
              <a:latin typeface="微软雅黑" pitchFamily="34" charset="-122"/>
              <a:ea typeface="微软雅黑" pitchFamily="34" charset="-122"/>
            </a:endParaRPr>
          </a:p>
          <a:p>
            <a:pPr algn="ctr"/>
            <a:r>
              <a:rPr lang="zh-CN" altLang="en-US" sz="2000" dirty="0" smtClean="0">
                <a:solidFill>
                  <a:schemeClr val="bg1"/>
                </a:solidFill>
                <a:latin typeface="微软雅黑" pitchFamily="34" charset="-122"/>
                <a:ea typeface="微软雅黑" pitchFamily="34" charset="-122"/>
              </a:rPr>
              <a:t>汇总</a:t>
            </a:r>
            <a:endParaRPr lang="zh-CN" altLang="en-US" sz="2000" b="1" dirty="0">
              <a:solidFill>
                <a:schemeClr val="bg1"/>
              </a:solidFill>
              <a:latin typeface="微软雅黑" pitchFamily="34" charset="-122"/>
              <a:ea typeface="微软雅黑" pitchFamily="34" charset="-122"/>
            </a:endParaRPr>
          </a:p>
        </p:txBody>
      </p:sp>
      <p:sp>
        <p:nvSpPr>
          <p:cNvPr id="56" name="Rectangle 30"/>
          <p:cNvSpPr>
            <a:spLocks noChangeArrowheads="1"/>
          </p:cNvSpPr>
          <p:nvPr/>
        </p:nvSpPr>
        <p:spPr bwMode="auto">
          <a:xfrm>
            <a:off x="1764531" y="6353941"/>
            <a:ext cx="6593681"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57" name="AutoShape 39"/>
          <p:cNvSpPr>
            <a:spLocks noChangeArrowheads="1"/>
          </p:cNvSpPr>
          <p:nvPr/>
        </p:nvSpPr>
        <p:spPr bwMode="auto">
          <a:xfrm>
            <a:off x="773877" y="5786455"/>
            <a:ext cx="8513028" cy="681785"/>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58" name="矩形 57"/>
          <p:cNvSpPr/>
          <p:nvPr/>
        </p:nvSpPr>
        <p:spPr>
          <a:xfrm>
            <a:off x="773877" y="5858334"/>
            <a:ext cx="8513028" cy="553998"/>
          </a:xfrm>
          <a:prstGeom prst="rect">
            <a:avLst/>
          </a:prstGeom>
        </p:spPr>
        <p:txBody>
          <a:bodyPr wrap="square">
            <a:spAutoFit/>
          </a:bodyPr>
          <a:lstStyle/>
          <a:p>
            <a:pPr algn="ctr">
              <a:lnSpc>
                <a:spcPct val="150000"/>
              </a:lnSpc>
              <a:defRPr/>
            </a:pPr>
            <a:r>
              <a:rPr lang="zh-CN" altLang="en-US" sz="2000" b="1" dirty="0" smtClean="0">
                <a:solidFill>
                  <a:srgbClr val="C00000"/>
                </a:solidFill>
                <a:latin typeface="微软雅黑" pitchFamily="34" charset="-122"/>
                <a:ea typeface="微软雅黑" pitchFamily="34" charset="-122"/>
              </a:rPr>
              <a:t>专业分工不仅保证了质量，也会提高效率，降低资源消耗和成本</a:t>
            </a:r>
          </a:p>
        </p:txBody>
      </p:sp>
      <p:pic>
        <p:nvPicPr>
          <p:cNvPr id="59" name="Picture 4"/>
          <p:cNvPicPr>
            <a:picLocks noChangeAspect="1" noChangeArrowheads="1"/>
          </p:cNvPicPr>
          <p:nvPr/>
        </p:nvPicPr>
        <p:blipFill>
          <a:blip r:embed="rId4"/>
          <a:srcRect/>
          <a:stretch>
            <a:fillRect/>
          </a:stretch>
        </p:blipFill>
        <p:spPr bwMode="auto">
          <a:xfrm>
            <a:off x="7119952" y="1214422"/>
            <a:ext cx="2089562" cy="1676508"/>
          </a:xfrm>
          <a:prstGeom prst="rect">
            <a:avLst/>
          </a:prstGeom>
          <a:noFill/>
          <a:ln w="9525">
            <a:noFill/>
            <a:miter lim="800000"/>
            <a:headEnd/>
            <a:tailEnd/>
          </a:ln>
          <a:effectLst/>
        </p:spPr>
      </p:pic>
      <p:sp>
        <p:nvSpPr>
          <p:cNvPr id="22"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23" name="矩形 22"/>
          <p:cNvSpPr/>
          <p:nvPr/>
        </p:nvSpPr>
        <p:spPr>
          <a:xfrm>
            <a:off x="1006016" y="1643050"/>
            <a:ext cx="8233264" cy="984885"/>
          </a:xfrm>
          <a:prstGeom prst="rect">
            <a:avLst/>
          </a:prstGeom>
        </p:spPr>
        <p:txBody>
          <a:bodyPr wrap="square">
            <a:spAutoFit/>
          </a:bodyPr>
          <a:lstStyle/>
          <a:p>
            <a:pPr lvl="0"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2</a:t>
            </a:r>
            <a:r>
              <a:rPr kumimoji="1" lang="zh-CN" altLang="en-US" b="1" dirty="0" smtClean="0">
                <a:solidFill>
                  <a:srgbClr val="C00000"/>
                </a:solidFill>
                <a:latin typeface="微软雅黑" pitchFamily="34" charset="-122"/>
                <a:ea typeface="微软雅黑" pitchFamily="34" charset="-122"/>
              </a:rPr>
              <a:t>）</a:t>
            </a:r>
            <a:r>
              <a:rPr lang="en-US" altLang="zh-CN" dirty="0" smtClean="0">
                <a:solidFill>
                  <a:srgbClr val="C00000"/>
                </a:solidFill>
                <a:latin typeface="微软雅黑" pitchFamily="34" charset="-122"/>
                <a:ea typeface="微软雅黑" pitchFamily="34" charset="-122"/>
              </a:rPr>
              <a:t> </a:t>
            </a:r>
            <a:r>
              <a:rPr lang="zh-CN" altLang="en-US" dirty="0" smtClean="0">
                <a:solidFill>
                  <a:srgbClr val="C00000"/>
                </a:solidFill>
                <a:latin typeface="微软雅黑" pitchFamily="34" charset="-122"/>
                <a:ea typeface="微软雅黑" pitchFamily="34" charset="-122"/>
              </a:rPr>
              <a:t>云技术的应用</a:t>
            </a:r>
            <a:endParaRPr lang="en-US" altLang="zh-CN"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p:txBody>
      </p:sp>
      <p:sp>
        <p:nvSpPr>
          <p:cNvPr id="24" name="Text Box 52"/>
          <p:cNvSpPr txBox="1">
            <a:spLocks noChangeArrowheads="1"/>
          </p:cNvSpPr>
          <p:nvPr/>
        </p:nvSpPr>
        <p:spPr bwMode="auto">
          <a:xfrm>
            <a:off x="809596" y="1142984"/>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（四）发展展望</a:t>
            </a:r>
            <a:endParaRPr lang="zh-CN" altLang="en-US" sz="2400" dirty="0">
              <a:solidFill>
                <a:srgbClr val="FF0000"/>
              </a:solidFill>
            </a:endParaRPr>
          </a:p>
        </p:txBody>
      </p:sp>
    </p:spTree>
    <p:extLst>
      <p:ext uri="{BB962C8B-B14F-4D97-AF65-F5344CB8AC3E}">
        <p14:creationId xmlns:p14="http://schemas.microsoft.com/office/powerpoint/2010/main" val="418230370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9"/>
          <p:cNvSpPr>
            <a:spLocks noChangeArrowheads="1"/>
          </p:cNvSpPr>
          <p:nvPr/>
        </p:nvSpPr>
        <p:spPr bwMode="auto">
          <a:xfrm>
            <a:off x="619095" y="3286125"/>
            <a:ext cx="3327820" cy="300039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1" name="矩形 10"/>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矩形 13"/>
          <p:cNvSpPr/>
          <p:nvPr/>
        </p:nvSpPr>
        <p:spPr>
          <a:xfrm>
            <a:off x="619094" y="3285699"/>
            <a:ext cx="3482603" cy="2431435"/>
          </a:xfrm>
          <a:prstGeom prst="rect">
            <a:avLst/>
          </a:prstGeom>
        </p:spPr>
        <p:txBody>
          <a:bodyPr wrap="square">
            <a:spAutoFit/>
          </a:bodyPr>
          <a:lstStyle/>
          <a:p>
            <a:pPr indent="441325">
              <a:lnSpc>
                <a:spcPct val="150000"/>
              </a:lnSpc>
              <a:buFont typeface="Wingdings" pitchFamily="2" charset="2"/>
              <a:buChar char="l"/>
              <a:defRPr/>
            </a:pPr>
            <a:r>
              <a:rPr lang="zh-CN" altLang="en-US" sz="1600" dirty="0" smtClean="0">
                <a:latin typeface="微软雅黑" pitchFamily="34" charset="-122"/>
                <a:ea typeface="微软雅黑" pitchFamily="34" charset="-122"/>
              </a:rPr>
              <a:t>造价工程师、设备、材料供应商将工程计价拥有或所需的要素消耗量和要素价格信息置入“云端”</a:t>
            </a:r>
            <a:endParaRPr lang="en-US" altLang="zh-CN" sz="1600" dirty="0" smtClean="0">
              <a:latin typeface="微软雅黑" pitchFamily="34" charset="-122"/>
              <a:ea typeface="微软雅黑" pitchFamily="34" charset="-122"/>
            </a:endParaRPr>
          </a:p>
          <a:p>
            <a:pPr indent="441325">
              <a:lnSpc>
                <a:spcPct val="150000"/>
              </a:lnSpc>
              <a:buFont typeface="Wingdings" pitchFamily="2" charset="2"/>
              <a:buChar char="l"/>
              <a:defRPr/>
            </a:pPr>
            <a:r>
              <a:rPr lang="zh-CN" altLang="en-US" sz="1600" dirty="0" smtClean="0">
                <a:latin typeface="微软雅黑" pitchFamily="34" charset="-122"/>
                <a:ea typeface="微软雅黑" pitchFamily="34" charset="-122"/>
              </a:rPr>
              <a:t>信息服务商集成和管理这些信息，又为需要的造价工程师提供云服务，实现多人协同，双向互惠。</a:t>
            </a:r>
            <a:endParaRPr lang="en-US" altLang="zh-CN" sz="1600" dirty="0" smtClean="0">
              <a:latin typeface="微软雅黑" pitchFamily="34" charset="-122"/>
              <a:ea typeface="微软雅黑" pitchFamily="34" charset="-122"/>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771" y="3286124"/>
            <a:ext cx="5330691" cy="307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619095" y="1285860"/>
            <a:ext cx="8667811" cy="1938992"/>
          </a:xfrm>
          <a:prstGeom prst="rect">
            <a:avLst/>
          </a:prstGeom>
        </p:spPr>
        <p:txBody>
          <a:bodyPr wrap="square">
            <a:spAutoFit/>
          </a:bodyPr>
          <a:lstStyle/>
          <a:p>
            <a:pPr indent="441325">
              <a:lnSpc>
                <a:spcPct val="150000"/>
              </a:lnSpc>
              <a:defRPr/>
            </a:pPr>
            <a:r>
              <a:rPr lang="zh-CN" altLang="en-US" sz="2000" b="1" dirty="0" smtClean="0">
                <a:solidFill>
                  <a:srgbClr val="0070C0"/>
                </a:solidFill>
                <a:latin typeface="微软雅黑" pitchFamily="34" charset="-122"/>
                <a:ea typeface="微软雅黑" pitchFamily="34" charset="-122"/>
              </a:rPr>
              <a:t>云询价：</a:t>
            </a:r>
            <a:r>
              <a:rPr lang="zh-CN" altLang="en-US" sz="2000" dirty="0" smtClean="0">
                <a:latin typeface="微软雅黑" pitchFamily="34" charset="-122"/>
                <a:ea typeface="微软雅黑" pitchFamily="34" charset="-122"/>
              </a:rPr>
              <a:t>新型建筑材料和设备的不断出现</a:t>
            </a:r>
            <a:r>
              <a:rPr lang="zh-CN" altLang="en-US"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市场价格的瞬息万变，使造价工程师准确掌握庞大的工程计价信息会越来越难。准确的要素消耗量和要素价格信息的获取将成为制约造价工程师工作成果质量的瓶颈，可通过云询价（咨询）来实现。</a:t>
            </a:r>
            <a:endParaRPr lang="en-US" altLang="zh-CN" sz="2000" dirty="0" smtClean="0">
              <a:latin typeface="微软雅黑" pitchFamily="34" charset="-122"/>
              <a:ea typeface="微软雅黑" pitchFamily="34" charset="-122"/>
            </a:endParaRPr>
          </a:p>
        </p:txBody>
      </p:sp>
      <p:sp>
        <p:nvSpPr>
          <p:cNvPr id="18"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1099022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0" name="矩形 9"/>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13" name="Picture 3"/>
          <p:cNvPicPr>
            <a:picLocks noChangeAspect="1" noChangeArrowheads="1"/>
          </p:cNvPicPr>
          <p:nvPr/>
        </p:nvPicPr>
        <p:blipFill>
          <a:blip r:embed="rId3"/>
          <a:srcRect/>
          <a:stretch>
            <a:fillRect/>
          </a:stretch>
        </p:blipFill>
        <p:spPr bwMode="auto">
          <a:xfrm>
            <a:off x="3792132" y="3357563"/>
            <a:ext cx="1709288" cy="2253981"/>
          </a:xfrm>
          <a:prstGeom prst="rect">
            <a:avLst/>
          </a:prstGeom>
          <a:noFill/>
          <a:ln w="9525">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5286589" y="3372833"/>
            <a:ext cx="4232490" cy="2178847"/>
          </a:xfrm>
          <a:prstGeom prst="rect">
            <a:avLst/>
          </a:prstGeom>
          <a:noFill/>
          <a:ln w="9525">
            <a:noFill/>
            <a:miter lim="800000"/>
            <a:headEnd/>
            <a:tailEnd/>
          </a:ln>
          <a:effectLst/>
        </p:spPr>
      </p:pic>
      <p:pic>
        <p:nvPicPr>
          <p:cNvPr id="15" name="Picture 2"/>
          <p:cNvPicPr>
            <a:picLocks noChangeAspect="1" noChangeArrowheads="1"/>
          </p:cNvPicPr>
          <p:nvPr/>
        </p:nvPicPr>
        <p:blipFill>
          <a:blip r:embed="rId5"/>
          <a:srcRect/>
          <a:stretch>
            <a:fillRect/>
          </a:stretch>
        </p:blipFill>
        <p:spPr bwMode="auto">
          <a:xfrm>
            <a:off x="541704" y="3357563"/>
            <a:ext cx="3499969" cy="2210967"/>
          </a:xfrm>
          <a:prstGeom prst="rect">
            <a:avLst/>
          </a:prstGeom>
          <a:noFill/>
          <a:ln w="9525">
            <a:noFill/>
            <a:miter lim="800000"/>
            <a:headEnd/>
            <a:tailEnd/>
          </a:ln>
          <a:effectLst/>
        </p:spPr>
      </p:pic>
      <p:sp>
        <p:nvSpPr>
          <p:cNvPr id="16" name="矩形 15"/>
          <p:cNvSpPr/>
          <p:nvPr/>
        </p:nvSpPr>
        <p:spPr>
          <a:xfrm>
            <a:off x="619095" y="1505980"/>
            <a:ext cx="8745202" cy="1477328"/>
          </a:xfrm>
          <a:prstGeom prst="rect">
            <a:avLst/>
          </a:prstGeom>
        </p:spPr>
        <p:txBody>
          <a:bodyPr wrap="square">
            <a:spAutoFit/>
          </a:bodyPr>
          <a:lstStyle/>
          <a:p>
            <a:pPr indent="441325">
              <a:lnSpc>
                <a:spcPct val="150000"/>
              </a:lnSpc>
              <a:defRPr/>
            </a:pPr>
            <a:r>
              <a:rPr lang="zh-CN" altLang="en-US" sz="2000" b="1" dirty="0" smtClean="0">
                <a:solidFill>
                  <a:srgbClr val="0070C0"/>
                </a:solidFill>
                <a:latin typeface="微软雅黑" pitchFamily="34" charset="-122"/>
                <a:ea typeface="微软雅黑" pitchFamily="34" charset="-122"/>
              </a:rPr>
              <a:t>移动终端：</a:t>
            </a:r>
            <a:r>
              <a:rPr lang="zh-CN" altLang="en-US" sz="2000" dirty="0" smtClean="0">
                <a:latin typeface="微软雅黑" pitchFamily="34" charset="-122"/>
                <a:ea typeface="微软雅黑" pitchFamily="34" charset="-122"/>
              </a:rPr>
              <a:t>随着云技术的不断推进和移动终端的创新发展，也许将来你已经可以拿着手中轻巧的</a:t>
            </a:r>
            <a:r>
              <a:rPr lang="en-US" altLang="en-US" sz="2000" dirty="0" err="1" smtClean="0">
                <a:latin typeface="微软雅黑" pitchFamily="34" charset="-122"/>
                <a:ea typeface="微软雅黑" pitchFamily="34" charset="-122"/>
              </a:rPr>
              <a:t>ipad</a:t>
            </a:r>
            <a:r>
              <a:rPr lang="zh-CN" altLang="en-US" sz="2000" dirty="0" smtClean="0">
                <a:latin typeface="微软雅黑" pitchFamily="34" charset="-122"/>
                <a:ea typeface="微软雅黑" pitchFamily="34" charset="-122"/>
              </a:rPr>
              <a:t>在现场或远程，快速完成进度款支付、变更计价等工作，造价工程师的工作也将变得很惬意。</a:t>
            </a:r>
            <a:endParaRPr lang="en-US" altLang="zh-CN" sz="2000" dirty="0" smtClean="0">
              <a:latin typeface="微软雅黑" pitchFamily="34" charset="-122"/>
              <a:ea typeface="微软雅黑" pitchFamily="34" charset="-122"/>
            </a:endParaRPr>
          </a:p>
        </p:txBody>
      </p:sp>
      <p:sp>
        <p:nvSpPr>
          <p:cNvPr id="17"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739611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238125" y="3429000"/>
            <a:ext cx="3214688" cy="314325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endParaRPr lang="zh-CN" altLang="en-US" sz="2400"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029" name="组合 4"/>
          <p:cNvGrpSpPr>
            <a:grpSpLocks/>
          </p:cNvGrpSpPr>
          <p:nvPr/>
        </p:nvGrpSpPr>
        <p:grpSpPr bwMode="auto">
          <a:xfrm>
            <a:off x="685800" y="422275"/>
            <a:ext cx="5273675" cy="642938"/>
            <a:chOff x="632383" y="422260"/>
            <a:chExt cx="4868311" cy="642941"/>
          </a:xfrm>
        </p:grpSpPr>
        <p:pic>
          <p:nvPicPr>
            <p:cNvPr id="1044"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4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1031"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a:t>
            </a:r>
            <a:r>
              <a:rPr lang="zh-CN" altLang="en-US" sz="2400" dirty="0" smtClean="0">
                <a:solidFill>
                  <a:srgbClr val="FF0000"/>
                </a:solidFill>
                <a:latin typeface="微软雅黑" pitchFamily="34" charset="-122"/>
                <a:ea typeface="微软雅黑" pitchFamily="34" charset="-122"/>
              </a:rPr>
              <a:t>造价行业发展的</a:t>
            </a:r>
            <a:r>
              <a:rPr lang="zh-CN" altLang="en-US" sz="2400" dirty="0">
                <a:solidFill>
                  <a:srgbClr val="FF0000"/>
                </a:solidFill>
                <a:latin typeface="微软雅黑" pitchFamily="34" charset="-122"/>
                <a:ea typeface="微软雅黑" pitchFamily="34" charset="-122"/>
              </a:rPr>
              <a:t>成就、发展方向和任务</a:t>
            </a:r>
          </a:p>
        </p:txBody>
      </p:sp>
      <p:grpSp>
        <p:nvGrpSpPr>
          <p:cNvPr id="1032"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1036"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1026" name="Object 1"/>
          <p:cNvGraphicFramePr>
            <a:graphicFrameLocks/>
          </p:cNvGraphicFramePr>
          <p:nvPr/>
        </p:nvGraphicFramePr>
        <p:xfrm>
          <a:off x="3810000" y="2143125"/>
          <a:ext cx="5857875" cy="3929063"/>
        </p:xfrm>
        <a:graphic>
          <a:graphicData uri="http://schemas.openxmlformats.org/presentationml/2006/ole">
            <mc:AlternateContent xmlns:mc="http://schemas.openxmlformats.org/markup-compatibility/2006">
              <mc:Choice xmlns:v="urn:schemas-microsoft-com:vml" Requires="v">
                <p:oleObj spid="_x0000_s1045" r:id="rId4" imgW="4200508" imgH="2609314" progId="">
                  <p:embed/>
                </p:oleObj>
              </mc:Choice>
              <mc:Fallback>
                <p:oleObj r:id="rId4" imgW="4200508" imgH="2609314"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143125"/>
                        <a:ext cx="5857875" cy="392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3"/>
          <p:cNvSpPr>
            <a:spLocks noChangeArrowheads="1"/>
          </p:cNvSpPr>
          <p:nvPr/>
        </p:nvSpPr>
        <p:spPr bwMode="auto">
          <a:xfrm>
            <a:off x="452438" y="4000500"/>
            <a:ext cx="2928937" cy="2092325"/>
          </a:xfrm>
          <a:prstGeom prst="rect">
            <a:avLst/>
          </a:prstGeom>
          <a:noFill/>
          <a:ln w="9525" algn="ctr">
            <a:noFill/>
            <a:miter lim="800000"/>
            <a:headEnd/>
            <a:tailEnd/>
          </a:ln>
        </p:spPr>
        <p:txBody>
          <a:bodyPr anchor="ctr">
            <a:spAutoFit/>
          </a:bodyPr>
          <a:lstStyle/>
          <a:p>
            <a:pPr indent="304800" eaLnBrk="0" hangingPunct="0"/>
            <a:r>
              <a:rPr lang="zh-CN" altLang="en-US"/>
              <a:t>企业总体情况</a:t>
            </a:r>
          </a:p>
          <a:p>
            <a:pPr indent="304800" eaLnBrk="0" hangingPunct="0"/>
            <a:r>
              <a:rPr lang="en-US" altLang="zh-CN" b="0">
                <a:latin typeface="微软雅黑" pitchFamily="34" charset="-122"/>
                <a:ea typeface="微软雅黑" pitchFamily="34" charset="-122"/>
                <a:cs typeface="Calibri" pitchFamily="34" charset="0"/>
              </a:rPr>
              <a:t>6794</a:t>
            </a:r>
            <a:r>
              <a:rPr lang="zh-CN" altLang="en-US" b="0">
                <a:latin typeface="微软雅黑" pitchFamily="34" charset="-122"/>
                <a:ea typeface="微软雅黑" pitchFamily="34" charset="-122"/>
                <a:cs typeface="Calibri" pitchFamily="34" charset="0"/>
              </a:rPr>
              <a:t>家造价咨询企业中，甲级资质企业</a:t>
            </a:r>
            <a:r>
              <a:rPr lang="en-US" altLang="zh-CN" b="0">
                <a:latin typeface="微软雅黑" pitchFamily="34" charset="-122"/>
                <a:ea typeface="微软雅黑" pitchFamily="34" charset="-122"/>
                <a:cs typeface="Calibri" pitchFamily="34" charset="0"/>
              </a:rPr>
              <a:t>2485</a:t>
            </a:r>
            <a:r>
              <a:rPr lang="zh-CN" altLang="en-US" b="0">
                <a:latin typeface="微软雅黑" pitchFamily="34" charset="-122"/>
                <a:ea typeface="微软雅黑" pitchFamily="34" charset="-122"/>
                <a:cs typeface="Calibri" pitchFamily="34" charset="0"/>
              </a:rPr>
              <a:t>家，占</a:t>
            </a:r>
            <a:r>
              <a:rPr lang="en-US" altLang="zh-CN" b="0">
                <a:latin typeface="微软雅黑" pitchFamily="34" charset="-122"/>
                <a:ea typeface="微软雅黑" pitchFamily="34" charset="-122"/>
                <a:cs typeface="Calibri" pitchFamily="34" charset="0"/>
              </a:rPr>
              <a:t>36.58%</a:t>
            </a:r>
            <a:r>
              <a:rPr lang="zh-CN" altLang="en-US" b="0">
                <a:latin typeface="微软雅黑" pitchFamily="34" charset="-122"/>
                <a:ea typeface="微软雅黑" pitchFamily="34" charset="-122"/>
                <a:cs typeface="Calibri" pitchFamily="34" charset="0"/>
              </a:rPr>
              <a:t>；乙级资质企业</a:t>
            </a:r>
            <a:r>
              <a:rPr lang="en-US" altLang="zh-CN" b="0">
                <a:latin typeface="微软雅黑" pitchFamily="34" charset="-122"/>
                <a:ea typeface="微软雅黑" pitchFamily="34" charset="-122"/>
                <a:cs typeface="Calibri" pitchFamily="34" charset="0"/>
              </a:rPr>
              <a:t>4309</a:t>
            </a:r>
            <a:r>
              <a:rPr lang="zh-CN" altLang="en-US" b="0">
                <a:latin typeface="微软雅黑" pitchFamily="34" charset="-122"/>
                <a:ea typeface="微软雅黑" pitchFamily="34" charset="-122"/>
                <a:cs typeface="Calibri" pitchFamily="34" charset="0"/>
              </a:rPr>
              <a:t>家，占比</a:t>
            </a:r>
            <a:r>
              <a:rPr lang="en-US" altLang="zh-CN" b="0">
                <a:latin typeface="微软雅黑" pitchFamily="34" charset="-122"/>
                <a:ea typeface="微软雅黑" pitchFamily="34" charset="-122"/>
                <a:cs typeface="Calibri" pitchFamily="34" charset="0"/>
              </a:rPr>
              <a:t>63.42%</a:t>
            </a:r>
            <a:r>
              <a:rPr lang="zh-CN" altLang="en-US" b="0">
                <a:latin typeface="微软雅黑" pitchFamily="34" charset="-122"/>
                <a:ea typeface="微软雅黑" pitchFamily="34" charset="-122"/>
                <a:cs typeface="Calibri" pitchFamily="34" charset="0"/>
              </a:rPr>
              <a:t>。</a:t>
            </a:r>
            <a:endParaRPr lang="zh-CN" altLang="en-US" b="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0" name="矩形 9"/>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矩形 14"/>
          <p:cNvSpPr/>
          <p:nvPr/>
        </p:nvSpPr>
        <p:spPr>
          <a:xfrm>
            <a:off x="595282" y="2071678"/>
            <a:ext cx="8745202" cy="1631216"/>
          </a:xfrm>
          <a:prstGeom prst="rect">
            <a:avLst/>
          </a:prstGeom>
        </p:spPr>
        <p:txBody>
          <a:bodyPr wrap="square">
            <a:spAutoFit/>
          </a:bodyPr>
          <a:lstStyle/>
          <a:p>
            <a:pPr indent="457200">
              <a:lnSpc>
                <a:spcPct val="150000"/>
              </a:lnSpc>
              <a:defRPr/>
            </a:pPr>
            <a:r>
              <a:rPr lang="zh-CN" altLang="en-US" sz="2000" b="1" dirty="0" smtClean="0">
                <a:solidFill>
                  <a:srgbClr val="0070C0"/>
                </a:solidFill>
                <a:latin typeface="微软雅黑" pitchFamily="34" charset="-122"/>
                <a:ea typeface="微软雅黑" pitchFamily="34" charset="-122"/>
              </a:rPr>
              <a:t>方法库的建设：</a:t>
            </a:r>
            <a:r>
              <a:rPr lang="zh-CN" altLang="en-US" sz="2000" dirty="0" smtClean="0">
                <a:latin typeface="微软雅黑" pitchFamily="34" charset="-122"/>
                <a:ea typeface="微软雅黑" pitchFamily="34" charset="-122"/>
              </a:rPr>
              <a:t>不断推出新的技术标准，将方便工程造价管理，为工程造价信息化提供有力的保障（具体参考标准参见表</a:t>
            </a:r>
            <a:r>
              <a:rPr lang="en-US" altLang="en-US"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a:t>
            </a:r>
          </a:p>
          <a:p>
            <a:pPr marL="457200" indent="-457200">
              <a:lnSpc>
                <a:spcPct val="150000"/>
              </a:lnSpc>
              <a:defRPr/>
            </a:pPr>
            <a:endParaRPr lang="en-US" altLang="zh-CN" b="1" dirty="0" smtClean="0"/>
          </a:p>
        </p:txBody>
      </p:sp>
      <p:pic>
        <p:nvPicPr>
          <p:cNvPr id="16" name="Picture 1"/>
          <p:cNvPicPr>
            <a:picLocks noChangeAspect="1" noChangeArrowheads="1"/>
          </p:cNvPicPr>
          <p:nvPr/>
        </p:nvPicPr>
        <p:blipFill>
          <a:blip r:embed="rId3"/>
          <a:srcRect/>
          <a:stretch>
            <a:fillRect/>
          </a:stretch>
        </p:blipFill>
        <p:spPr bwMode="auto">
          <a:xfrm>
            <a:off x="636385" y="3214710"/>
            <a:ext cx="8667811" cy="3000372"/>
          </a:xfrm>
          <a:prstGeom prst="rect">
            <a:avLst/>
          </a:prstGeom>
          <a:noFill/>
          <a:ln w="9525">
            <a:noFill/>
            <a:miter lim="800000"/>
            <a:headEnd/>
            <a:tailEnd/>
          </a:ln>
          <a:effectLst/>
        </p:spPr>
      </p:pic>
      <p:sp>
        <p:nvSpPr>
          <p:cNvPr id="17"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矩形 17"/>
          <p:cNvSpPr/>
          <p:nvPr/>
        </p:nvSpPr>
        <p:spPr>
          <a:xfrm>
            <a:off x="1006016" y="1643050"/>
            <a:ext cx="8233264" cy="984885"/>
          </a:xfrm>
          <a:prstGeom prst="rect">
            <a:avLst/>
          </a:prstGeom>
        </p:spPr>
        <p:txBody>
          <a:bodyPr wrap="square">
            <a:spAutoFit/>
          </a:bodyPr>
          <a:lstStyle/>
          <a:p>
            <a:pPr lvl="0"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工程造价信息化会在发展中完善</a:t>
            </a:r>
            <a:endParaRPr lang="en-US" altLang="zh-CN"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p:txBody>
      </p:sp>
      <p:sp>
        <p:nvSpPr>
          <p:cNvPr id="19" name="Text Box 52"/>
          <p:cNvSpPr txBox="1">
            <a:spLocks noChangeArrowheads="1"/>
          </p:cNvSpPr>
          <p:nvPr/>
        </p:nvSpPr>
        <p:spPr bwMode="auto">
          <a:xfrm>
            <a:off x="809596" y="1142984"/>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（四）发展展望</a:t>
            </a:r>
            <a:endParaRPr lang="zh-CN" altLang="en-US" sz="2400" dirty="0">
              <a:solidFill>
                <a:srgbClr val="FF0000"/>
              </a:solidFill>
            </a:endParaRPr>
          </a:p>
        </p:txBody>
      </p:sp>
    </p:spTree>
    <p:extLst>
      <p:ext uri="{BB962C8B-B14F-4D97-AF65-F5344CB8AC3E}">
        <p14:creationId xmlns:p14="http://schemas.microsoft.com/office/powerpoint/2010/main" val="37987638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95282" y="2071678"/>
            <a:ext cx="8513028" cy="2092881"/>
          </a:xfrm>
          <a:prstGeom prst="rect">
            <a:avLst/>
          </a:prstGeom>
        </p:spPr>
        <p:txBody>
          <a:bodyPr wrap="square">
            <a:spAutoFit/>
          </a:bodyPr>
          <a:lstStyle/>
          <a:p>
            <a:pPr indent="457200">
              <a:lnSpc>
                <a:spcPct val="150000"/>
              </a:lnSpc>
            </a:pPr>
            <a:r>
              <a:rPr lang="zh-CN" altLang="en-US" sz="2000" b="1" dirty="0" smtClean="0">
                <a:solidFill>
                  <a:srgbClr val="0070C0"/>
                </a:solidFill>
                <a:latin typeface="微软雅黑" pitchFamily="34" charset="-122"/>
                <a:ea typeface="微软雅黑" pitchFamily="34" charset="-122"/>
              </a:rPr>
              <a:t>工具库建设：</a:t>
            </a:r>
            <a:r>
              <a:rPr lang="zh-CN" altLang="en-US" sz="2000" dirty="0" smtClean="0">
                <a:latin typeface="微软雅黑" pitchFamily="34" charset="-122"/>
                <a:ea typeface="微软雅黑" pitchFamily="34" charset="-122"/>
              </a:rPr>
              <a:t>结合新的信息技术和技术标准，会不断研发出与现代工程造价管理相适应的软件，为工程造价管理提供更便捷的服务。</a:t>
            </a:r>
          </a:p>
          <a:p>
            <a:pPr indent="457200">
              <a:lnSpc>
                <a:spcPct val="150000"/>
              </a:lnSpc>
            </a:pPr>
            <a:r>
              <a:rPr lang="zh-CN" altLang="en-US" sz="2000" b="1" dirty="0" smtClean="0">
                <a:solidFill>
                  <a:srgbClr val="0070C0"/>
                </a:solidFill>
                <a:latin typeface="微软雅黑" pitchFamily="34" charset="-122"/>
                <a:ea typeface="微软雅黑" pitchFamily="34" charset="-122"/>
              </a:rPr>
              <a:t>数据库建设：</a:t>
            </a:r>
            <a:r>
              <a:rPr lang="zh-CN" altLang="en-US" sz="2000" dirty="0">
                <a:latin typeface="微软雅黑" pitchFamily="34" charset="-122"/>
                <a:ea typeface="微软雅黑" pitchFamily="34" charset="-122"/>
              </a:rPr>
              <a:t>适应</a:t>
            </a:r>
            <a:r>
              <a:rPr lang="zh-CN" altLang="en-US" sz="2000" dirty="0" smtClean="0">
                <a:latin typeface="微软雅黑" pitchFamily="34" charset="-122"/>
                <a:ea typeface="微软雅黑" pitchFamily="34" charset="-122"/>
              </a:rPr>
              <a:t>工程项目新的管控方式，会不断丰富工程计价定额和工程计价信息，改进定额和信息的编制和管理方式。</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2" name="矩形 11"/>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62" y="4143380"/>
            <a:ext cx="2698990" cy="242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4" y="4071942"/>
            <a:ext cx="4318278" cy="255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8" name="矩形 17"/>
          <p:cNvSpPr/>
          <p:nvPr/>
        </p:nvSpPr>
        <p:spPr>
          <a:xfrm>
            <a:off x="1006016" y="1643050"/>
            <a:ext cx="8233264" cy="984885"/>
          </a:xfrm>
          <a:prstGeom prst="rect">
            <a:avLst/>
          </a:prstGeom>
        </p:spPr>
        <p:txBody>
          <a:bodyPr wrap="square">
            <a:spAutoFit/>
          </a:bodyPr>
          <a:lstStyle/>
          <a:p>
            <a:pPr lvl="0"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3</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工程造价信息化会在发展中完善</a:t>
            </a:r>
            <a:endParaRPr lang="en-US" altLang="zh-CN"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p:txBody>
      </p:sp>
      <p:sp>
        <p:nvSpPr>
          <p:cNvPr id="19" name="Text Box 52"/>
          <p:cNvSpPr txBox="1">
            <a:spLocks noChangeArrowheads="1"/>
          </p:cNvSpPr>
          <p:nvPr/>
        </p:nvSpPr>
        <p:spPr bwMode="auto">
          <a:xfrm>
            <a:off x="809596" y="1142984"/>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（四）发展展望</a:t>
            </a:r>
            <a:endParaRPr lang="zh-CN" altLang="en-US" sz="2400" dirty="0">
              <a:solidFill>
                <a:srgbClr val="FF0000"/>
              </a:solidFill>
            </a:endParaRPr>
          </a:p>
        </p:txBody>
      </p:sp>
    </p:spTree>
    <p:extLst>
      <p:ext uri="{BB962C8B-B14F-4D97-AF65-F5344CB8AC3E}">
        <p14:creationId xmlns:p14="http://schemas.microsoft.com/office/powerpoint/2010/main" val="277915072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47685" y="2342473"/>
            <a:ext cx="8958165" cy="3631763"/>
          </a:xfrm>
          <a:prstGeom prst="rect">
            <a:avLst/>
          </a:prstGeom>
        </p:spPr>
        <p:txBody>
          <a:bodyPr wrap="square">
            <a:spAutoFit/>
          </a:bodyPr>
          <a:lstStyle/>
          <a:p>
            <a:pPr indent="536575">
              <a:lnSpc>
                <a:spcPct val="150000"/>
              </a:lnSpc>
              <a:buFont typeface="Wingdings" pitchFamily="2" charset="2"/>
              <a:buChar char="Ø"/>
              <a:defRPr/>
            </a:pPr>
            <a:r>
              <a:rPr lang="zh-CN" altLang="en-US" sz="2000" b="1" dirty="0" smtClean="0">
                <a:solidFill>
                  <a:srgbClr val="1D8AC8"/>
                </a:solidFill>
                <a:latin typeface="微软雅黑" pitchFamily="34" charset="-122"/>
                <a:ea typeface="微软雅黑" pitchFamily="34" charset="-122"/>
              </a:rPr>
              <a:t>信息技术的发展有助于丰富和完善，与建筑技术发展水平相适应的各类工程计价定额，方便工程计价。</a:t>
            </a:r>
            <a:endParaRPr lang="en-US" altLang="zh-CN" sz="2000" b="1" dirty="0" smtClean="0">
              <a:solidFill>
                <a:srgbClr val="1D8AC8"/>
              </a:solidFill>
              <a:latin typeface="微软雅黑" pitchFamily="34" charset="-122"/>
              <a:ea typeface="微软雅黑" pitchFamily="34" charset="-122"/>
            </a:endParaRPr>
          </a:p>
          <a:p>
            <a:pPr indent="536575">
              <a:lnSpc>
                <a:spcPct val="150000"/>
              </a:lnSpc>
              <a:buFont typeface="Wingdings" pitchFamily="2" charset="2"/>
              <a:buChar char="Ø"/>
              <a:defRPr/>
            </a:pPr>
            <a:r>
              <a:rPr lang="zh-CN" altLang="en-US" sz="2000" b="1" dirty="0" smtClean="0">
                <a:solidFill>
                  <a:srgbClr val="1D8AC8"/>
                </a:solidFill>
                <a:latin typeface="微软雅黑" pitchFamily="34" charset="-122"/>
                <a:ea typeface="微软雅黑" pitchFamily="34" charset="-122"/>
              </a:rPr>
              <a:t>信息技术的发展有助于建设工程要素价格、典型工程数据信息的收集与共享，使工程计价更准确、快捷，实现工程造价的有效控制、动态管理，促进项目的科学决策。</a:t>
            </a:r>
            <a:endParaRPr lang="en-US" altLang="zh-CN" sz="2000" b="1" dirty="0" smtClean="0">
              <a:solidFill>
                <a:srgbClr val="1D8AC8"/>
              </a:solidFill>
              <a:latin typeface="微软雅黑" pitchFamily="34" charset="-122"/>
              <a:ea typeface="微软雅黑" pitchFamily="34" charset="-122"/>
            </a:endParaRPr>
          </a:p>
          <a:p>
            <a:pPr indent="536575">
              <a:lnSpc>
                <a:spcPct val="150000"/>
              </a:lnSpc>
              <a:buFont typeface="Wingdings" pitchFamily="2" charset="2"/>
              <a:buChar char="Ø"/>
              <a:defRPr/>
            </a:pPr>
            <a:r>
              <a:rPr lang="zh-CN" altLang="en-US" sz="2000" b="1" dirty="0" smtClean="0">
                <a:solidFill>
                  <a:srgbClr val="1D8AC8"/>
                </a:solidFill>
                <a:latin typeface="微软雅黑" pitchFamily="34" charset="-122"/>
                <a:ea typeface="微软雅黑" pitchFamily="34" charset="-122"/>
              </a:rPr>
              <a:t>工程</a:t>
            </a:r>
            <a:r>
              <a:rPr lang="zh-CN" altLang="en-US" sz="2000" b="1" dirty="0">
                <a:solidFill>
                  <a:srgbClr val="1D8AC8"/>
                </a:solidFill>
                <a:latin typeface="微软雅黑" pitchFamily="34" charset="-122"/>
                <a:ea typeface="微软雅黑" pitchFamily="34" charset="-122"/>
              </a:rPr>
              <a:t>造价管理与信息技术的融合，将进一步促进工程造价有效管理和项目价值的提升</a:t>
            </a:r>
            <a:r>
              <a:rPr lang="zh-CN" altLang="en-US" sz="2000" b="1" dirty="0" smtClean="0">
                <a:solidFill>
                  <a:srgbClr val="1D8AC8"/>
                </a:solidFill>
                <a:latin typeface="微软雅黑" pitchFamily="34" charset="-122"/>
                <a:ea typeface="微软雅黑" pitchFamily="34" charset="-122"/>
              </a:rPr>
              <a:t>。</a:t>
            </a:r>
            <a:endParaRPr lang="en-US" altLang="zh-CN" sz="2000" b="1" dirty="0">
              <a:solidFill>
                <a:srgbClr val="1D8AC8"/>
              </a:solidFill>
              <a:latin typeface="微软雅黑" pitchFamily="34" charset="-122"/>
              <a:ea typeface="微软雅黑" pitchFamily="34" charset="-122"/>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3" name="矩形 12"/>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5" y="4286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19" name="矩形 18"/>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15" name="矩形 14"/>
          <p:cNvSpPr/>
          <p:nvPr/>
        </p:nvSpPr>
        <p:spPr>
          <a:xfrm>
            <a:off x="952472" y="1785926"/>
            <a:ext cx="8233264" cy="984885"/>
          </a:xfrm>
          <a:prstGeom prst="rect">
            <a:avLst/>
          </a:prstGeom>
        </p:spPr>
        <p:txBody>
          <a:bodyPr wrap="square">
            <a:spAutoFit/>
          </a:bodyPr>
          <a:lstStyle/>
          <a:p>
            <a:pPr lvl="0" latinLnBrk="1">
              <a:lnSpc>
                <a:spcPct val="120000"/>
              </a:lnSpc>
            </a:pPr>
            <a:r>
              <a:rPr kumimoji="1" lang="zh-CN" altLang="en-US" b="1" dirty="0" smtClean="0">
                <a:solidFill>
                  <a:srgbClr val="C00000"/>
                </a:solidFill>
                <a:latin typeface="微软雅黑" pitchFamily="34" charset="-122"/>
                <a:ea typeface="微软雅黑" pitchFamily="34" charset="-122"/>
              </a:rPr>
              <a:t>（</a:t>
            </a:r>
            <a:r>
              <a:rPr kumimoji="1" lang="en-US" altLang="zh-CN" b="1" dirty="0" smtClean="0">
                <a:solidFill>
                  <a:srgbClr val="C00000"/>
                </a:solidFill>
                <a:latin typeface="微软雅黑" pitchFamily="34" charset="-122"/>
                <a:ea typeface="微软雅黑" pitchFamily="34" charset="-122"/>
              </a:rPr>
              <a:t>4</a:t>
            </a:r>
            <a:r>
              <a:rPr kumimoji="1" lang="zh-CN" altLang="en-US" b="1"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工程造价信息化的未来</a:t>
            </a:r>
            <a:endParaRPr lang="en-US" altLang="zh-CN" dirty="0" smtClean="0">
              <a:solidFill>
                <a:srgbClr val="C00000"/>
              </a:solidFill>
              <a:latin typeface="微软雅黑" pitchFamily="34" charset="-122"/>
              <a:ea typeface="微软雅黑" pitchFamily="34" charset="-122"/>
            </a:endParaRPr>
          </a:p>
          <a:p>
            <a:pPr latinLnBrk="1">
              <a:lnSpc>
                <a:spcPct val="120000"/>
              </a:lnSpc>
            </a:pPr>
            <a:endParaRPr lang="en-US" altLang="zh-CN" dirty="0" smtClean="0">
              <a:solidFill>
                <a:srgbClr val="C00000"/>
              </a:solidFill>
              <a:latin typeface="微软雅黑" pitchFamily="34" charset="-122"/>
              <a:ea typeface="微软雅黑" pitchFamily="34" charset="-122"/>
            </a:endParaRPr>
          </a:p>
        </p:txBody>
      </p:sp>
      <p:sp>
        <p:nvSpPr>
          <p:cNvPr id="16" name="Text Box 52"/>
          <p:cNvSpPr txBox="1">
            <a:spLocks noChangeArrowheads="1"/>
          </p:cNvSpPr>
          <p:nvPr/>
        </p:nvSpPr>
        <p:spPr bwMode="auto">
          <a:xfrm>
            <a:off x="809596" y="1142984"/>
            <a:ext cx="3132138" cy="494366"/>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（四）发展展望</a:t>
            </a:r>
            <a:endParaRPr lang="zh-CN" altLang="en-US" sz="2400" dirty="0">
              <a:solidFill>
                <a:srgbClr val="FF0000"/>
              </a:solidFill>
            </a:endParaRPr>
          </a:p>
        </p:txBody>
      </p:sp>
    </p:spTree>
    <p:extLst>
      <p:ext uri="{BB962C8B-B14F-4D97-AF65-F5344CB8AC3E}">
        <p14:creationId xmlns:p14="http://schemas.microsoft.com/office/powerpoint/2010/main" val="16413055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ChangeArrowheads="1"/>
          </p:cNvSpPr>
          <p:nvPr/>
        </p:nvSpPr>
        <p:spPr bwMode="auto">
          <a:xfrm>
            <a:off x="2166918" y="472756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6" name="Rectangle 32"/>
          <p:cNvSpPr>
            <a:spLocks noChangeArrowheads="1"/>
          </p:cNvSpPr>
          <p:nvPr/>
        </p:nvSpPr>
        <p:spPr bwMode="auto">
          <a:xfrm>
            <a:off x="2166918" y="2349491"/>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7" name="Rectangle 33"/>
          <p:cNvSpPr>
            <a:spLocks noChangeArrowheads="1"/>
          </p:cNvSpPr>
          <p:nvPr/>
        </p:nvSpPr>
        <p:spPr bwMode="auto">
          <a:xfrm>
            <a:off x="2166918" y="3141652"/>
            <a:ext cx="5243807" cy="185738"/>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8" name="Rectangle 34"/>
          <p:cNvSpPr>
            <a:spLocks noChangeArrowheads="1"/>
          </p:cNvSpPr>
          <p:nvPr/>
        </p:nvSpPr>
        <p:spPr bwMode="auto">
          <a:xfrm>
            <a:off x="2166918" y="3933816"/>
            <a:ext cx="524380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11" name="AutoShape 9"/>
          <p:cNvSpPr>
            <a:spLocks noChangeArrowheads="1"/>
          </p:cNvSpPr>
          <p:nvPr/>
        </p:nvSpPr>
        <p:spPr bwMode="auto">
          <a:xfrm>
            <a:off x="2208193" y="1928802"/>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en-US" i="1">
              <a:latin typeface="微软雅黑" pitchFamily="34" charset="-122"/>
            </a:endParaRPr>
          </a:p>
        </p:txBody>
      </p:sp>
      <p:sp>
        <p:nvSpPr>
          <p:cNvPr id="12" name="AutoShape 12"/>
          <p:cNvSpPr>
            <a:spLocks noChangeArrowheads="1"/>
          </p:cNvSpPr>
          <p:nvPr/>
        </p:nvSpPr>
        <p:spPr bwMode="auto">
          <a:xfrm>
            <a:off x="2208193" y="2720965"/>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pPr algn="ctr"/>
            <a:endParaRPr lang="zh-CN" altLang="zh-CN" i="1">
              <a:latin typeface="微软雅黑" pitchFamily="34" charset="-122"/>
            </a:endParaRPr>
          </a:p>
        </p:txBody>
      </p:sp>
      <p:sp>
        <p:nvSpPr>
          <p:cNvPr id="13" name="AutoShape 15"/>
          <p:cNvSpPr>
            <a:spLocks noChangeArrowheads="1"/>
          </p:cNvSpPr>
          <p:nvPr/>
        </p:nvSpPr>
        <p:spPr bwMode="auto">
          <a:xfrm>
            <a:off x="2208193" y="3513127"/>
            <a:ext cx="5210982" cy="533400"/>
          </a:xfrm>
          <a:prstGeom prst="roundRect">
            <a:avLst>
              <a:gd name="adj" fmla="val 16667"/>
            </a:avLst>
          </a:prstGeom>
          <a:gradFill rotWithShape="1">
            <a:gsLst>
              <a:gs pos="0">
                <a:srgbClr val="FFFFFF"/>
              </a:gs>
              <a:gs pos="100000">
                <a:srgbClr val="DDDDDD"/>
              </a:gs>
            </a:gsLst>
            <a:lin ang="5400000" scaled="1"/>
          </a:gra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14" name="AutoShape 18"/>
          <p:cNvSpPr>
            <a:spLocks noChangeArrowheads="1"/>
          </p:cNvSpPr>
          <p:nvPr/>
        </p:nvSpPr>
        <p:spPr bwMode="auto">
          <a:xfrm>
            <a:off x="2208193" y="4305290"/>
            <a:ext cx="5210982" cy="533400"/>
          </a:xfrm>
          <a:prstGeom prst="roundRect">
            <a:avLst>
              <a:gd name="adj" fmla="val 16667"/>
            </a:avLst>
          </a:prstGeom>
          <a:solidFill>
            <a:schemeClr val="bg1">
              <a:lumMod val="95000"/>
            </a:schemeClr>
          </a:solidFill>
          <a:ln w="9525" algn="ctr">
            <a:noFill/>
            <a:round/>
            <a:headEnd/>
            <a:tailEnd/>
          </a:ln>
        </p:spPr>
        <p:txBody>
          <a:bodyPr wrap="none" anchor="ctr"/>
          <a:lstStyle/>
          <a:p>
            <a:endParaRPr lang="zh-CN" altLang="en-US">
              <a:ea typeface="华文细黑" pitchFamily="2" charset="-122"/>
            </a:endParaRPr>
          </a:p>
        </p:txBody>
      </p:sp>
      <p:sp>
        <p:nvSpPr>
          <p:cNvPr id="15" name="AutoShape 19"/>
          <p:cNvSpPr>
            <a:spLocks noChangeArrowheads="1"/>
          </p:cNvSpPr>
          <p:nvPr/>
        </p:nvSpPr>
        <p:spPr bwMode="auto">
          <a:xfrm>
            <a:off x="5252868" y="5333306"/>
            <a:ext cx="372018" cy="215900"/>
          </a:xfrm>
          <a:prstGeom prst="leftArrow">
            <a:avLst>
              <a:gd name="adj1" fmla="val 50278"/>
              <a:gd name="adj2" fmla="val 72731"/>
            </a:avLst>
          </a:prstGeom>
          <a:solidFill>
            <a:schemeClr val="bg1"/>
          </a:solidFill>
          <a:ln w="9525">
            <a:noFill/>
            <a:miter lim="800000"/>
            <a:headEnd/>
            <a:tailEnd/>
          </a:ln>
        </p:spPr>
        <p:txBody>
          <a:bodyPr wrap="none" anchor="ctr"/>
          <a:lstStyle/>
          <a:p>
            <a:endParaRPr lang="zh-CN" altLang="en-US" b="0">
              <a:ea typeface="华文细黑" pitchFamily="2" charset="-122"/>
            </a:endParaRPr>
          </a:p>
        </p:txBody>
      </p:sp>
      <p:sp>
        <p:nvSpPr>
          <p:cNvPr id="22" name="AutoShape 26"/>
          <p:cNvSpPr>
            <a:spLocks noChangeArrowheads="1"/>
          </p:cNvSpPr>
          <p:nvPr/>
        </p:nvSpPr>
        <p:spPr bwMode="auto">
          <a:xfrm>
            <a:off x="2476483" y="19288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内涵与任务</a:t>
            </a:r>
            <a:endParaRPr lang="en-US" altLang="zh-CN" sz="2400" b="1" dirty="0">
              <a:latin typeface="微软雅黑" pitchFamily="34" charset="-122"/>
              <a:ea typeface="微软雅黑" pitchFamily="34" charset="-122"/>
            </a:endParaRPr>
          </a:p>
        </p:txBody>
      </p:sp>
      <p:sp>
        <p:nvSpPr>
          <p:cNvPr id="23" name="AutoShape 27"/>
          <p:cNvSpPr>
            <a:spLocks noChangeArrowheads="1"/>
          </p:cNvSpPr>
          <p:nvPr/>
        </p:nvSpPr>
        <p:spPr bwMode="auto">
          <a:xfrm>
            <a:off x="2541653" y="2720965"/>
            <a:ext cx="4655691" cy="533400"/>
          </a:xfrm>
          <a:prstGeom prst="roundRect">
            <a:avLst>
              <a:gd name="adj" fmla="val 0"/>
            </a:avLst>
          </a:prstGeom>
          <a:noFill/>
          <a:ln w="3175">
            <a:noFill/>
            <a:round/>
            <a:headEnd/>
            <a:tailEnd/>
          </a:ln>
        </p:spPr>
        <p:txBody>
          <a:bodyPr wrap="none" anchor="ctr"/>
          <a:lstStyle/>
          <a:p>
            <a:pPr lvl="1"/>
            <a:r>
              <a:rPr lang="zh-CN" altLang="en-US" sz="2400" b="1" dirty="0" smtClean="0">
                <a:latin typeface="微软雅黑" pitchFamily="34" charset="-122"/>
                <a:ea typeface="微软雅黑" pitchFamily="34" charset="-122"/>
              </a:rPr>
              <a:t>发展现状</a:t>
            </a:r>
            <a:endParaRPr lang="en-US" altLang="zh-CN" sz="2400" b="1" dirty="0">
              <a:latin typeface="微软雅黑" pitchFamily="34" charset="-122"/>
              <a:ea typeface="微软雅黑" pitchFamily="34" charset="-122"/>
            </a:endParaRPr>
          </a:p>
        </p:txBody>
      </p:sp>
      <p:sp>
        <p:nvSpPr>
          <p:cNvPr id="24" name="AutoShape 28"/>
          <p:cNvSpPr>
            <a:spLocks noChangeArrowheads="1"/>
          </p:cNvSpPr>
          <p:nvPr/>
        </p:nvSpPr>
        <p:spPr bwMode="auto">
          <a:xfrm>
            <a:off x="2498659" y="3513127"/>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系统构建</a:t>
            </a:r>
            <a:endParaRPr lang="en-US" altLang="zh-CN" sz="2400" b="1" dirty="0">
              <a:latin typeface="微软雅黑" pitchFamily="34" charset="-122"/>
              <a:ea typeface="微软雅黑" pitchFamily="34" charset="-122"/>
            </a:endParaRPr>
          </a:p>
        </p:txBody>
      </p:sp>
      <p:sp>
        <p:nvSpPr>
          <p:cNvPr id="25" name="AutoShape 29"/>
          <p:cNvSpPr>
            <a:spLocks noChangeArrowheads="1"/>
          </p:cNvSpPr>
          <p:nvPr/>
        </p:nvSpPr>
        <p:spPr bwMode="auto">
          <a:xfrm>
            <a:off x="2498659" y="4303702"/>
            <a:ext cx="4655691" cy="533400"/>
          </a:xfrm>
          <a:prstGeom prst="roundRect">
            <a:avLst>
              <a:gd name="adj" fmla="val 0"/>
            </a:avLst>
          </a:prstGeom>
          <a:noFill/>
          <a:ln w="3175">
            <a:noFill/>
            <a:round/>
            <a:headEnd/>
            <a:tailEnd/>
          </a:ln>
        </p:spPr>
        <p:txBody>
          <a:bodyPr wrap="none" lIns="144000" anchor="ctr"/>
          <a:lstStyle/>
          <a:p>
            <a:pPr lvl="1"/>
            <a:r>
              <a:rPr lang="zh-CN" altLang="en-US" sz="2400" b="1" dirty="0" smtClean="0">
                <a:latin typeface="微软雅黑" pitchFamily="34" charset="-122"/>
                <a:ea typeface="微软雅黑" pitchFamily="34" charset="-122"/>
              </a:rPr>
              <a:t>发展展望</a:t>
            </a:r>
            <a:endParaRPr lang="en-US" altLang="zh-CN" sz="2400" b="1" dirty="0">
              <a:latin typeface="微软雅黑" pitchFamily="34" charset="-122"/>
              <a:ea typeface="微软雅黑" pitchFamily="34" charset="-122"/>
            </a:endParaRPr>
          </a:p>
        </p:txBody>
      </p:sp>
      <p:sp>
        <p:nvSpPr>
          <p:cNvPr id="21" name="TextBox 20"/>
          <p:cNvSpPr txBox="1"/>
          <p:nvPr/>
        </p:nvSpPr>
        <p:spPr>
          <a:xfrm>
            <a:off x="2321700" y="2714621"/>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2</a:t>
            </a:r>
            <a:endParaRPr lang="zh-CN" altLang="en-US" sz="3200" b="1" dirty="0">
              <a:solidFill>
                <a:srgbClr val="1D8AC8"/>
              </a:solidFill>
              <a:latin typeface="Arial Black" pitchFamily="34" charset="0"/>
              <a:ea typeface="隶书" pitchFamily="49" charset="-122"/>
            </a:endParaRPr>
          </a:p>
        </p:txBody>
      </p:sp>
      <p:sp>
        <p:nvSpPr>
          <p:cNvPr id="26" name="TextBox 25"/>
          <p:cNvSpPr txBox="1"/>
          <p:nvPr/>
        </p:nvSpPr>
        <p:spPr>
          <a:xfrm>
            <a:off x="2321700" y="3500438"/>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3</a:t>
            </a:r>
            <a:endParaRPr lang="zh-CN" altLang="en-US" sz="3200" b="1" dirty="0">
              <a:solidFill>
                <a:srgbClr val="1D8AC8"/>
              </a:solidFill>
              <a:latin typeface="Arial Black" pitchFamily="34" charset="0"/>
              <a:ea typeface="隶书" pitchFamily="49" charset="-122"/>
            </a:endParaRPr>
          </a:p>
        </p:txBody>
      </p:sp>
      <p:sp>
        <p:nvSpPr>
          <p:cNvPr id="27" name="TextBox 26"/>
          <p:cNvSpPr txBox="1"/>
          <p:nvPr/>
        </p:nvSpPr>
        <p:spPr>
          <a:xfrm>
            <a:off x="2321700" y="4286257"/>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4</a:t>
            </a:r>
            <a:endParaRPr lang="zh-CN" altLang="en-US" sz="3200" b="1" dirty="0">
              <a:solidFill>
                <a:srgbClr val="1D8AC8"/>
              </a:solidFill>
              <a:latin typeface="Arial Black" pitchFamily="34" charset="0"/>
              <a:ea typeface="隶书" pitchFamily="49" charset="-122"/>
            </a:endParaRPr>
          </a:p>
        </p:txBody>
      </p:sp>
      <p:sp>
        <p:nvSpPr>
          <p:cNvPr id="28" name="TextBox 27"/>
          <p:cNvSpPr txBox="1"/>
          <p:nvPr/>
        </p:nvSpPr>
        <p:spPr>
          <a:xfrm>
            <a:off x="2321700" y="1928803"/>
            <a:ext cx="458780" cy="584775"/>
          </a:xfrm>
          <a:prstGeom prst="rect">
            <a:avLst/>
          </a:prstGeom>
          <a:noFill/>
        </p:spPr>
        <p:txBody>
          <a:bodyPr wrap="none" rtlCol="0">
            <a:spAutoFit/>
          </a:bodyPr>
          <a:lstStyle/>
          <a:p>
            <a:r>
              <a:rPr lang="en-US" altLang="zh-CN" sz="3200" b="1" dirty="0" smtClean="0">
                <a:solidFill>
                  <a:srgbClr val="1D8AC8"/>
                </a:solidFill>
                <a:latin typeface="Arial Black" pitchFamily="34" charset="0"/>
                <a:ea typeface="隶书" pitchFamily="49" charset="-122"/>
              </a:rPr>
              <a:t>1</a:t>
            </a:r>
            <a:endParaRPr lang="zh-CN" altLang="en-US" sz="3200" b="1" dirty="0">
              <a:solidFill>
                <a:srgbClr val="1D8AC8"/>
              </a:solidFill>
              <a:latin typeface="Arial Black" pitchFamily="34" charset="0"/>
              <a:ea typeface="隶书" pitchFamily="49" charset="-122"/>
            </a:endParaRPr>
          </a:p>
        </p:txBody>
      </p:sp>
      <p:grpSp>
        <p:nvGrpSpPr>
          <p:cNvPr id="2" name="组合 1"/>
          <p:cNvGrpSpPr/>
          <p:nvPr/>
        </p:nvGrpSpPr>
        <p:grpSpPr>
          <a:xfrm>
            <a:off x="619094" y="428606"/>
            <a:ext cx="5339991" cy="642941"/>
            <a:chOff x="571472" y="428605"/>
            <a:chExt cx="4929222" cy="642941"/>
          </a:xfrm>
        </p:grpSpPr>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428605"/>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503067" y="430185"/>
              <a:ext cx="3926189"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1" name="矩形 30"/>
            <p:cNvSpPr/>
            <p:nvPr/>
          </p:nvSpPr>
          <p:spPr>
            <a:xfrm>
              <a:off x="1503067" y="928670"/>
              <a:ext cx="3997627"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3" name="组合 33"/>
          <p:cNvGrpSpPr/>
          <p:nvPr/>
        </p:nvGrpSpPr>
        <p:grpSpPr>
          <a:xfrm>
            <a:off x="2200375" y="5148869"/>
            <a:ext cx="5252257" cy="627046"/>
            <a:chOff x="2000232" y="4286256"/>
            <a:chExt cx="4848237" cy="627046"/>
          </a:xfrm>
        </p:grpSpPr>
        <p:sp>
          <p:nvSpPr>
            <p:cNvPr id="35" name="Rectangle 30"/>
            <p:cNvSpPr>
              <a:spLocks noChangeArrowheads="1"/>
            </p:cNvSpPr>
            <p:nvPr/>
          </p:nvSpPr>
          <p:spPr bwMode="auto">
            <a:xfrm>
              <a:off x="2000232" y="4727565"/>
              <a:ext cx="4840437" cy="185737"/>
            </a:xfrm>
            <a:prstGeom prst="rect">
              <a:avLst/>
            </a:prstGeom>
            <a:gradFill rotWithShape="1">
              <a:gsLst>
                <a:gs pos="0">
                  <a:schemeClr val="tx1">
                    <a:alpha val="70000"/>
                  </a:schemeClr>
                </a:gs>
                <a:gs pos="100000">
                  <a:schemeClr val="tx1">
                    <a:alpha val="0"/>
                  </a:schemeClr>
                </a:gs>
              </a:gsLst>
              <a:path path="shape">
                <a:fillToRect l="50000" t="50000" r="50000" b="50000"/>
              </a:path>
            </a:gradFill>
            <a:ln w="9525">
              <a:noFill/>
              <a:miter lim="800000"/>
              <a:headEnd/>
              <a:tailEnd/>
            </a:ln>
          </p:spPr>
          <p:txBody>
            <a:bodyPr wrap="none" anchor="ctr"/>
            <a:lstStyle/>
            <a:p>
              <a:endParaRPr lang="zh-CN" altLang="en-US" b="0">
                <a:ea typeface="华文细黑" pitchFamily="2" charset="-122"/>
              </a:endParaRPr>
            </a:p>
          </p:txBody>
        </p:sp>
        <p:sp>
          <p:nvSpPr>
            <p:cNvPr id="36" name="AutoShape 18"/>
            <p:cNvSpPr>
              <a:spLocks noChangeArrowheads="1"/>
            </p:cNvSpPr>
            <p:nvPr/>
          </p:nvSpPr>
          <p:spPr bwMode="auto">
            <a:xfrm>
              <a:off x="2038332" y="4305290"/>
              <a:ext cx="4810137" cy="533400"/>
            </a:xfrm>
            <a:prstGeom prst="roundRect">
              <a:avLst>
                <a:gd name="adj" fmla="val 16667"/>
              </a:avLst>
            </a:prstGeom>
            <a:solidFill>
              <a:srgbClr val="1D8AC8"/>
            </a:solidFill>
            <a:ln w="9525" algn="ctr">
              <a:solidFill>
                <a:schemeClr val="bg2"/>
              </a:solidFill>
              <a:round/>
              <a:headEnd/>
              <a:tailEnd/>
            </a:ln>
          </p:spPr>
          <p:txBody>
            <a:bodyPr wrap="none" anchor="ctr"/>
            <a:lstStyle/>
            <a:p>
              <a:endParaRPr lang="zh-CN" altLang="en-US" b="0">
                <a:ea typeface="华文细黑" pitchFamily="2" charset="-122"/>
              </a:endParaRPr>
            </a:p>
          </p:txBody>
        </p:sp>
        <p:sp>
          <p:nvSpPr>
            <p:cNvPr id="37" name="AutoShape 29"/>
            <p:cNvSpPr>
              <a:spLocks noChangeArrowheads="1"/>
            </p:cNvSpPr>
            <p:nvPr/>
          </p:nvSpPr>
          <p:spPr bwMode="auto">
            <a:xfrm>
              <a:off x="2306454" y="4303702"/>
              <a:ext cx="4297561" cy="533400"/>
            </a:xfrm>
            <a:prstGeom prst="roundRect">
              <a:avLst>
                <a:gd name="adj" fmla="val 0"/>
              </a:avLst>
            </a:prstGeom>
            <a:noFill/>
            <a:ln w="3175">
              <a:noFill/>
              <a:round/>
              <a:headEnd/>
              <a:tailEnd/>
            </a:ln>
          </p:spPr>
          <p:txBody>
            <a:bodyPr wrap="none" lIns="144000" anchor="ctr"/>
            <a:lstStyle/>
            <a:p>
              <a:pPr lvl="1"/>
              <a:r>
                <a:rPr lang="zh-CN" altLang="en-US" sz="2400" b="1" dirty="0" smtClean="0">
                  <a:solidFill>
                    <a:schemeClr val="bg1"/>
                  </a:solidFill>
                  <a:latin typeface="微软雅黑" pitchFamily="34" charset="-122"/>
                  <a:ea typeface="微软雅黑" pitchFamily="34" charset="-122"/>
                </a:rPr>
                <a:t>几点思考</a:t>
              </a:r>
              <a:endParaRPr lang="en-US" altLang="zh-CN" sz="2400" b="1" dirty="0">
                <a:solidFill>
                  <a:schemeClr val="bg1"/>
                </a:solidFill>
                <a:latin typeface="微软雅黑" pitchFamily="34" charset="-122"/>
                <a:ea typeface="微软雅黑" pitchFamily="34" charset="-122"/>
              </a:endParaRPr>
            </a:p>
          </p:txBody>
        </p:sp>
        <p:sp>
          <p:nvSpPr>
            <p:cNvPr id="38" name="TextBox 37"/>
            <p:cNvSpPr txBox="1"/>
            <p:nvPr/>
          </p:nvSpPr>
          <p:spPr>
            <a:xfrm>
              <a:off x="2182281" y="4286256"/>
              <a:ext cx="423489" cy="584775"/>
            </a:xfrm>
            <a:prstGeom prst="rect">
              <a:avLst/>
            </a:prstGeom>
            <a:noFill/>
          </p:spPr>
          <p:txBody>
            <a:bodyPr wrap="none" rtlCol="0">
              <a:spAutoFit/>
            </a:bodyPr>
            <a:lstStyle/>
            <a:p>
              <a:r>
                <a:rPr lang="en-US" altLang="zh-CN" sz="3200" b="1" dirty="0" smtClean="0">
                  <a:solidFill>
                    <a:schemeClr val="bg1"/>
                  </a:solidFill>
                  <a:latin typeface="Arial Black" pitchFamily="34" charset="0"/>
                  <a:ea typeface="隶书" pitchFamily="49" charset="-122"/>
                </a:rPr>
                <a:t>5</a:t>
              </a:r>
              <a:endParaRPr lang="zh-CN" altLang="en-US" sz="3200" b="1" dirty="0">
                <a:solidFill>
                  <a:schemeClr val="bg1"/>
                </a:solidFill>
                <a:latin typeface="Arial Black" pitchFamily="34" charset="0"/>
                <a:ea typeface="隶书" pitchFamily="49" charset="-122"/>
              </a:endParaRPr>
            </a:p>
          </p:txBody>
        </p:sp>
      </p:grpSp>
      <p:sp>
        <p:nvSpPr>
          <p:cNvPr id="39" name="同侧圆角矩形 4"/>
          <p:cNvSpPr/>
          <p:nvPr/>
        </p:nvSpPr>
        <p:spPr bwMode="auto">
          <a:xfrm>
            <a:off x="7034226" y="5810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25194510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217" y="2598050"/>
            <a:ext cx="7971234" cy="3646533"/>
            <a:chOff x="1331640" y="1935147"/>
            <a:chExt cx="7201173" cy="3646533"/>
          </a:xfrm>
        </p:grpSpPr>
        <p:grpSp>
          <p:nvGrpSpPr>
            <p:cNvPr id="3" name="组合 21"/>
            <p:cNvGrpSpPr>
              <a:grpSpLocks/>
            </p:cNvGrpSpPr>
            <p:nvPr/>
          </p:nvGrpSpPr>
          <p:grpSpPr bwMode="auto">
            <a:xfrm>
              <a:off x="1331640" y="3185886"/>
              <a:ext cx="2661455" cy="1066800"/>
              <a:chOff x="896952" y="1822201"/>
              <a:chExt cx="1981200" cy="1066800"/>
            </a:xfrm>
          </p:grpSpPr>
          <p:sp>
            <p:nvSpPr>
              <p:cNvPr id="23"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24"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b="1" kern="0" noProof="1" smtClean="0">
                    <a:solidFill>
                      <a:sysClr val="windowText" lastClr="000000"/>
                    </a:solidFill>
                    <a:latin typeface="Calibri" pitchFamily="-65" charset="0"/>
                    <a:cs typeface="Arial" charset="0"/>
                  </a:rPr>
                  <a:t>协会</a:t>
                </a:r>
                <a:endParaRPr lang="en-US" sz="2400" b="1" kern="0" noProof="1">
                  <a:solidFill>
                    <a:sysClr val="windowText" lastClr="000000"/>
                  </a:solidFill>
                  <a:latin typeface="Calibri" pitchFamily="-65" charset="0"/>
                  <a:cs typeface="Arial" charset="0"/>
                </a:endParaRPr>
              </a:p>
            </p:txBody>
          </p:sp>
        </p:grpSp>
        <p:grpSp>
          <p:nvGrpSpPr>
            <p:cNvPr id="4" name="组合 24"/>
            <p:cNvGrpSpPr>
              <a:grpSpLocks/>
            </p:cNvGrpSpPr>
            <p:nvPr/>
          </p:nvGrpSpPr>
          <p:grpSpPr bwMode="auto">
            <a:xfrm>
              <a:off x="5314950" y="3224405"/>
              <a:ext cx="3217863" cy="1066800"/>
              <a:chOff x="896952" y="1822201"/>
              <a:chExt cx="1981200" cy="1066800"/>
            </a:xfrm>
          </p:grpSpPr>
          <p:sp>
            <p:nvSpPr>
              <p:cNvPr id="26"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27"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noProof="1" smtClean="0">
                    <a:latin typeface="微软雅黑" pitchFamily="34" charset="-122"/>
                    <a:ea typeface="微软雅黑" pitchFamily="34" charset="-122"/>
                  </a:rPr>
                  <a:t>行业自律和行业服务</a:t>
                </a:r>
                <a:endParaRPr lang="en-US" sz="2400" noProof="1">
                  <a:latin typeface="微软雅黑" pitchFamily="34" charset="-122"/>
                  <a:ea typeface="微软雅黑" pitchFamily="34" charset="-122"/>
                </a:endParaRPr>
              </a:p>
            </p:txBody>
          </p:sp>
        </p:grpSp>
        <p:sp>
          <p:nvSpPr>
            <p:cNvPr id="28" name="Right Arrow 15"/>
            <p:cNvSpPr>
              <a:spLocks noChangeArrowheads="1"/>
            </p:cNvSpPr>
            <p:nvPr/>
          </p:nvSpPr>
          <p:spPr bwMode="auto">
            <a:xfrm>
              <a:off x="4174087" y="3376386"/>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0" name="矩形 28"/>
            <p:cNvSpPr>
              <a:spLocks noChangeArrowheads="1"/>
            </p:cNvSpPr>
            <p:nvPr/>
          </p:nvSpPr>
          <p:spPr bwMode="auto">
            <a:xfrm>
              <a:off x="4282473" y="3516341"/>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作用</a:t>
              </a:r>
              <a:endParaRPr lang="zh-CN" altLang="en-US" sz="2000" b="1" dirty="0">
                <a:solidFill>
                  <a:schemeClr val="bg1"/>
                </a:solidFill>
                <a:latin typeface="微软雅黑" pitchFamily="34" charset="-122"/>
                <a:ea typeface="微软雅黑" pitchFamily="34" charset="-122"/>
              </a:endParaRPr>
            </a:p>
          </p:txBody>
        </p:sp>
        <p:grpSp>
          <p:nvGrpSpPr>
            <p:cNvPr id="5" name="组合 29"/>
            <p:cNvGrpSpPr>
              <a:grpSpLocks/>
            </p:cNvGrpSpPr>
            <p:nvPr/>
          </p:nvGrpSpPr>
          <p:grpSpPr bwMode="auto">
            <a:xfrm>
              <a:off x="1331640" y="1946335"/>
              <a:ext cx="2629173" cy="1066800"/>
              <a:chOff x="896952" y="1822201"/>
              <a:chExt cx="1981200" cy="1066800"/>
            </a:xfrm>
          </p:grpSpPr>
          <p:sp>
            <p:nvSpPr>
              <p:cNvPr id="31"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32"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政府</a:t>
                </a:r>
                <a:endParaRPr lang="zh-CN" altLang="en-US" sz="2400" dirty="0">
                  <a:latin typeface="微软雅黑" pitchFamily="34" charset="-122"/>
                  <a:ea typeface="微软雅黑" pitchFamily="34" charset="-122"/>
                </a:endParaRPr>
              </a:p>
            </p:txBody>
          </p:sp>
        </p:grpSp>
        <p:grpSp>
          <p:nvGrpSpPr>
            <p:cNvPr id="6" name="组合 32"/>
            <p:cNvGrpSpPr>
              <a:grpSpLocks/>
            </p:cNvGrpSpPr>
            <p:nvPr/>
          </p:nvGrpSpPr>
          <p:grpSpPr bwMode="auto">
            <a:xfrm>
              <a:off x="5314950" y="1935147"/>
              <a:ext cx="3217863" cy="1066800"/>
              <a:chOff x="896952" y="1822201"/>
              <a:chExt cx="1981200" cy="1066800"/>
            </a:xfrm>
          </p:grpSpPr>
          <p:sp>
            <p:nvSpPr>
              <p:cNvPr id="34"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35"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行政管理和公共服务</a:t>
                </a:r>
                <a:endParaRPr lang="zh-CN" altLang="en-US" sz="2400" dirty="0">
                  <a:latin typeface="微软雅黑" pitchFamily="34" charset="-122"/>
                  <a:ea typeface="微软雅黑" pitchFamily="34" charset="-122"/>
                </a:endParaRPr>
              </a:p>
            </p:txBody>
          </p:sp>
        </p:grpSp>
        <p:sp>
          <p:nvSpPr>
            <p:cNvPr id="37" name="Right Arrow 15"/>
            <p:cNvSpPr>
              <a:spLocks noChangeArrowheads="1"/>
            </p:cNvSpPr>
            <p:nvPr/>
          </p:nvSpPr>
          <p:spPr bwMode="auto">
            <a:xfrm>
              <a:off x="4184533" y="2136878"/>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4" name="矩形 37"/>
            <p:cNvSpPr>
              <a:spLocks noChangeArrowheads="1"/>
            </p:cNvSpPr>
            <p:nvPr/>
          </p:nvSpPr>
          <p:spPr bwMode="auto">
            <a:xfrm>
              <a:off x="4282474" y="2279723"/>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职责</a:t>
              </a:r>
              <a:endParaRPr lang="zh-CN" altLang="en-US" sz="2000" b="1" dirty="0">
                <a:solidFill>
                  <a:schemeClr val="bg1"/>
                </a:solidFill>
                <a:latin typeface="微软雅黑" pitchFamily="34" charset="-122"/>
                <a:ea typeface="微软雅黑" pitchFamily="34" charset="-122"/>
              </a:endParaRPr>
            </a:p>
          </p:txBody>
        </p:sp>
        <p:grpSp>
          <p:nvGrpSpPr>
            <p:cNvPr id="7" name="组合 38"/>
            <p:cNvGrpSpPr>
              <a:grpSpLocks/>
            </p:cNvGrpSpPr>
            <p:nvPr/>
          </p:nvGrpSpPr>
          <p:grpSpPr bwMode="auto">
            <a:xfrm>
              <a:off x="1331640" y="4514880"/>
              <a:ext cx="2661647" cy="1066800"/>
              <a:chOff x="896952" y="1822201"/>
              <a:chExt cx="1981200" cy="1066800"/>
            </a:xfrm>
          </p:grpSpPr>
          <p:sp>
            <p:nvSpPr>
              <p:cNvPr id="40"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41"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企业</a:t>
                </a:r>
                <a:endParaRPr lang="zh-CN" altLang="en-US" sz="2400" dirty="0">
                  <a:latin typeface="微软雅黑" pitchFamily="34" charset="-122"/>
                  <a:ea typeface="微软雅黑" pitchFamily="34" charset="-122"/>
                </a:endParaRPr>
              </a:p>
            </p:txBody>
          </p:sp>
        </p:grpSp>
        <p:grpSp>
          <p:nvGrpSpPr>
            <p:cNvPr id="8" name="组合 41"/>
            <p:cNvGrpSpPr>
              <a:grpSpLocks/>
            </p:cNvGrpSpPr>
            <p:nvPr/>
          </p:nvGrpSpPr>
          <p:grpSpPr bwMode="auto">
            <a:xfrm>
              <a:off x="5314950" y="4511990"/>
              <a:ext cx="3217863" cy="1066800"/>
              <a:chOff x="896952" y="1822201"/>
              <a:chExt cx="1981200" cy="1066800"/>
            </a:xfrm>
          </p:grpSpPr>
          <p:sp>
            <p:nvSpPr>
              <p:cNvPr id="43"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44"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创造价值与就业机会</a:t>
                </a:r>
                <a:endParaRPr lang="zh-CN" altLang="en-US" sz="2400" dirty="0">
                  <a:latin typeface="微软雅黑" pitchFamily="34" charset="-122"/>
                  <a:ea typeface="微软雅黑" pitchFamily="34" charset="-122"/>
                </a:endParaRPr>
              </a:p>
            </p:txBody>
          </p:sp>
        </p:grpSp>
        <p:sp>
          <p:nvSpPr>
            <p:cNvPr id="45" name="Right Arrow 15"/>
            <p:cNvSpPr>
              <a:spLocks noChangeArrowheads="1"/>
            </p:cNvSpPr>
            <p:nvPr/>
          </p:nvSpPr>
          <p:spPr bwMode="auto">
            <a:xfrm>
              <a:off x="4174087" y="4644039"/>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8" name="矩形 45"/>
            <p:cNvSpPr>
              <a:spLocks noChangeArrowheads="1"/>
            </p:cNvSpPr>
            <p:nvPr/>
          </p:nvSpPr>
          <p:spPr bwMode="auto">
            <a:xfrm>
              <a:off x="4282474" y="4786884"/>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任务</a:t>
              </a:r>
              <a:endParaRPr lang="zh-CN" altLang="en-US" sz="2000" b="1" dirty="0">
                <a:solidFill>
                  <a:schemeClr val="bg1"/>
                </a:solidFill>
                <a:latin typeface="微软雅黑" pitchFamily="34" charset="-122"/>
                <a:ea typeface="微软雅黑" pitchFamily="34" charset="-122"/>
              </a:endParaRPr>
            </a:p>
          </p:txBody>
        </p:sp>
      </p:grpSp>
      <p:grpSp>
        <p:nvGrpSpPr>
          <p:cNvPr id="9" name="组合 28"/>
          <p:cNvGrpSpPr/>
          <p:nvPr/>
        </p:nvGrpSpPr>
        <p:grpSpPr>
          <a:xfrm>
            <a:off x="619094" y="428606"/>
            <a:ext cx="5339991" cy="642941"/>
            <a:chOff x="571472" y="428605"/>
            <a:chExt cx="4929222" cy="642941"/>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428605"/>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503067" y="430185"/>
              <a:ext cx="3926189"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8" name="矩形 37"/>
            <p:cNvSpPr/>
            <p:nvPr/>
          </p:nvSpPr>
          <p:spPr>
            <a:xfrm>
              <a:off x="1503067" y="928670"/>
              <a:ext cx="3997627"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42" name="Text Box 52"/>
          <p:cNvSpPr txBox="1">
            <a:spLocks noChangeArrowheads="1"/>
          </p:cNvSpPr>
          <p:nvPr/>
        </p:nvSpPr>
        <p:spPr bwMode="auto">
          <a:xfrm>
            <a:off x="952472" y="1643050"/>
            <a:ext cx="8268919" cy="830997"/>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a:t>
            </a:r>
            <a:r>
              <a:rPr kumimoji="1" lang="en-US" altLang="zh-CN" sz="2000" b="1" dirty="0" smtClean="0">
                <a:solidFill>
                  <a:srgbClr val="C00000"/>
                </a:solidFill>
                <a:latin typeface="微软雅黑" pitchFamily="34" charset="-122"/>
                <a:ea typeface="微软雅黑" pitchFamily="34" charset="-122"/>
              </a:rPr>
              <a:t>1</a:t>
            </a:r>
            <a:r>
              <a:rPr kumimoji="1" lang="zh-CN" altLang="en-US" sz="2000" b="1" dirty="0" smtClean="0">
                <a:solidFill>
                  <a:srgbClr val="C00000"/>
                </a:solidFill>
                <a:latin typeface="微软雅黑" pitchFamily="34" charset="-122"/>
                <a:ea typeface="微软雅黑" pitchFamily="34" charset="-122"/>
              </a:rPr>
              <a:t>）  政府、协会和企业在工程造价信息化建设中应各司其职，政府应发挥好协会和企业的作用，做到有所为，有所不为。</a:t>
            </a:r>
            <a:endParaRPr kumimoji="1" lang="en-US" altLang="zh-CN" sz="2000" b="1" dirty="0" smtClean="0">
              <a:solidFill>
                <a:srgbClr val="C00000"/>
              </a:solidFill>
              <a:latin typeface="微软雅黑" pitchFamily="34" charset="-122"/>
              <a:ea typeface="微软雅黑" pitchFamily="34" charset="-122"/>
            </a:endParaRPr>
          </a:p>
        </p:txBody>
      </p:sp>
      <p:sp>
        <p:nvSpPr>
          <p:cNvPr id="4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47" name="Text Box 52"/>
          <p:cNvSpPr txBox="1">
            <a:spLocks noChangeArrowheads="1"/>
          </p:cNvSpPr>
          <p:nvPr/>
        </p:nvSpPr>
        <p:spPr bwMode="auto">
          <a:xfrm>
            <a:off x="738158"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（五）几点思考</a:t>
            </a:r>
            <a:endParaRPr lang="zh-CN" altLang="en-US" sz="2400" dirty="0">
              <a:solidFill>
                <a:srgbClr val="FF0000"/>
              </a:solidFill>
            </a:endParaRPr>
          </a:p>
        </p:txBody>
      </p:sp>
    </p:spTree>
    <p:extLst>
      <p:ext uri="{BB962C8B-B14F-4D97-AF65-F5344CB8AC3E}">
        <p14:creationId xmlns:p14="http://schemas.microsoft.com/office/powerpoint/2010/main" val="3915357286"/>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4746" y="2598050"/>
            <a:ext cx="7971234" cy="3646533"/>
            <a:chOff x="1331640" y="1935147"/>
            <a:chExt cx="7201173" cy="3646533"/>
          </a:xfrm>
        </p:grpSpPr>
        <p:grpSp>
          <p:nvGrpSpPr>
            <p:cNvPr id="4" name="组合 21"/>
            <p:cNvGrpSpPr>
              <a:grpSpLocks/>
            </p:cNvGrpSpPr>
            <p:nvPr/>
          </p:nvGrpSpPr>
          <p:grpSpPr bwMode="auto">
            <a:xfrm>
              <a:off x="1331640" y="3185886"/>
              <a:ext cx="2661455" cy="1066800"/>
              <a:chOff x="896952" y="1822201"/>
              <a:chExt cx="1981200" cy="1066800"/>
            </a:xfrm>
          </p:grpSpPr>
          <p:sp>
            <p:nvSpPr>
              <p:cNvPr id="23"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24"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b="1" kern="0" noProof="1" smtClean="0">
                    <a:solidFill>
                      <a:sysClr val="windowText" lastClr="000000"/>
                    </a:solidFill>
                    <a:latin typeface="Calibri" pitchFamily="-65" charset="0"/>
                    <a:cs typeface="Arial" charset="0"/>
                  </a:rPr>
                  <a:t>协会</a:t>
                </a:r>
                <a:endParaRPr lang="en-US" sz="2400" b="1" kern="0" noProof="1">
                  <a:solidFill>
                    <a:sysClr val="windowText" lastClr="000000"/>
                  </a:solidFill>
                  <a:latin typeface="Calibri" pitchFamily="-65" charset="0"/>
                  <a:cs typeface="Arial" charset="0"/>
                </a:endParaRPr>
              </a:p>
            </p:txBody>
          </p:sp>
        </p:grpSp>
        <p:grpSp>
          <p:nvGrpSpPr>
            <p:cNvPr id="5" name="组合 24"/>
            <p:cNvGrpSpPr>
              <a:grpSpLocks/>
            </p:cNvGrpSpPr>
            <p:nvPr/>
          </p:nvGrpSpPr>
          <p:grpSpPr bwMode="auto">
            <a:xfrm>
              <a:off x="5314950" y="3224405"/>
              <a:ext cx="3217863" cy="1066800"/>
              <a:chOff x="896952" y="1822201"/>
              <a:chExt cx="1981200" cy="1066800"/>
            </a:xfrm>
          </p:grpSpPr>
          <p:sp>
            <p:nvSpPr>
              <p:cNvPr id="26"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27"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endParaRPr lang="en-US" sz="2400" noProof="1">
                  <a:latin typeface="微软雅黑" pitchFamily="34" charset="-122"/>
                  <a:ea typeface="微软雅黑" pitchFamily="34" charset="-122"/>
                </a:endParaRPr>
              </a:p>
            </p:txBody>
          </p:sp>
        </p:grpSp>
        <p:sp>
          <p:nvSpPr>
            <p:cNvPr id="28" name="Right Arrow 15"/>
            <p:cNvSpPr>
              <a:spLocks noChangeArrowheads="1"/>
            </p:cNvSpPr>
            <p:nvPr/>
          </p:nvSpPr>
          <p:spPr bwMode="auto">
            <a:xfrm>
              <a:off x="4174087" y="3376386"/>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0" name="矩形 28"/>
            <p:cNvSpPr>
              <a:spLocks noChangeArrowheads="1"/>
            </p:cNvSpPr>
            <p:nvPr/>
          </p:nvSpPr>
          <p:spPr bwMode="auto">
            <a:xfrm>
              <a:off x="4282473" y="3516341"/>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工作</a:t>
              </a:r>
              <a:endParaRPr lang="zh-CN" altLang="en-US" sz="2000" b="1" dirty="0">
                <a:solidFill>
                  <a:schemeClr val="bg1"/>
                </a:solidFill>
                <a:latin typeface="微软雅黑" pitchFamily="34" charset="-122"/>
                <a:ea typeface="微软雅黑" pitchFamily="34" charset="-122"/>
              </a:endParaRPr>
            </a:p>
          </p:txBody>
        </p:sp>
        <p:grpSp>
          <p:nvGrpSpPr>
            <p:cNvPr id="6" name="组合 29"/>
            <p:cNvGrpSpPr>
              <a:grpSpLocks/>
            </p:cNvGrpSpPr>
            <p:nvPr/>
          </p:nvGrpSpPr>
          <p:grpSpPr bwMode="auto">
            <a:xfrm>
              <a:off x="1331640" y="1946335"/>
              <a:ext cx="2629173" cy="1066800"/>
              <a:chOff x="896952" y="1822201"/>
              <a:chExt cx="1981200" cy="1066800"/>
            </a:xfrm>
          </p:grpSpPr>
          <p:sp>
            <p:nvSpPr>
              <p:cNvPr id="31"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32"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政府</a:t>
                </a:r>
                <a:endParaRPr lang="zh-CN" altLang="en-US" sz="2400" dirty="0">
                  <a:latin typeface="微软雅黑" pitchFamily="34" charset="-122"/>
                  <a:ea typeface="微软雅黑" pitchFamily="34" charset="-122"/>
                </a:endParaRPr>
              </a:p>
            </p:txBody>
          </p:sp>
        </p:grpSp>
        <p:grpSp>
          <p:nvGrpSpPr>
            <p:cNvPr id="7" name="组合 32"/>
            <p:cNvGrpSpPr>
              <a:grpSpLocks/>
            </p:cNvGrpSpPr>
            <p:nvPr/>
          </p:nvGrpSpPr>
          <p:grpSpPr bwMode="auto">
            <a:xfrm>
              <a:off x="5314950" y="1935147"/>
              <a:ext cx="3217863" cy="1066800"/>
              <a:chOff x="896952" y="1822201"/>
              <a:chExt cx="1981200" cy="1066800"/>
            </a:xfrm>
          </p:grpSpPr>
          <p:sp>
            <p:nvSpPr>
              <p:cNvPr id="34"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35"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a:spcBef>
                    <a:spcPct val="20000"/>
                  </a:spcBef>
                  <a:defRPr/>
                </a:pPr>
                <a:r>
                  <a:rPr lang="zh-CN" altLang="en-US" dirty="0">
                    <a:latin typeface="微软雅黑" pitchFamily="34" charset="-122"/>
                    <a:ea typeface="微软雅黑" pitchFamily="34" charset="-122"/>
                  </a:rPr>
                  <a:t>共享</a:t>
                </a:r>
                <a:r>
                  <a:rPr lang="zh-CN" altLang="en-US" dirty="0" smtClean="0">
                    <a:latin typeface="微软雅黑" pitchFamily="34" charset="-122"/>
                    <a:ea typeface="微软雅黑" pitchFamily="34" charset="-122"/>
                  </a:rPr>
                  <a:t>平台和标准建设，发布指数、政府投资项目指标以及政府定价和指导价信息</a:t>
                </a:r>
                <a:endParaRPr lang="zh-CN" altLang="en-US" dirty="0">
                  <a:latin typeface="微软雅黑" pitchFamily="34" charset="-122"/>
                  <a:ea typeface="微软雅黑" pitchFamily="34" charset="-122"/>
                </a:endParaRPr>
              </a:p>
            </p:txBody>
          </p:sp>
        </p:grpSp>
        <p:sp>
          <p:nvSpPr>
            <p:cNvPr id="37" name="Right Arrow 15"/>
            <p:cNvSpPr>
              <a:spLocks noChangeArrowheads="1"/>
            </p:cNvSpPr>
            <p:nvPr/>
          </p:nvSpPr>
          <p:spPr bwMode="auto">
            <a:xfrm>
              <a:off x="4184533" y="2136878"/>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4" name="矩形 37"/>
            <p:cNvSpPr>
              <a:spLocks noChangeArrowheads="1"/>
            </p:cNvSpPr>
            <p:nvPr/>
          </p:nvSpPr>
          <p:spPr bwMode="auto">
            <a:xfrm>
              <a:off x="4282474" y="2279723"/>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工作</a:t>
              </a:r>
              <a:endParaRPr lang="zh-CN" altLang="en-US" sz="2000" b="1" dirty="0">
                <a:solidFill>
                  <a:schemeClr val="bg1"/>
                </a:solidFill>
                <a:latin typeface="微软雅黑" pitchFamily="34" charset="-122"/>
                <a:ea typeface="微软雅黑" pitchFamily="34" charset="-122"/>
              </a:endParaRPr>
            </a:p>
          </p:txBody>
        </p:sp>
        <p:grpSp>
          <p:nvGrpSpPr>
            <p:cNvPr id="8" name="组合 38"/>
            <p:cNvGrpSpPr>
              <a:grpSpLocks/>
            </p:cNvGrpSpPr>
            <p:nvPr/>
          </p:nvGrpSpPr>
          <p:grpSpPr bwMode="auto">
            <a:xfrm>
              <a:off x="1331640" y="4514880"/>
              <a:ext cx="2661647" cy="1066800"/>
              <a:chOff x="896952" y="1822201"/>
              <a:chExt cx="1981200" cy="1066800"/>
            </a:xfrm>
          </p:grpSpPr>
          <p:sp>
            <p:nvSpPr>
              <p:cNvPr id="40"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41"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sz="2400" dirty="0" smtClean="0">
                    <a:latin typeface="微软雅黑" pitchFamily="34" charset="-122"/>
                    <a:ea typeface="微软雅黑" pitchFamily="34" charset="-122"/>
                  </a:rPr>
                  <a:t>企业</a:t>
                </a:r>
                <a:endParaRPr lang="zh-CN" altLang="en-US" sz="2400" dirty="0">
                  <a:latin typeface="微软雅黑" pitchFamily="34" charset="-122"/>
                  <a:ea typeface="微软雅黑" pitchFamily="34" charset="-122"/>
                </a:endParaRPr>
              </a:p>
            </p:txBody>
          </p:sp>
        </p:grpSp>
        <p:grpSp>
          <p:nvGrpSpPr>
            <p:cNvPr id="9" name="组合 41"/>
            <p:cNvGrpSpPr>
              <a:grpSpLocks/>
            </p:cNvGrpSpPr>
            <p:nvPr/>
          </p:nvGrpSpPr>
          <p:grpSpPr bwMode="auto">
            <a:xfrm>
              <a:off x="5314950" y="4511990"/>
              <a:ext cx="3217863" cy="1066800"/>
              <a:chOff x="896952" y="1822201"/>
              <a:chExt cx="1981200" cy="1066800"/>
            </a:xfrm>
          </p:grpSpPr>
          <p:sp>
            <p:nvSpPr>
              <p:cNvPr id="43" name="Rectangle 4"/>
              <p:cNvSpPr>
                <a:spLocks noChangeArrowheads="1"/>
              </p:cNvSpPr>
              <p:nvPr/>
            </p:nvSpPr>
            <p:spPr bwMode="auto">
              <a:xfrm>
                <a:off x="896952" y="1822201"/>
                <a:ext cx="1981200" cy="1066800"/>
              </a:xfrm>
              <a:prstGeom prst="rect">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endParaRPr lang="en-US">
                  <a:solidFill>
                    <a:srgbClr val="FFFFFF"/>
                  </a:solidFill>
                  <a:latin typeface="Calibri" pitchFamily="-65" charset="0"/>
                </a:endParaRPr>
              </a:p>
            </p:txBody>
          </p:sp>
          <p:sp>
            <p:nvSpPr>
              <p:cNvPr id="44" name="Rectangle 21"/>
              <p:cNvSpPr>
                <a:spLocks noChangeArrowheads="1"/>
              </p:cNvSpPr>
              <p:nvPr/>
            </p:nvSpPr>
            <p:spPr bwMode="auto">
              <a:xfrm>
                <a:off x="963221" y="1860720"/>
                <a:ext cx="1827396" cy="983982"/>
              </a:xfrm>
              <a:prstGeom prst="rect">
                <a:avLst/>
              </a:prstGeom>
              <a:gradFill>
                <a:gsLst>
                  <a:gs pos="9000">
                    <a:srgbClr val="FFFFFF"/>
                  </a:gs>
                  <a:gs pos="100000">
                    <a:srgbClr val="FFFFFF">
                      <a:lumMod val="95000"/>
                    </a:srgbClr>
                  </a:gs>
                </a:gsLst>
                <a:lin ang="5400000" scaled="1"/>
              </a:gradFill>
              <a:ln w="9525" algn="ctr">
                <a:noFill/>
                <a:miter lim="800000"/>
                <a:headEnd/>
                <a:tailEnd/>
              </a:ln>
              <a:effectLst/>
              <a:scene3d>
                <a:camera prst="orthographicFront"/>
                <a:lightRig rig="balanced" dir="t"/>
              </a:scene3d>
              <a:sp3d prstMaterial="metal"/>
            </p:spPr>
            <p:txBody>
              <a:bodyPr anchor="ctr"/>
              <a:lstStyle/>
              <a:p>
                <a:pPr algn="ctr" defTabSz="801688" fontAlgn="auto">
                  <a:spcBef>
                    <a:spcPct val="20000"/>
                  </a:spcBef>
                  <a:spcAft>
                    <a:spcPts val="0"/>
                  </a:spcAft>
                  <a:defRPr/>
                </a:pPr>
                <a:r>
                  <a:rPr lang="zh-CN" altLang="en-US" dirty="0">
                    <a:latin typeface="微软雅黑" pitchFamily="34" charset="-122"/>
                    <a:ea typeface="微软雅黑" pitchFamily="34" charset="-122"/>
                  </a:rPr>
                  <a:t>建立各类</a:t>
                </a:r>
                <a:r>
                  <a:rPr lang="zh-CN" altLang="en-US" dirty="0" smtClean="0">
                    <a:latin typeface="微软雅黑" pitchFamily="34" charset="-122"/>
                    <a:ea typeface="微软雅黑" pitchFamily="34" charset="-122"/>
                  </a:rPr>
                  <a:t>建设工程数据库和商业的信息系统，提供商业的软件、系统和信息服务等</a:t>
                </a:r>
                <a:endParaRPr lang="zh-CN" altLang="en-US" dirty="0">
                  <a:latin typeface="微软雅黑" pitchFamily="34" charset="-122"/>
                  <a:ea typeface="微软雅黑" pitchFamily="34" charset="-122"/>
                </a:endParaRPr>
              </a:p>
            </p:txBody>
          </p:sp>
        </p:grpSp>
        <p:sp>
          <p:nvSpPr>
            <p:cNvPr id="45" name="Right Arrow 15"/>
            <p:cNvSpPr>
              <a:spLocks noChangeArrowheads="1"/>
            </p:cNvSpPr>
            <p:nvPr/>
          </p:nvSpPr>
          <p:spPr bwMode="auto">
            <a:xfrm>
              <a:off x="4174087" y="4644039"/>
              <a:ext cx="914400" cy="685800"/>
            </a:xfrm>
            <a:prstGeom prst="rightArrow">
              <a:avLst>
                <a:gd name="adj1" fmla="val 50000"/>
                <a:gd name="adj2" fmla="val 50000"/>
              </a:avLst>
            </a:prstGeom>
            <a:solidFill>
              <a:srgbClr val="C00000"/>
            </a:soli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72718" name="矩形 45"/>
            <p:cNvSpPr>
              <a:spLocks noChangeArrowheads="1"/>
            </p:cNvSpPr>
            <p:nvPr/>
          </p:nvSpPr>
          <p:spPr bwMode="auto">
            <a:xfrm>
              <a:off x="4282474" y="4786884"/>
              <a:ext cx="6302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smtClean="0">
                  <a:solidFill>
                    <a:schemeClr val="bg1"/>
                  </a:solidFill>
                  <a:latin typeface="微软雅黑" pitchFamily="34" charset="-122"/>
                  <a:ea typeface="微软雅黑" pitchFamily="34" charset="-122"/>
                </a:rPr>
                <a:t>工作</a:t>
              </a:r>
              <a:endParaRPr lang="zh-CN" altLang="en-US" sz="2000" b="1" dirty="0">
                <a:solidFill>
                  <a:schemeClr val="bg1"/>
                </a:solidFill>
                <a:latin typeface="微软雅黑" pitchFamily="34" charset="-122"/>
                <a:ea typeface="微软雅黑" pitchFamily="34" charset="-122"/>
              </a:endParaRPr>
            </a:p>
          </p:txBody>
        </p:sp>
      </p:grpSp>
      <p:grpSp>
        <p:nvGrpSpPr>
          <p:cNvPr id="10" name="组合 28"/>
          <p:cNvGrpSpPr/>
          <p:nvPr/>
        </p:nvGrpSpPr>
        <p:grpSpPr>
          <a:xfrm>
            <a:off x="619094" y="428606"/>
            <a:ext cx="5339991" cy="642941"/>
            <a:chOff x="571472" y="428605"/>
            <a:chExt cx="4929222" cy="642941"/>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428605"/>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503067" y="430185"/>
              <a:ext cx="3926189"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8" name="矩形 37"/>
            <p:cNvSpPr/>
            <p:nvPr/>
          </p:nvSpPr>
          <p:spPr>
            <a:xfrm>
              <a:off x="1503067" y="928670"/>
              <a:ext cx="3997627"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42" name="Text Box 52"/>
          <p:cNvSpPr txBox="1">
            <a:spLocks noChangeArrowheads="1"/>
          </p:cNvSpPr>
          <p:nvPr/>
        </p:nvSpPr>
        <p:spPr bwMode="auto">
          <a:xfrm>
            <a:off x="881034" y="1571612"/>
            <a:ext cx="8268919" cy="830997"/>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a:t>
            </a:r>
            <a:r>
              <a:rPr kumimoji="1" lang="en-US" altLang="zh-CN" sz="2000" b="1" dirty="0" smtClean="0">
                <a:solidFill>
                  <a:srgbClr val="C00000"/>
                </a:solidFill>
                <a:latin typeface="微软雅黑" pitchFamily="34" charset="-122"/>
                <a:ea typeface="微软雅黑" pitchFamily="34" charset="-122"/>
              </a:rPr>
              <a:t>1</a:t>
            </a:r>
            <a:r>
              <a:rPr kumimoji="1" lang="zh-CN" altLang="en-US" sz="2000" b="1" dirty="0" smtClean="0">
                <a:solidFill>
                  <a:srgbClr val="C00000"/>
                </a:solidFill>
                <a:latin typeface="微软雅黑" pitchFamily="34" charset="-122"/>
                <a:ea typeface="微软雅黑" pitchFamily="34" charset="-122"/>
              </a:rPr>
              <a:t>） 政府、协会和企业在工程造价信息化建设中应各司其职，政府应发挥好协会和企业的作用，做到有所为，有所不为。</a:t>
            </a:r>
            <a:endParaRPr kumimoji="1" lang="en-US" altLang="zh-CN" sz="2000" b="1" dirty="0" smtClean="0">
              <a:solidFill>
                <a:srgbClr val="C00000"/>
              </a:solidFill>
              <a:latin typeface="微软雅黑" pitchFamily="34" charset="-122"/>
              <a:ea typeface="微软雅黑" pitchFamily="34" charset="-122"/>
            </a:endParaRPr>
          </a:p>
        </p:txBody>
      </p:sp>
      <p:sp>
        <p:nvSpPr>
          <p:cNvPr id="3" name="矩形 2"/>
          <p:cNvSpPr/>
          <p:nvPr/>
        </p:nvSpPr>
        <p:spPr>
          <a:xfrm>
            <a:off x="5543585" y="3963416"/>
            <a:ext cx="3404588" cy="1015663"/>
          </a:xfrm>
          <a:prstGeom prst="rect">
            <a:avLst/>
          </a:prstGeom>
        </p:spPr>
        <p:txBody>
          <a:bodyPr wrap="square">
            <a:spAutoFit/>
          </a:bodyPr>
          <a:lstStyle/>
          <a:p>
            <a:pPr algn="ctr" defTabSz="801688">
              <a:spcBef>
                <a:spcPct val="20000"/>
              </a:spcBef>
              <a:defRPr/>
            </a:pPr>
            <a:r>
              <a:rPr lang="zh-CN" altLang="en-US" dirty="0" smtClean="0">
                <a:latin typeface="微软雅黑" pitchFamily="34" charset="-122"/>
                <a:ea typeface="微软雅黑" pitchFamily="34" charset="-122"/>
              </a:rPr>
              <a:t>协助平台</a:t>
            </a:r>
            <a:r>
              <a:rPr lang="zh-CN" altLang="en-US" dirty="0">
                <a:latin typeface="微软雅黑" pitchFamily="34" charset="-122"/>
                <a:ea typeface="微软雅黑" pitchFamily="34" charset="-122"/>
              </a:rPr>
              <a:t>和标准建设</a:t>
            </a:r>
            <a:r>
              <a:rPr lang="zh-CN" altLang="en-US" dirty="0" smtClean="0">
                <a:latin typeface="微软雅黑" pitchFamily="34" charset="-122"/>
                <a:ea typeface="微软雅黑" pitchFamily="34" charset="-122"/>
              </a:rPr>
              <a:t>，进行指数、指标、材价信息的采集和测算、数据库建设等</a:t>
            </a:r>
            <a:endParaRPr lang="zh-CN" altLang="en-US" dirty="0">
              <a:latin typeface="微软雅黑" pitchFamily="34" charset="-122"/>
              <a:ea typeface="微软雅黑" pitchFamily="34" charset="-122"/>
            </a:endParaRPr>
          </a:p>
        </p:txBody>
      </p:sp>
      <p:sp>
        <p:nvSpPr>
          <p:cNvPr id="3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46" name="Text Box 52"/>
          <p:cNvSpPr txBox="1">
            <a:spLocks noChangeArrowheads="1"/>
          </p:cNvSpPr>
          <p:nvPr/>
        </p:nvSpPr>
        <p:spPr bwMode="auto">
          <a:xfrm>
            <a:off x="738158"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（五）几点思考</a:t>
            </a:r>
            <a:endParaRPr lang="zh-CN" altLang="en-US" sz="2400" dirty="0">
              <a:solidFill>
                <a:srgbClr val="FF0000"/>
              </a:solidFill>
            </a:endParaRPr>
          </a:p>
        </p:txBody>
      </p:sp>
    </p:spTree>
    <p:extLst>
      <p:ext uri="{BB962C8B-B14F-4D97-AF65-F5344CB8AC3E}">
        <p14:creationId xmlns:p14="http://schemas.microsoft.com/office/powerpoint/2010/main" val="3682566870"/>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16" y="349706"/>
            <a:ext cx="1050573"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628323" y="430186"/>
            <a:ext cx="4253371"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5" name="矩形 34"/>
          <p:cNvSpPr/>
          <p:nvPr/>
        </p:nvSpPr>
        <p:spPr>
          <a:xfrm>
            <a:off x="1628323" y="928670"/>
            <a:ext cx="4330763"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8" name="Text Box 52"/>
          <p:cNvSpPr txBox="1">
            <a:spLocks noChangeArrowheads="1"/>
          </p:cNvSpPr>
          <p:nvPr/>
        </p:nvSpPr>
        <p:spPr bwMode="auto">
          <a:xfrm>
            <a:off x="881034" y="1643050"/>
            <a:ext cx="8268919" cy="830997"/>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a:t>
            </a:r>
            <a:r>
              <a:rPr kumimoji="1" lang="en-US" altLang="zh-CN" sz="2000" b="1" dirty="0" smtClean="0">
                <a:solidFill>
                  <a:srgbClr val="C00000"/>
                </a:solidFill>
                <a:latin typeface="微软雅黑" pitchFamily="34" charset="-122"/>
                <a:ea typeface="微软雅黑" pitchFamily="34" charset="-122"/>
              </a:rPr>
              <a:t>2</a:t>
            </a:r>
            <a:r>
              <a:rPr kumimoji="1" lang="zh-CN" altLang="en-US" sz="2000" b="1" dirty="0" smtClean="0">
                <a:solidFill>
                  <a:srgbClr val="C00000"/>
                </a:solidFill>
                <a:latin typeface="微软雅黑" pitchFamily="34" charset="-122"/>
                <a:ea typeface="微软雅黑" pitchFamily="34" charset="-122"/>
              </a:rPr>
              <a:t>）  工程造价管理标准、工程计价定额和工程计价信息要适应信息化的发展要求。</a:t>
            </a:r>
            <a:endParaRPr kumimoji="1" lang="en-US" altLang="zh-CN" sz="2000" b="1" dirty="0" smtClean="0">
              <a:solidFill>
                <a:srgbClr val="C00000"/>
              </a:solidFill>
              <a:latin typeface="微软雅黑" pitchFamily="34" charset="-122"/>
              <a:ea typeface="微软雅黑" pitchFamily="34" charset="-122"/>
            </a:endParaRPr>
          </a:p>
        </p:txBody>
      </p:sp>
      <p:sp>
        <p:nvSpPr>
          <p:cNvPr id="3" name="矩形 2"/>
          <p:cNvSpPr/>
          <p:nvPr/>
        </p:nvSpPr>
        <p:spPr>
          <a:xfrm>
            <a:off x="740532" y="2396276"/>
            <a:ext cx="8268919" cy="4247317"/>
          </a:xfrm>
          <a:prstGeom prst="rect">
            <a:avLst/>
          </a:prstGeom>
        </p:spPr>
        <p:txBody>
          <a:bodyPr wrap="square">
            <a:spAutoFit/>
          </a:bodyPr>
          <a:lstStyle/>
          <a:p>
            <a:pPr indent="536575">
              <a:lnSpc>
                <a:spcPct val="150000"/>
              </a:lnSpc>
              <a:buFont typeface="Wingdings" pitchFamily="2" charset="2"/>
              <a:buChar char="Ø"/>
              <a:defRPr/>
            </a:pPr>
            <a:r>
              <a:rPr lang="zh-CN" altLang="en-US" sz="2000" b="1" dirty="0" smtClean="0">
                <a:solidFill>
                  <a:srgbClr val="1D8AC8"/>
                </a:solidFill>
                <a:latin typeface="微软雅黑" pitchFamily="34" charset="-122"/>
                <a:ea typeface="微软雅黑" pitchFamily="34" charset="-122"/>
              </a:rPr>
              <a:t>一是以标准形式表现的项目划分和工程量计算规则要适应</a:t>
            </a:r>
            <a:r>
              <a:rPr lang="en-US" altLang="zh-CN" sz="2000" b="1" dirty="0" smtClean="0">
                <a:solidFill>
                  <a:srgbClr val="1D8AC8"/>
                </a:solidFill>
                <a:latin typeface="微软雅黑" pitchFamily="34" charset="-122"/>
                <a:ea typeface="微软雅黑" pitchFamily="34" charset="-122"/>
              </a:rPr>
              <a:t>BIM</a:t>
            </a:r>
            <a:r>
              <a:rPr lang="zh-CN" altLang="en-US" sz="2000" b="1" dirty="0" smtClean="0">
                <a:solidFill>
                  <a:srgbClr val="1D8AC8"/>
                </a:solidFill>
                <a:latin typeface="微软雅黑" pitchFamily="34" charset="-122"/>
                <a:ea typeface="微软雅黑" pitchFamily="34" charset="-122"/>
              </a:rPr>
              <a:t>技术的发展要求，</a:t>
            </a:r>
            <a:r>
              <a:rPr lang="zh-CN" altLang="en-US" sz="2000" b="1" dirty="0">
                <a:solidFill>
                  <a:srgbClr val="1D8AC8"/>
                </a:solidFill>
                <a:latin typeface="微软雅黑" pitchFamily="34" charset="-122"/>
                <a:ea typeface="微软雅黑" pitchFamily="34" charset="-122"/>
              </a:rPr>
              <a:t>方便与设计</a:t>
            </a:r>
            <a:r>
              <a:rPr lang="zh-CN" altLang="en-US" sz="2000" b="1" dirty="0" smtClean="0">
                <a:solidFill>
                  <a:srgbClr val="1D8AC8"/>
                </a:solidFill>
                <a:latin typeface="微软雅黑" pitchFamily="34" charset="-122"/>
                <a:ea typeface="微软雅黑" pitchFamily="34" charset="-122"/>
              </a:rPr>
              <a:t>配合，工程</a:t>
            </a:r>
            <a:r>
              <a:rPr lang="zh-CN" altLang="en-US" sz="2000" b="1" dirty="0">
                <a:solidFill>
                  <a:srgbClr val="1D8AC8"/>
                </a:solidFill>
                <a:latin typeface="微软雅黑" pitchFamily="34" charset="-122"/>
                <a:ea typeface="微软雅黑" pitchFamily="34" charset="-122"/>
              </a:rPr>
              <a:t>造价管理标准要</a:t>
            </a:r>
            <a:r>
              <a:rPr lang="zh-CN" altLang="en-US" sz="2000" b="1" dirty="0" smtClean="0">
                <a:solidFill>
                  <a:srgbClr val="1D8AC8"/>
                </a:solidFill>
                <a:latin typeface="微软雅黑" pitchFamily="34" charset="-122"/>
                <a:ea typeface="微软雅黑" pitchFamily="34" charset="-122"/>
              </a:rPr>
              <a:t>适应计算机图形计量，快速计价</a:t>
            </a:r>
            <a:r>
              <a:rPr lang="zh-CN" altLang="en-US" sz="2000" b="1" dirty="0">
                <a:solidFill>
                  <a:srgbClr val="1D8AC8"/>
                </a:solidFill>
                <a:latin typeface="微软雅黑" pitchFamily="34" charset="-122"/>
                <a:ea typeface="微软雅黑" pitchFamily="34" charset="-122"/>
              </a:rPr>
              <a:t>和工程管理的</a:t>
            </a:r>
            <a:r>
              <a:rPr lang="zh-CN" altLang="en-US" sz="2000" b="1" dirty="0" smtClean="0">
                <a:solidFill>
                  <a:srgbClr val="1D8AC8"/>
                </a:solidFill>
                <a:latin typeface="微软雅黑" pitchFamily="34" charset="-122"/>
                <a:ea typeface="微软雅黑" pitchFamily="34" charset="-122"/>
              </a:rPr>
              <a:t>需要。</a:t>
            </a:r>
            <a:endParaRPr lang="en-US" altLang="zh-CN" sz="2000" b="1" dirty="0" smtClean="0">
              <a:solidFill>
                <a:srgbClr val="1D8AC8"/>
              </a:solidFill>
              <a:latin typeface="微软雅黑" pitchFamily="34" charset="-122"/>
              <a:ea typeface="微软雅黑" pitchFamily="34" charset="-122"/>
            </a:endParaRPr>
          </a:p>
          <a:p>
            <a:pPr indent="536575">
              <a:lnSpc>
                <a:spcPct val="150000"/>
              </a:lnSpc>
              <a:buFont typeface="Wingdings" pitchFamily="2" charset="2"/>
              <a:buChar char="Ø"/>
              <a:defRPr/>
            </a:pPr>
            <a:r>
              <a:rPr lang="zh-CN" altLang="en-US" sz="2000" b="1" dirty="0">
                <a:solidFill>
                  <a:srgbClr val="1D8AC8"/>
                </a:solidFill>
                <a:latin typeface="微软雅黑" pitchFamily="34" charset="-122"/>
                <a:ea typeface="微软雅黑" pitchFamily="34" charset="-122"/>
              </a:rPr>
              <a:t>二</a:t>
            </a:r>
            <a:r>
              <a:rPr lang="zh-CN" altLang="en-US" sz="2000" b="1" dirty="0" smtClean="0">
                <a:solidFill>
                  <a:srgbClr val="1D8AC8"/>
                </a:solidFill>
                <a:latin typeface="微软雅黑" pitchFamily="34" charset="-122"/>
                <a:ea typeface="微软雅黑" pitchFamily="34" charset="-122"/>
              </a:rPr>
              <a:t>是工程计价定额的要适应不同设计阶段的工程计价要求，形成完善的枝状结构，保持估算指标、概算定额、预算定额项目间的联系与数据交换。</a:t>
            </a:r>
            <a:endParaRPr lang="en-US" altLang="zh-CN" sz="2000" b="1" dirty="0" smtClean="0">
              <a:solidFill>
                <a:srgbClr val="1D8AC8"/>
              </a:solidFill>
              <a:latin typeface="微软雅黑" pitchFamily="34" charset="-122"/>
              <a:ea typeface="微软雅黑" pitchFamily="34" charset="-122"/>
            </a:endParaRPr>
          </a:p>
          <a:p>
            <a:pPr indent="536575">
              <a:lnSpc>
                <a:spcPct val="150000"/>
              </a:lnSpc>
              <a:buFont typeface="Wingdings" pitchFamily="2" charset="2"/>
              <a:buChar char="Ø"/>
              <a:defRPr/>
            </a:pPr>
            <a:r>
              <a:rPr lang="zh-CN" altLang="en-US" sz="2000" b="1" dirty="0" smtClean="0">
                <a:solidFill>
                  <a:srgbClr val="1D8AC8"/>
                </a:solidFill>
                <a:latin typeface="微软雅黑" pitchFamily="34" charset="-122"/>
                <a:ea typeface="微软雅黑" pitchFamily="34" charset="-122"/>
              </a:rPr>
              <a:t>三是工程</a:t>
            </a:r>
            <a:r>
              <a:rPr lang="zh-CN" altLang="en-US" sz="2000" b="1" dirty="0">
                <a:solidFill>
                  <a:srgbClr val="1D8AC8"/>
                </a:solidFill>
                <a:latin typeface="微软雅黑" pitchFamily="34" charset="-122"/>
                <a:ea typeface="微软雅黑" pitchFamily="34" charset="-122"/>
              </a:rPr>
              <a:t>造价</a:t>
            </a:r>
            <a:r>
              <a:rPr lang="zh-CN" altLang="en-US" sz="2000" b="1" dirty="0" smtClean="0">
                <a:solidFill>
                  <a:srgbClr val="1D8AC8"/>
                </a:solidFill>
                <a:latin typeface="微软雅黑" pitchFamily="34" charset="-122"/>
                <a:ea typeface="微软雅黑" pitchFamily="34" charset="-122"/>
              </a:rPr>
              <a:t>信息表现</a:t>
            </a:r>
            <a:r>
              <a:rPr lang="zh-CN" altLang="en-US" sz="2000" b="1" dirty="0">
                <a:solidFill>
                  <a:srgbClr val="1D8AC8"/>
                </a:solidFill>
                <a:latin typeface="微软雅黑" pitchFamily="34" charset="-122"/>
                <a:ea typeface="微软雅黑" pitchFamily="34" charset="-122"/>
              </a:rPr>
              <a:t>形式</a:t>
            </a:r>
            <a:r>
              <a:rPr lang="zh-CN" altLang="en-US" sz="2000" b="1" dirty="0" smtClean="0">
                <a:solidFill>
                  <a:srgbClr val="1D8AC8"/>
                </a:solidFill>
                <a:latin typeface="微软雅黑" pitchFamily="34" charset="-122"/>
                <a:ea typeface="微软雅黑" pitchFamily="34" charset="-122"/>
              </a:rPr>
              <a:t>需要</a:t>
            </a:r>
            <a:r>
              <a:rPr lang="zh-CN" altLang="en-US" sz="2000" b="1" dirty="0">
                <a:solidFill>
                  <a:srgbClr val="1D8AC8"/>
                </a:solidFill>
                <a:latin typeface="微软雅黑" pitchFamily="34" charset="-122"/>
                <a:ea typeface="微软雅黑" pitchFamily="34" charset="-122"/>
              </a:rPr>
              <a:t>与时俱进</a:t>
            </a:r>
            <a:r>
              <a:rPr lang="zh-CN" altLang="en-US" sz="2000" b="1" dirty="0" smtClean="0">
                <a:solidFill>
                  <a:srgbClr val="1D8AC8"/>
                </a:solidFill>
                <a:latin typeface="微软雅黑" pitchFamily="34" charset="-122"/>
                <a:ea typeface="微软雅黑" pitchFamily="34" charset="-122"/>
              </a:rPr>
              <a:t>，通过标准化促进工程</a:t>
            </a:r>
            <a:r>
              <a:rPr lang="zh-CN" altLang="en-US" sz="2000" b="1" dirty="0">
                <a:solidFill>
                  <a:srgbClr val="1D8AC8"/>
                </a:solidFill>
                <a:latin typeface="微软雅黑" pitchFamily="34" charset="-122"/>
                <a:ea typeface="微软雅黑" pitchFamily="34" charset="-122"/>
              </a:rPr>
              <a:t>造价管理专业化、</a:t>
            </a:r>
            <a:r>
              <a:rPr lang="zh-CN" altLang="en-US" sz="2000" b="1" dirty="0" smtClean="0">
                <a:solidFill>
                  <a:srgbClr val="1D8AC8"/>
                </a:solidFill>
                <a:latin typeface="微软雅黑" pitchFamily="34" charset="-122"/>
                <a:ea typeface="微软雅黑" pitchFamily="34" charset="-122"/>
              </a:rPr>
              <a:t>规范化；通过网络化促进实现信息共享和便捷服务。</a:t>
            </a:r>
            <a:endParaRPr lang="en-US" altLang="zh-CN" sz="2000" b="1" dirty="0">
              <a:solidFill>
                <a:srgbClr val="1D8AC8"/>
              </a:solidFill>
              <a:latin typeface="微软雅黑" pitchFamily="34" charset="-122"/>
              <a:ea typeface="微软雅黑" pitchFamily="34" charset="-122"/>
            </a:endParaRPr>
          </a:p>
        </p:txBody>
      </p:sp>
      <p:sp>
        <p:nvSpPr>
          <p:cNvPr id="8"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9" name="Text Box 52"/>
          <p:cNvSpPr txBox="1">
            <a:spLocks noChangeArrowheads="1"/>
          </p:cNvSpPr>
          <p:nvPr/>
        </p:nvSpPr>
        <p:spPr bwMode="auto">
          <a:xfrm>
            <a:off x="738158"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（五）几点思考</a:t>
            </a:r>
            <a:endParaRPr lang="zh-CN" altLang="en-US" sz="2400" dirty="0">
              <a:solidFill>
                <a:srgbClr val="FF0000"/>
              </a:solidFill>
            </a:endParaRPr>
          </a:p>
        </p:txBody>
      </p:sp>
    </p:spTree>
    <p:extLst>
      <p:ext uri="{BB962C8B-B14F-4D97-AF65-F5344CB8AC3E}">
        <p14:creationId xmlns:p14="http://schemas.microsoft.com/office/powerpoint/2010/main" val="1560306421"/>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8831" y="2835093"/>
            <a:ext cx="8543954" cy="3352800"/>
            <a:chOff x="838200" y="1981200"/>
            <a:chExt cx="8112125" cy="3362325"/>
          </a:xfrm>
        </p:grpSpPr>
        <p:sp>
          <p:nvSpPr>
            <p:cNvPr id="67586" name="Line 3"/>
            <p:cNvSpPr>
              <a:spLocks noChangeShapeType="1"/>
            </p:cNvSpPr>
            <p:nvPr/>
          </p:nvSpPr>
          <p:spPr bwMode="auto">
            <a:xfrm flipH="1" flipV="1">
              <a:off x="873125" y="5327650"/>
              <a:ext cx="2632075"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87" name="Line 4"/>
            <p:cNvSpPr>
              <a:spLocks noChangeShapeType="1"/>
            </p:cNvSpPr>
            <p:nvPr/>
          </p:nvSpPr>
          <p:spPr bwMode="auto">
            <a:xfrm flipH="1">
              <a:off x="838200" y="4505325"/>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88" name="Line 5"/>
            <p:cNvSpPr>
              <a:spLocks noChangeShapeType="1"/>
            </p:cNvSpPr>
            <p:nvPr/>
          </p:nvSpPr>
          <p:spPr bwMode="auto">
            <a:xfrm flipH="1" flipV="1">
              <a:off x="873125" y="3657600"/>
              <a:ext cx="4232275"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89" name="Line 6"/>
            <p:cNvSpPr>
              <a:spLocks noChangeShapeType="1"/>
            </p:cNvSpPr>
            <p:nvPr/>
          </p:nvSpPr>
          <p:spPr bwMode="auto">
            <a:xfrm flipH="1" flipV="1">
              <a:off x="873125" y="2828925"/>
              <a:ext cx="522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0" name="Line 7"/>
            <p:cNvSpPr>
              <a:spLocks noChangeShapeType="1"/>
            </p:cNvSpPr>
            <p:nvPr/>
          </p:nvSpPr>
          <p:spPr bwMode="auto">
            <a:xfrm flipH="1" flipV="1">
              <a:off x="873125" y="1987550"/>
              <a:ext cx="5984875"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1" name="Line 8"/>
            <p:cNvSpPr>
              <a:spLocks noChangeShapeType="1"/>
            </p:cNvSpPr>
            <p:nvPr/>
          </p:nvSpPr>
          <p:spPr bwMode="auto">
            <a:xfrm>
              <a:off x="1025525" y="1981200"/>
              <a:ext cx="0" cy="8715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2" name="Line 9"/>
            <p:cNvSpPr>
              <a:spLocks noChangeShapeType="1"/>
            </p:cNvSpPr>
            <p:nvPr/>
          </p:nvSpPr>
          <p:spPr bwMode="auto">
            <a:xfrm>
              <a:off x="1025525" y="2852738"/>
              <a:ext cx="0" cy="8175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3" name="Line 10"/>
            <p:cNvSpPr>
              <a:spLocks noChangeShapeType="1"/>
            </p:cNvSpPr>
            <p:nvPr/>
          </p:nvSpPr>
          <p:spPr bwMode="auto">
            <a:xfrm>
              <a:off x="1025525" y="3670300"/>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4" name="Line 11"/>
            <p:cNvSpPr>
              <a:spLocks noChangeShapeType="1"/>
            </p:cNvSpPr>
            <p:nvPr/>
          </p:nvSpPr>
          <p:spPr bwMode="auto">
            <a:xfrm>
              <a:off x="1025525" y="4487863"/>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67595" name="Text Box 12"/>
            <p:cNvSpPr txBox="1">
              <a:spLocks noChangeArrowheads="1"/>
            </p:cNvSpPr>
            <p:nvPr/>
          </p:nvSpPr>
          <p:spPr bwMode="auto">
            <a:xfrm>
              <a:off x="1177925" y="2305050"/>
              <a:ext cx="1149402" cy="40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ea typeface="宋体" pitchFamily="2" charset="-122"/>
                </a:defRPr>
              </a:lvl1pPr>
              <a:lvl2pPr marL="742950" indent="-285750" eaLnBrk="0" hangingPunct="0">
                <a:defRPr sz="2800">
                  <a:solidFill>
                    <a:schemeClr val="tx1"/>
                  </a:solidFill>
                  <a:latin typeface="Arial" pitchFamily="34" charset="0"/>
                  <a:ea typeface="宋体" pitchFamily="2" charset="-122"/>
                </a:defRPr>
              </a:lvl2pPr>
              <a:lvl3pPr marL="1143000" indent="-228600" eaLnBrk="0" hangingPunct="0">
                <a:defRPr sz="2800">
                  <a:solidFill>
                    <a:schemeClr val="tx1"/>
                  </a:solidFill>
                  <a:latin typeface="Arial" pitchFamily="34" charset="0"/>
                  <a:ea typeface="宋体" pitchFamily="2" charset="-122"/>
                </a:defRPr>
              </a:lvl3pPr>
              <a:lvl4pPr marL="1600200" indent="-228600" eaLnBrk="0" hangingPunct="0">
                <a:defRPr sz="2800">
                  <a:solidFill>
                    <a:schemeClr val="tx1"/>
                  </a:solidFill>
                  <a:latin typeface="Arial" pitchFamily="34" charset="0"/>
                  <a:ea typeface="宋体" pitchFamily="2" charset="-122"/>
                </a:defRPr>
              </a:lvl4pPr>
              <a:lvl5pPr marL="2057400" indent="-228600" eaLnBrk="0" hangingPunct="0">
                <a:defRPr sz="28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8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8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8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800">
                  <a:solidFill>
                    <a:schemeClr val="tx1"/>
                  </a:solidFill>
                  <a:latin typeface="Arial" pitchFamily="34" charset="0"/>
                  <a:ea typeface="宋体" pitchFamily="2" charset="-122"/>
                </a:defRPr>
              </a:lvl9pPr>
            </a:lstStyle>
            <a:p>
              <a:r>
                <a:rPr lang="zh-CN" altLang="en-US" sz="2000" b="1" dirty="0" smtClean="0">
                  <a:latin typeface="微软雅黑" pitchFamily="34" charset="-122"/>
                  <a:ea typeface="微软雅黑" pitchFamily="34" charset="-122"/>
                </a:rPr>
                <a:t>最终目的</a:t>
              </a:r>
              <a:endParaRPr lang="en-US" sz="2000" b="1" dirty="0">
                <a:latin typeface="微软雅黑" pitchFamily="34" charset="-122"/>
                <a:ea typeface="微软雅黑" pitchFamily="34" charset="-122"/>
              </a:endParaRPr>
            </a:p>
          </p:txBody>
        </p:sp>
        <p:sp>
          <p:nvSpPr>
            <p:cNvPr id="67596" name="Text Box 13"/>
            <p:cNvSpPr txBox="1">
              <a:spLocks noChangeArrowheads="1"/>
            </p:cNvSpPr>
            <p:nvPr/>
          </p:nvSpPr>
          <p:spPr bwMode="auto">
            <a:xfrm>
              <a:off x="1177925" y="3132138"/>
              <a:ext cx="1149402" cy="40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ea typeface="宋体" pitchFamily="2" charset="-122"/>
                </a:defRPr>
              </a:lvl1pPr>
              <a:lvl2pPr marL="742950" indent="-285750" eaLnBrk="0" hangingPunct="0">
                <a:defRPr sz="2800">
                  <a:solidFill>
                    <a:schemeClr val="tx1"/>
                  </a:solidFill>
                  <a:latin typeface="Arial" pitchFamily="34" charset="0"/>
                  <a:ea typeface="宋体" pitchFamily="2" charset="-122"/>
                </a:defRPr>
              </a:lvl2pPr>
              <a:lvl3pPr marL="1143000" indent="-228600" eaLnBrk="0" hangingPunct="0">
                <a:defRPr sz="2800">
                  <a:solidFill>
                    <a:schemeClr val="tx1"/>
                  </a:solidFill>
                  <a:latin typeface="Arial" pitchFamily="34" charset="0"/>
                  <a:ea typeface="宋体" pitchFamily="2" charset="-122"/>
                </a:defRPr>
              </a:lvl3pPr>
              <a:lvl4pPr marL="1600200" indent="-228600" eaLnBrk="0" hangingPunct="0">
                <a:defRPr sz="2800">
                  <a:solidFill>
                    <a:schemeClr val="tx1"/>
                  </a:solidFill>
                  <a:latin typeface="Arial" pitchFamily="34" charset="0"/>
                  <a:ea typeface="宋体" pitchFamily="2" charset="-122"/>
                </a:defRPr>
              </a:lvl4pPr>
              <a:lvl5pPr marL="2057400" indent="-228600" eaLnBrk="0" hangingPunct="0">
                <a:defRPr sz="28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8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8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8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800">
                  <a:solidFill>
                    <a:schemeClr val="tx1"/>
                  </a:solidFill>
                  <a:latin typeface="Arial" pitchFamily="34" charset="0"/>
                  <a:ea typeface="宋体" pitchFamily="2" charset="-122"/>
                </a:defRPr>
              </a:lvl9pPr>
            </a:lstStyle>
            <a:p>
              <a:r>
                <a:rPr lang="zh-CN" altLang="en-US" sz="2000" b="1" dirty="0" smtClean="0">
                  <a:latin typeface="微软雅黑" pitchFamily="34" charset="-122"/>
                  <a:ea typeface="微软雅黑" pitchFamily="34" charset="-122"/>
                </a:rPr>
                <a:t>核心工作</a:t>
              </a:r>
              <a:endParaRPr lang="en-US" sz="2000" b="1" dirty="0">
                <a:latin typeface="微软雅黑" pitchFamily="34" charset="-122"/>
                <a:ea typeface="微软雅黑" pitchFamily="34" charset="-122"/>
              </a:endParaRPr>
            </a:p>
          </p:txBody>
        </p:sp>
        <p:sp>
          <p:nvSpPr>
            <p:cNvPr id="67597" name="Text Box 14"/>
            <p:cNvSpPr txBox="1">
              <a:spLocks noChangeArrowheads="1"/>
            </p:cNvSpPr>
            <p:nvPr/>
          </p:nvSpPr>
          <p:spPr bwMode="auto">
            <a:xfrm>
              <a:off x="1177925" y="3995738"/>
              <a:ext cx="1149402" cy="40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ea typeface="宋体" pitchFamily="2" charset="-122"/>
                </a:defRPr>
              </a:lvl1pPr>
              <a:lvl2pPr marL="742950" indent="-285750" eaLnBrk="0" hangingPunct="0">
                <a:defRPr sz="2800">
                  <a:solidFill>
                    <a:schemeClr val="tx1"/>
                  </a:solidFill>
                  <a:latin typeface="Arial" pitchFamily="34" charset="0"/>
                  <a:ea typeface="宋体" pitchFamily="2" charset="-122"/>
                </a:defRPr>
              </a:lvl2pPr>
              <a:lvl3pPr marL="1143000" indent="-228600" eaLnBrk="0" hangingPunct="0">
                <a:defRPr sz="2800">
                  <a:solidFill>
                    <a:schemeClr val="tx1"/>
                  </a:solidFill>
                  <a:latin typeface="Arial" pitchFamily="34" charset="0"/>
                  <a:ea typeface="宋体" pitchFamily="2" charset="-122"/>
                </a:defRPr>
              </a:lvl3pPr>
              <a:lvl4pPr marL="1600200" indent="-228600" eaLnBrk="0" hangingPunct="0">
                <a:defRPr sz="2800">
                  <a:solidFill>
                    <a:schemeClr val="tx1"/>
                  </a:solidFill>
                  <a:latin typeface="Arial" pitchFamily="34" charset="0"/>
                  <a:ea typeface="宋体" pitchFamily="2" charset="-122"/>
                </a:defRPr>
              </a:lvl4pPr>
              <a:lvl5pPr marL="2057400" indent="-228600" eaLnBrk="0" hangingPunct="0">
                <a:defRPr sz="28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8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8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8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800">
                  <a:solidFill>
                    <a:schemeClr val="tx1"/>
                  </a:solidFill>
                  <a:latin typeface="Arial" pitchFamily="34" charset="0"/>
                  <a:ea typeface="宋体" pitchFamily="2" charset="-122"/>
                </a:defRPr>
              </a:lvl9pPr>
            </a:lstStyle>
            <a:p>
              <a:r>
                <a:rPr lang="zh-CN" altLang="en-US" sz="2000" b="1" dirty="0" smtClean="0">
                  <a:latin typeface="微软雅黑" pitchFamily="34" charset="-122"/>
                  <a:ea typeface="微软雅黑" pitchFamily="34" charset="-122"/>
                </a:rPr>
                <a:t>基础工作</a:t>
              </a:r>
              <a:endParaRPr lang="en-US" sz="2000" b="1" dirty="0">
                <a:latin typeface="微软雅黑" pitchFamily="34" charset="-122"/>
                <a:ea typeface="微软雅黑" pitchFamily="34" charset="-122"/>
              </a:endParaRPr>
            </a:p>
          </p:txBody>
        </p:sp>
        <p:sp>
          <p:nvSpPr>
            <p:cNvPr id="67598" name="Text Box 15"/>
            <p:cNvSpPr txBox="1">
              <a:spLocks noChangeArrowheads="1"/>
            </p:cNvSpPr>
            <p:nvPr/>
          </p:nvSpPr>
          <p:spPr bwMode="auto">
            <a:xfrm>
              <a:off x="1177925" y="4802188"/>
              <a:ext cx="1149402" cy="40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ea typeface="宋体" pitchFamily="2" charset="-122"/>
                </a:defRPr>
              </a:lvl1pPr>
              <a:lvl2pPr marL="742950" indent="-285750" eaLnBrk="0" hangingPunct="0">
                <a:defRPr sz="2800">
                  <a:solidFill>
                    <a:schemeClr val="tx1"/>
                  </a:solidFill>
                  <a:latin typeface="Arial" pitchFamily="34" charset="0"/>
                  <a:ea typeface="宋体" pitchFamily="2" charset="-122"/>
                </a:defRPr>
              </a:lvl2pPr>
              <a:lvl3pPr marL="1143000" indent="-228600" eaLnBrk="0" hangingPunct="0">
                <a:defRPr sz="2800">
                  <a:solidFill>
                    <a:schemeClr val="tx1"/>
                  </a:solidFill>
                  <a:latin typeface="Arial" pitchFamily="34" charset="0"/>
                  <a:ea typeface="宋体" pitchFamily="2" charset="-122"/>
                </a:defRPr>
              </a:lvl3pPr>
              <a:lvl4pPr marL="1600200" indent="-228600" eaLnBrk="0" hangingPunct="0">
                <a:defRPr sz="2800">
                  <a:solidFill>
                    <a:schemeClr val="tx1"/>
                  </a:solidFill>
                  <a:latin typeface="Arial" pitchFamily="34" charset="0"/>
                  <a:ea typeface="宋体" pitchFamily="2" charset="-122"/>
                </a:defRPr>
              </a:lvl4pPr>
              <a:lvl5pPr marL="2057400" indent="-228600" eaLnBrk="0" hangingPunct="0">
                <a:defRPr sz="28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8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8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8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800">
                  <a:solidFill>
                    <a:schemeClr val="tx1"/>
                  </a:solidFill>
                  <a:latin typeface="Arial" pitchFamily="34" charset="0"/>
                  <a:ea typeface="宋体" pitchFamily="2" charset="-122"/>
                </a:defRPr>
              </a:lvl9pPr>
            </a:lstStyle>
            <a:p>
              <a:r>
                <a:rPr lang="zh-CN" altLang="en-US" sz="2000" b="1" dirty="0" smtClean="0">
                  <a:latin typeface="微软雅黑" pitchFamily="34" charset="-122"/>
                  <a:ea typeface="微软雅黑" pitchFamily="34" charset="-122"/>
                </a:rPr>
                <a:t>基本技能</a:t>
              </a:r>
              <a:endParaRPr lang="en-US" sz="2000" b="1" dirty="0">
                <a:latin typeface="微软雅黑" pitchFamily="34" charset="-122"/>
                <a:ea typeface="微软雅黑" pitchFamily="34" charset="-122"/>
              </a:endParaRPr>
            </a:p>
          </p:txBody>
        </p:sp>
        <p:grpSp>
          <p:nvGrpSpPr>
            <p:cNvPr id="3" name="Group 15"/>
            <p:cNvGrpSpPr>
              <a:grpSpLocks/>
            </p:cNvGrpSpPr>
            <p:nvPr/>
          </p:nvGrpSpPr>
          <p:grpSpPr bwMode="auto">
            <a:xfrm>
              <a:off x="3124200" y="1990725"/>
              <a:ext cx="5826125" cy="3343275"/>
              <a:chOff x="0" y="0"/>
              <a:chExt cx="3670" cy="2106"/>
            </a:xfrm>
          </p:grpSpPr>
          <p:sp>
            <p:nvSpPr>
              <p:cNvPr id="56336" name="Freeform 17"/>
              <p:cNvSpPr>
                <a:spLocks/>
              </p:cNvSpPr>
              <p:nvPr/>
            </p:nvSpPr>
            <p:spPr bwMode="auto">
              <a:xfrm>
                <a:off x="3303" y="0"/>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592524"/>
                  </a:gs>
                  <a:gs pos="50000">
                    <a:schemeClr val="accent2"/>
                  </a:gs>
                  <a:gs pos="100000">
                    <a:srgbClr val="59252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微软雅黑" pitchFamily="34" charset="-122"/>
                  <a:ea typeface="微软雅黑" pitchFamily="34" charset="-122"/>
                </a:endParaRPr>
              </a:p>
            </p:txBody>
          </p:sp>
          <p:sp>
            <p:nvSpPr>
              <p:cNvPr id="67603" name="Freeform 18"/>
              <p:cNvSpPr>
                <a:spLocks/>
              </p:cNvSpPr>
              <p:nvPr/>
            </p:nvSpPr>
            <p:spPr bwMode="auto">
              <a:xfrm>
                <a:off x="1564" y="0"/>
                <a:ext cx="2106" cy="341"/>
              </a:xfrm>
              <a:custGeom>
                <a:avLst/>
                <a:gdLst>
                  <a:gd name="T0" fmla="*/ 288478 w 1786"/>
                  <a:gd name="T1" fmla="*/ 98825 h 284"/>
                  <a:gd name="T2" fmla="*/ 0 w 1786"/>
                  <a:gd name="T3" fmla="*/ 98825 h 284"/>
                  <a:gd name="T4" fmla="*/ 86970 w 1786"/>
                  <a:gd name="T5" fmla="*/ 0 h 284"/>
                  <a:gd name="T6" fmla="*/ 348603 w 1786"/>
                  <a:gd name="T7" fmla="*/ 0 h 284"/>
                  <a:gd name="T8" fmla="*/ 288478 w 1786"/>
                  <a:gd name="T9" fmla="*/ 98825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38" name="Freeform 19"/>
              <p:cNvSpPr>
                <a:spLocks/>
              </p:cNvSpPr>
              <p:nvPr/>
            </p:nvSpPr>
            <p:spPr bwMode="auto">
              <a:xfrm>
                <a:off x="2938" y="524"/>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000076"/>
                  </a:gs>
                  <a:gs pos="50000">
                    <a:schemeClr val="hlink"/>
                  </a:gs>
                  <a:gs pos="100000">
                    <a:srgbClr val="000076"/>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微软雅黑" pitchFamily="34" charset="-122"/>
                  <a:ea typeface="微软雅黑" pitchFamily="34" charset="-122"/>
                </a:endParaRPr>
              </a:p>
            </p:txBody>
          </p:sp>
          <p:sp>
            <p:nvSpPr>
              <p:cNvPr id="67605" name="Freeform 20"/>
              <p:cNvSpPr>
                <a:spLocks/>
              </p:cNvSpPr>
              <p:nvPr/>
            </p:nvSpPr>
            <p:spPr bwMode="auto">
              <a:xfrm>
                <a:off x="1041" y="524"/>
                <a:ext cx="2264" cy="340"/>
              </a:xfrm>
              <a:custGeom>
                <a:avLst/>
                <a:gdLst>
                  <a:gd name="T0" fmla="*/ 314802 w 1920"/>
                  <a:gd name="T1" fmla="*/ 90009 h 284"/>
                  <a:gd name="T2" fmla="*/ 0 w 1920"/>
                  <a:gd name="T3" fmla="*/ 90009 h 284"/>
                  <a:gd name="T4" fmla="*/ 86965 w 1920"/>
                  <a:gd name="T5" fmla="*/ 0 h 284"/>
                  <a:gd name="T6" fmla="*/ 374726 w 1920"/>
                  <a:gd name="T7" fmla="*/ 0 h 284"/>
                  <a:gd name="T8" fmla="*/ 314802 w 1920"/>
                  <a:gd name="T9" fmla="*/ 90009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40" name="Freeform 21"/>
              <p:cNvSpPr>
                <a:spLocks/>
              </p:cNvSpPr>
              <p:nvPr/>
            </p:nvSpPr>
            <p:spPr bwMode="auto">
              <a:xfrm>
                <a:off x="2572" y="1048"/>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3B003B"/>
                  </a:gs>
                  <a:gs pos="50000">
                    <a:schemeClr val="folHlink"/>
                  </a:gs>
                  <a:gs pos="100000">
                    <a:srgbClr val="3B003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微软雅黑" pitchFamily="34" charset="-122"/>
                  <a:ea typeface="微软雅黑" pitchFamily="34" charset="-122"/>
                </a:endParaRPr>
              </a:p>
            </p:txBody>
          </p:sp>
          <p:sp>
            <p:nvSpPr>
              <p:cNvPr id="56341" name="Freeform 22"/>
              <p:cNvSpPr>
                <a:spLocks/>
              </p:cNvSpPr>
              <p:nvPr/>
            </p:nvSpPr>
            <p:spPr bwMode="auto">
              <a:xfrm>
                <a:off x="2208" y="1573"/>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253C57"/>
                  </a:gs>
                  <a:gs pos="50000">
                    <a:schemeClr val="accent1"/>
                  </a:gs>
                  <a:gs pos="100000">
                    <a:srgbClr val="253C5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latin typeface="微软雅黑" pitchFamily="34" charset="-122"/>
                  <a:ea typeface="微软雅黑" pitchFamily="34" charset="-122"/>
                </a:endParaRPr>
              </a:p>
            </p:txBody>
          </p:sp>
          <p:sp>
            <p:nvSpPr>
              <p:cNvPr id="67608" name="Freeform 23"/>
              <p:cNvSpPr>
                <a:spLocks/>
              </p:cNvSpPr>
              <p:nvPr/>
            </p:nvSpPr>
            <p:spPr bwMode="auto">
              <a:xfrm>
                <a:off x="1" y="1576"/>
                <a:ext cx="2571" cy="340"/>
              </a:xfrm>
              <a:custGeom>
                <a:avLst/>
                <a:gdLst>
                  <a:gd name="T0" fmla="*/ 367370 w 2180"/>
                  <a:gd name="T1" fmla="*/ 90009 h 284"/>
                  <a:gd name="T2" fmla="*/ 0 w 2180"/>
                  <a:gd name="T3" fmla="*/ 90009 h 284"/>
                  <a:gd name="T4" fmla="*/ 87464 w 2180"/>
                  <a:gd name="T5" fmla="*/ 0 h 284"/>
                  <a:gd name="T6" fmla="*/ 427619 w 2180"/>
                  <a:gd name="T7" fmla="*/ 0 h 284"/>
                  <a:gd name="T8" fmla="*/ 367370 w 2180"/>
                  <a:gd name="T9" fmla="*/ 90009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609" name="Freeform 24"/>
              <p:cNvSpPr>
                <a:spLocks/>
              </p:cNvSpPr>
              <p:nvPr/>
            </p:nvSpPr>
            <p:spPr bwMode="auto">
              <a:xfrm>
                <a:off x="374" y="97"/>
                <a:ext cx="1158" cy="1715"/>
              </a:xfrm>
              <a:custGeom>
                <a:avLst/>
                <a:gdLst>
                  <a:gd name="T0" fmla="*/ 1 w 1824"/>
                  <a:gd name="T1" fmla="*/ 1 h 2648"/>
                  <a:gd name="T2" fmla="*/ 1 w 1824"/>
                  <a:gd name="T3" fmla="*/ 1 h 2648"/>
                  <a:gd name="T4" fmla="*/ 1 w 1824"/>
                  <a:gd name="T5" fmla="*/ 1 h 2648"/>
                  <a:gd name="T6" fmla="*/ 1 w 1824"/>
                  <a:gd name="T7" fmla="*/ 1 h 2648"/>
                  <a:gd name="T8" fmla="*/ 1 w 1824"/>
                  <a:gd name="T9" fmla="*/ 1 h 2648"/>
                  <a:gd name="T10" fmla="*/ 1 w 1824"/>
                  <a:gd name="T11" fmla="*/ 1 h 2648"/>
                  <a:gd name="T12" fmla="*/ 1 w 1824"/>
                  <a:gd name="T13" fmla="*/ 1 h 2648"/>
                  <a:gd name="T14" fmla="*/ 1 w 1824"/>
                  <a:gd name="T15" fmla="*/ 1 h 2648"/>
                  <a:gd name="T16" fmla="*/ 1 w 1824"/>
                  <a:gd name="T17" fmla="*/ 1 h 2648"/>
                  <a:gd name="T18" fmla="*/ 1 w 1824"/>
                  <a:gd name="T19" fmla="*/ 1 h 2648"/>
                  <a:gd name="T20" fmla="*/ 1 w 1824"/>
                  <a:gd name="T21" fmla="*/ 1 h 2648"/>
                  <a:gd name="T22" fmla="*/ 1 w 1824"/>
                  <a:gd name="T23" fmla="*/ 1 h 2648"/>
                  <a:gd name="T24" fmla="*/ 1 w 1824"/>
                  <a:gd name="T25" fmla="*/ 1 h 2648"/>
                  <a:gd name="T26" fmla="*/ 1 w 1824"/>
                  <a:gd name="T27" fmla="*/ 1 h 2648"/>
                  <a:gd name="T28" fmla="*/ 1 w 1824"/>
                  <a:gd name="T29" fmla="*/ 1 h 2648"/>
                  <a:gd name="T30" fmla="*/ 1 w 1824"/>
                  <a:gd name="T31" fmla="*/ 1 h 2648"/>
                  <a:gd name="T32" fmla="*/ 1 w 1824"/>
                  <a:gd name="T33" fmla="*/ 1 h 2648"/>
                  <a:gd name="T34" fmla="*/ 1 w 1824"/>
                  <a:gd name="T35" fmla="*/ 1 h 2648"/>
                  <a:gd name="T36" fmla="*/ 1 w 1824"/>
                  <a:gd name="T37" fmla="*/ 1 h 2648"/>
                  <a:gd name="T38" fmla="*/ 1 w 1824"/>
                  <a:gd name="T39" fmla="*/ 1 h 2648"/>
                  <a:gd name="T40" fmla="*/ 1 w 1824"/>
                  <a:gd name="T41" fmla="*/ 1 h 2648"/>
                  <a:gd name="T42" fmla="*/ 1 w 1824"/>
                  <a:gd name="T43" fmla="*/ 1 h 2648"/>
                  <a:gd name="T44" fmla="*/ 1 w 1824"/>
                  <a:gd name="T45" fmla="*/ 1 h 2648"/>
                  <a:gd name="T46" fmla="*/ 1 w 1824"/>
                  <a:gd name="T47" fmla="*/ 1 h 2648"/>
                  <a:gd name="T48" fmla="*/ 1 w 1824"/>
                  <a:gd name="T49" fmla="*/ 1 h 2648"/>
                  <a:gd name="T50" fmla="*/ 1 w 1824"/>
                  <a:gd name="T51" fmla="*/ 1 h 2648"/>
                  <a:gd name="T52" fmla="*/ 1 w 1824"/>
                  <a:gd name="T53" fmla="*/ 1 h 2648"/>
                  <a:gd name="T54" fmla="*/ 1 w 1824"/>
                  <a:gd name="T55" fmla="*/ 1 h 2648"/>
                  <a:gd name="T56" fmla="*/ 1 w 1824"/>
                  <a:gd name="T57" fmla="*/ 1 h 2648"/>
                  <a:gd name="T58" fmla="*/ 1 w 1824"/>
                  <a:gd name="T59" fmla="*/ 1 h 2648"/>
                  <a:gd name="T60" fmla="*/ 1 w 1824"/>
                  <a:gd name="T61" fmla="*/ 1 h 2648"/>
                  <a:gd name="T62" fmla="*/ 1 w 1824"/>
                  <a:gd name="T63" fmla="*/ 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44" name="Rectangle 25"/>
              <p:cNvSpPr>
                <a:spLocks noChangeArrowheads="1"/>
              </p:cNvSpPr>
              <p:nvPr/>
            </p:nvSpPr>
            <p:spPr bwMode="auto">
              <a:xfrm>
                <a:off x="1568" y="341"/>
                <a:ext cx="1743" cy="192"/>
              </a:xfrm>
              <a:prstGeom prst="rect">
                <a:avLst/>
              </a:prstGeom>
              <a:gradFill rotWithShape="1">
                <a:gsLst>
                  <a:gs pos="0">
                    <a:srgbClr val="8B3A38"/>
                  </a:gs>
                  <a:gs pos="50000">
                    <a:schemeClr val="accent2"/>
                  </a:gs>
                  <a:gs pos="100000">
                    <a:srgbClr val="8B3A38"/>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zh-CN" altLang="en-US" sz="2000" b="1" dirty="0" smtClean="0">
                    <a:solidFill>
                      <a:schemeClr val="bg1"/>
                    </a:solidFill>
                    <a:latin typeface="微软雅黑" pitchFamily="34" charset="-122"/>
                    <a:ea typeface="微软雅黑" pitchFamily="34" charset="-122"/>
                  </a:rPr>
                  <a:t>价值管理</a:t>
                </a:r>
                <a:endParaRPr lang="en-US" sz="2000" b="1" dirty="0">
                  <a:solidFill>
                    <a:schemeClr val="bg1"/>
                  </a:solidFill>
                  <a:latin typeface="微软雅黑" pitchFamily="34" charset="-122"/>
                  <a:ea typeface="微软雅黑" pitchFamily="34" charset="-122"/>
                </a:endParaRPr>
              </a:p>
            </p:txBody>
          </p:sp>
          <p:sp>
            <p:nvSpPr>
              <p:cNvPr id="56345" name="Rectangle 26"/>
              <p:cNvSpPr>
                <a:spLocks noChangeArrowheads="1"/>
              </p:cNvSpPr>
              <p:nvPr/>
            </p:nvSpPr>
            <p:spPr bwMode="auto">
              <a:xfrm>
                <a:off x="1042" y="864"/>
                <a:ext cx="1900" cy="188"/>
              </a:xfrm>
              <a:prstGeom prst="rect">
                <a:avLst/>
              </a:prstGeom>
              <a:gradFill rotWithShape="1">
                <a:gsLst>
                  <a:gs pos="0">
                    <a:srgbClr val="0000B9"/>
                  </a:gs>
                  <a:gs pos="50000">
                    <a:schemeClr val="hlink"/>
                  </a:gs>
                  <a:gs pos="100000">
                    <a:srgbClr val="0000B9"/>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zh-CN" altLang="en-US" sz="2000" b="1" dirty="0" smtClean="0">
                    <a:solidFill>
                      <a:schemeClr val="bg1"/>
                    </a:solidFill>
                    <a:latin typeface="微软雅黑" pitchFamily="34" charset="-122"/>
                    <a:ea typeface="微软雅黑" pitchFamily="34" charset="-122"/>
                  </a:rPr>
                  <a:t>工程计价</a:t>
                </a:r>
                <a:endParaRPr lang="en-US" sz="2000" b="1" dirty="0">
                  <a:solidFill>
                    <a:schemeClr val="bg1"/>
                  </a:solidFill>
                  <a:latin typeface="微软雅黑" pitchFamily="34" charset="-122"/>
                  <a:ea typeface="微软雅黑" pitchFamily="34" charset="-122"/>
                </a:endParaRPr>
              </a:p>
            </p:txBody>
          </p:sp>
          <p:sp>
            <p:nvSpPr>
              <p:cNvPr id="67612" name="Freeform 27"/>
              <p:cNvSpPr>
                <a:spLocks/>
              </p:cNvSpPr>
              <p:nvPr/>
            </p:nvSpPr>
            <p:spPr bwMode="auto">
              <a:xfrm>
                <a:off x="522" y="1048"/>
                <a:ext cx="2415" cy="343"/>
              </a:xfrm>
              <a:custGeom>
                <a:avLst/>
                <a:gdLst>
                  <a:gd name="T0" fmla="*/ 340302 w 2048"/>
                  <a:gd name="T1" fmla="*/ 95789 h 286"/>
                  <a:gd name="T2" fmla="*/ 0 w 2048"/>
                  <a:gd name="T3" fmla="*/ 95789 h 286"/>
                  <a:gd name="T4" fmla="*/ 87061 w 2048"/>
                  <a:gd name="T5" fmla="*/ 0 h 286"/>
                  <a:gd name="T6" fmla="*/ 400098 w 2048"/>
                  <a:gd name="T7" fmla="*/ 0 h 286"/>
                  <a:gd name="T8" fmla="*/ 340302 w 2048"/>
                  <a:gd name="T9" fmla="*/ 95789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347" name="Rectangle 28"/>
              <p:cNvSpPr>
                <a:spLocks noChangeArrowheads="1"/>
              </p:cNvSpPr>
              <p:nvPr/>
            </p:nvSpPr>
            <p:spPr bwMode="auto">
              <a:xfrm>
                <a:off x="524" y="1390"/>
                <a:ext cx="2056" cy="188"/>
              </a:xfrm>
              <a:prstGeom prst="rect">
                <a:avLst/>
              </a:prstGeom>
              <a:gradFill rotWithShape="1">
                <a:gsLst>
                  <a:gs pos="0">
                    <a:srgbClr val="5D005D"/>
                  </a:gs>
                  <a:gs pos="50000">
                    <a:schemeClr val="folHlink"/>
                  </a:gs>
                  <a:gs pos="100000">
                    <a:srgbClr val="5D005D"/>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zh-CN" altLang="en-US" sz="2000" b="1" dirty="0" smtClean="0">
                    <a:solidFill>
                      <a:schemeClr val="bg1"/>
                    </a:solidFill>
                    <a:latin typeface="微软雅黑" pitchFamily="34" charset="-122"/>
                    <a:ea typeface="微软雅黑" pitchFamily="34" charset="-122"/>
                  </a:rPr>
                  <a:t>价格分析</a:t>
                </a:r>
                <a:endParaRPr lang="en-US" sz="2000" b="1" dirty="0">
                  <a:solidFill>
                    <a:schemeClr val="bg1"/>
                  </a:solidFill>
                  <a:latin typeface="微软雅黑" pitchFamily="34" charset="-122"/>
                  <a:ea typeface="微软雅黑" pitchFamily="34" charset="-122"/>
                </a:endParaRPr>
              </a:p>
            </p:txBody>
          </p:sp>
          <p:sp>
            <p:nvSpPr>
              <p:cNvPr id="56348" name="Rectangle 29"/>
              <p:cNvSpPr>
                <a:spLocks noChangeArrowheads="1"/>
              </p:cNvSpPr>
              <p:nvPr/>
            </p:nvSpPr>
            <p:spPr bwMode="auto">
              <a:xfrm>
                <a:off x="0" y="1917"/>
                <a:ext cx="2213" cy="187"/>
              </a:xfrm>
              <a:prstGeom prst="rect">
                <a:avLst/>
              </a:prstGeom>
              <a:gradFill rotWithShape="1">
                <a:gsLst>
                  <a:gs pos="0">
                    <a:srgbClr val="395E89"/>
                  </a:gs>
                  <a:gs pos="50000">
                    <a:schemeClr val="accent1"/>
                  </a:gs>
                  <a:gs pos="100000">
                    <a:srgbClr val="395E89"/>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zh-CN" altLang="en-US" sz="2000" b="1" dirty="0" smtClean="0">
                    <a:solidFill>
                      <a:schemeClr val="bg1"/>
                    </a:solidFill>
                    <a:latin typeface="微软雅黑" pitchFamily="34" charset="-122"/>
                    <a:ea typeface="微软雅黑" pitchFamily="34" charset="-122"/>
                  </a:rPr>
                  <a:t>建模和计量</a:t>
                </a:r>
                <a:endParaRPr lang="en-US" sz="2000" b="1" dirty="0">
                  <a:solidFill>
                    <a:schemeClr val="bg1"/>
                  </a:solidFill>
                  <a:latin typeface="微软雅黑" pitchFamily="34" charset="-122"/>
                  <a:ea typeface="微软雅黑" pitchFamily="34" charset="-122"/>
                </a:endParaRPr>
              </a:p>
            </p:txBody>
          </p:sp>
        </p:grpSp>
      </p:grpSp>
      <p:grpSp>
        <p:nvGrpSpPr>
          <p:cNvPr id="4" name="组合 31"/>
          <p:cNvGrpSpPr/>
          <p:nvPr/>
        </p:nvGrpSpPr>
        <p:grpSpPr>
          <a:xfrm>
            <a:off x="619094" y="428606"/>
            <a:ext cx="5339991" cy="642941"/>
            <a:chOff x="571472" y="428605"/>
            <a:chExt cx="4929222" cy="642941"/>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428605"/>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1503067" y="430185"/>
              <a:ext cx="3926189" cy="461665"/>
            </a:xfrm>
            <a:prstGeom prst="rect">
              <a:avLst/>
            </a:prstGeom>
            <a:noFill/>
          </p:spPr>
          <p:txBody>
            <a:bodyPr wrap="square" rtlCol="0">
              <a:spAutoFit/>
            </a:bodyPr>
            <a:lstStyle/>
            <a:p>
              <a:r>
                <a:rPr lang="zh-CN" altLang="en-US" sz="2400" b="1" dirty="0" smtClean="0">
                  <a:solidFill>
                    <a:srgbClr val="1D8AC8"/>
                  </a:solidFill>
                  <a:latin typeface="华文新魏" pitchFamily="2" charset="-122"/>
                  <a:ea typeface="华文新魏" pitchFamily="2" charset="-122"/>
                </a:rPr>
                <a:t>中国建设工程造价管理协会</a:t>
              </a:r>
              <a:endParaRPr lang="zh-CN" altLang="en-US" sz="2400" b="1" dirty="0">
                <a:solidFill>
                  <a:srgbClr val="1D8AC8"/>
                </a:solidFill>
                <a:latin typeface="华文新魏" pitchFamily="2" charset="-122"/>
                <a:ea typeface="华文新魏" pitchFamily="2" charset="-122"/>
              </a:endParaRPr>
            </a:p>
          </p:txBody>
        </p:sp>
        <p:sp>
          <p:nvSpPr>
            <p:cNvPr id="35" name="矩形 34"/>
            <p:cNvSpPr/>
            <p:nvPr/>
          </p:nvSpPr>
          <p:spPr>
            <a:xfrm>
              <a:off x="1503067" y="928670"/>
              <a:ext cx="3997627" cy="45719"/>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38" name="Text Box 52"/>
          <p:cNvSpPr txBox="1">
            <a:spLocks noChangeArrowheads="1"/>
          </p:cNvSpPr>
          <p:nvPr/>
        </p:nvSpPr>
        <p:spPr bwMode="auto">
          <a:xfrm>
            <a:off x="952472" y="1643050"/>
            <a:ext cx="8268919" cy="830997"/>
          </a:xfrm>
          <a:prstGeom prst="rect">
            <a:avLst/>
          </a:prstGeom>
          <a:noFill/>
          <a:ln w="9525" algn="ctr">
            <a:noFill/>
            <a:miter lim="800000"/>
            <a:headEnd/>
            <a:tailEnd/>
          </a:ln>
        </p:spPr>
        <p:txBody>
          <a:bodyPr wrap="square">
            <a:spAutoFit/>
          </a:bodyPr>
          <a:lstStyle/>
          <a:p>
            <a:pPr latinLnBrk="1">
              <a:lnSpc>
                <a:spcPct val="120000"/>
              </a:lnSpc>
            </a:pPr>
            <a:r>
              <a:rPr kumimoji="1" lang="zh-CN" altLang="en-US" sz="2000" b="1" dirty="0" smtClean="0">
                <a:solidFill>
                  <a:srgbClr val="C00000"/>
                </a:solidFill>
                <a:latin typeface="微软雅黑" pitchFamily="34" charset="-122"/>
                <a:ea typeface="微软雅黑" pitchFamily="34" charset="-122"/>
              </a:rPr>
              <a:t>（</a:t>
            </a:r>
            <a:r>
              <a:rPr kumimoji="1" lang="en-US" altLang="zh-CN" sz="2000" b="1" dirty="0" smtClean="0">
                <a:solidFill>
                  <a:srgbClr val="C00000"/>
                </a:solidFill>
                <a:latin typeface="微软雅黑" pitchFamily="34" charset="-122"/>
                <a:ea typeface="微软雅黑" pitchFamily="34" charset="-122"/>
              </a:rPr>
              <a:t>3</a:t>
            </a:r>
            <a:r>
              <a:rPr kumimoji="1" lang="zh-CN" altLang="en-US" sz="2000" b="1" dirty="0" smtClean="0">
                <a:solidFill>
                  <a:srgbClr val="C00000"/>
                </a:solidFill>
                <a:latin typeface="微软雅黑" pitchFamily="34" charset="-122"/>
                <a:ea typeface="微软雅黑" pitchFamily="34" charset="-122"/>
              </a:rPr>
              <a:t>）  工程造价专业人员要项目咨询时，适应信息化和以造价管理为核心的多目标管理的发展要求，创造价值。</a:t>
            </a:r>
            <a:endParaRPr kumimoji="1" lang="en-US" altLang="zh-CN" sz="2000" b="1" dirty="0" smtClean="0">
              <a:solidFill>
                <a:srgbClr val="C00000"/>
              </a:solidFill>
              <a:latin typeface="微软雅黑" pitchFamily="34" charset="-122"/>
              <a:ea typeface="微软雅黑" pitchFamily="34" charset="-122"/>
            </a:endParaRPr>
          </a:p>
        </p:txBody>
      </p:sp>
      <p:sp>
        <p:nvSpPr>
          <p:cNvPr id="36"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
        <p:nvSpPr>
          <p:cNvPr id="39" name="Text Box 52"/>
          <p:cNvSpPr txBox="1">
            <a:spLocks noChangeArrowheads="1"/>
          </p:cNvSpPr>
          <p:nvPr/>
        </p:nvSpPr>
        <p:spPr bwMode="auto">
          <a:xfrm>
            <a:off x="738158" y="1142984"/>
            <a:ext cx="3132138" cy="535531"/>
          </a:xfrm>
          <a:prstGeom prst="rect">
            <a:avLst/>
          </a:prstGeom>
          <a:noFill/>
          <a:ln w="9525" algn="ctr">
            <a:noFill/>
            <a:miter lim="800000"/>
            <a:headEnd/>
            <a:tailEnd/>
          </a:ln>
        </p:spPr>
        <p:txBody>
          <a:bodyPr wrap="square">
            <a:spAutoFit/>
          </a:bodyPr>
          <a:lstStyle/>
          <a:p>
            <a:pPr latinLnBrk="1">
              <a:lnSpc>
                <a:spcPct val="120000"/>
              </a:lnSpc>
            </a:pPr>
            <a:r>
              <a:rPr lang="zh-CN" altLang="en-US" sz="2400" dirty="0" smtClean="0"/>
              <a:t>（五）几点思考</a:t>
            </a:r>
            <a:endParaRPr lang="zh-CN" altLang="en-US" sz="2400" dirty="0">
              <a:solidFill>
                <a:srgbClr val="FF0000"/>
              </a:solidFill>
            </a:endParaRPr>
          </a:p>
        </p:txBody>
      </p:sp>
    </p:spTree>
    <p:extLst>
      <p:ext uri="{BB962C8B-B14F-4D97-AF65-F5344CB8AC3E}">
        <p14:creationId xmlns:p14="http://schemas.microsoft.com/office/powerpoint/2010/main" val="2748308228"/>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矩形 8"/>
          <p:cNvSpPr>
            <a:spLocks noChangeArrowheads="1"/>
          </p:cNvSpPr>
          <p:nvPr/>
        </p:nvSpPr>
        <p:spPr bwMode="auto">
          <a:xfrm>
            <a:off x="350838" y="1425575"/>
            <a:ext cx="9359900" cy="4802188"/>
          </a:xfrm>
          <a:prstGeom prst="rect">
            <a:avLst/>
          </a:prstGeom>
          <a:noFill/>
          <a:ln w="9525">
            <a:noFill/>
            <a:miter lim="800000"/>
            <a:headEnd/>
            <a:tailEnd/>
          </a:ln>
        </p:spPr>
        <p:txBody>
          <a:bodyPr>
            <a:spAutoFit/>
          </a:bodyPr>
          <a:lstStyle/>
          <a:p>
            <a:pPr indent="536575">
              <a:lnSpc>
                <a:spcPct val="150000"/>
              </a:lnSpc>
            </a:pPr>
            <a:r>
              <a:rPr lang="zh-CN" altLang="en-US" sz="2400" dirty="0">
                <a:solidFill>
                  <a:srgbClr val="FF0000"/>
                </a:solidFill>
                <a:latin typeface="微软雅黑" pitchFamily="34" charset="-122"/>
                <a:ea typeface="微软雅黑" pitchFamily="34" charset="-122"/>
              </a:rPr>
              <a:t>小结</a:t>
            </a:r>
            <a:endParaRPr lang="en-US" altLang="zh-CN" sz="2400" dirty="0">
              <a:solidFill>
                <a:srgbClr val="FF0000"/>
              </a:solidFill>
              <a:latin typeface="微软雅黑" pitchFamily="34" charset="-122"/>
              <a:ea typeface="微软雅黑" pitchFamily="34" charset="-122"/>
            </a:endParaRPr>
          </a:p>
          <a:p>
            <a:pPr indent="536575">
              <a:lnSpc>
                <a:spcPct val="150000"/>
              </a:lnSpc>
            </a:pPr>
            <a:r>
              <a:rPr lang="zh-CN" altLang="en-US" dirty="0">
                <a:latin typeface="微软雅黑" pitchFamily="34" charset="-122"/>
                <a:ea typeface="微软雅黑" pitchFamily="34" charset="-122"/>
              </a:rPr>
              <a:t> 工程造价管理与信息技术的融合，将进一步促进工程造价有效管理和项目价值的提升。工程造价信息化需要与时俱进，助推工程造价管理专业化、规范化、现代化。</a:t>
            </a:r>
            <a:endParaRPr lang="en-US" altLang="zh-CN" dirty="0">
              <a:latin typeface="微软雅黑" pitchFamily="34" charset="-122"/>
              <a:ea typeface="微软雅黑" pitchFamily="34" charset="-122"/>
            </a:endParaRPr>
          </a:p>
          <a:p>
            <a:pPr indent="536575">
              <a:lnSpc>
                <a:spcPct val="150000"/>
              </a:lnSpc>
            </a:pPr>
            <a:r>
              <a:rPr lang="zh-CN" altLang="en-US" dirty="0">
                <a:latin typeface="微软雅黑" pitchFamily="34" charset="-122"/>
                <a:ea typeface="微软雅黑" pitchFamily="34" charset="-122"/>
              </a:rPr>
              <a:t> 信息化的发展有助于丰富和完善，与建筑技术发展水平相适应的各类工程计价定额，方便工程计价。</a:t>
            </a:r>
            <a:endParaRPr lang="en-US" altLang="zh-CN" dirty="0">
              <a:latin typeface="微软雅黑" pitchFamily="34" charset="-122"/>
              <a:ea typeface="微软雅黑" pitchFamily="34" charset="-122"/>
            </a:endParaRPr>
          </a:p>
          <a:p>
            <a:pPr indent="536575">
              <a:lnSpc>
                <a:spcPct val="150000"/>
              </a:lnSpc>
            </a:pPr>
            <a:r>
              <a:rPr lang="zh-CN" altLang="en-US" dirty="0">
                <a:latin typeface="微软雅黑" pitchFamily="34" charset="-122"/>
                <a:ea typeface="微软雅黑" pitchFamily="34" charset="-122"/>
              </a:rPr>
              <a:t> 信息化的发展有助于建设工程要素价格、典型工程数据信息的收集与共享，使工程计价更准确、快捷，实现工程造价的有效控制、动态管理，促进项目的科学决策。</a:t>
            </a:r>
            <a:endParaRPr lang="en-US" altLang="zh-CN" dirty="0"/>
          </a:p>
        </p:txBody>
      </p:sp>
      <p:pic>
        <p:nvPicPr>
          <p:cNvPr id="202755" name="Picture 2"/>
          <p:cNvPicPr>
            <a:picLocks noChangeAspect="1" noChangeArrowheads="1"/>
          </p:cNvPicPr>
          <p:nvPr/>
        </p:nvPicPr>
        <p:blipFill>
          <a:blip r:embed="rId2"/>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202756" name="TextBox 11"/>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3" name="矩形 12"/>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202758" name="Oval 61"/>
          <p:cNvSpPr>
            <a:spLocks noChangeArrowheads="1"/>
          </p:cNvSpPr>
          <p:nvPr/>
        </p:nvSpPr>
        <p:spPr bwMode="auto">
          <a:xfrm>
            <a:off x="773113" y="2276475"/>
            <a:ext cx="233362" cy="214313"/>
          </a:xfrm>
          <a:prstGeom prst="ellipse">
            <a:avLst/>
          </a:prstGeom>
          <a:gradFill rotWithShape="1">
            <a:gsLst>
              <a:gs pos="0">
                <a:srgbClr val="C00000"/>
              </a:gs>
              <a:gs pos="100000">
                <a:srgbClr val="CC0000"/>
              </a:gs>
            </a:gsLst>
            <a:lin ang="5400000" scaled="1"/>
          </a:gradFill>
          <a:ln w="9525" algn="ctr">
            <a:noFill/>
            <a:round/>
            <a:headEnd/>
            <a:tailEnd/>
          </a:ln>
        </p:spPr>
        <p:txBody>
          <a:bodyPr wrap="none" anchor="ctr"/>
          <a:lstStyle/>
          <a:p>
            <a:endParaRPr lang="zh-CN" altLang="en-US" b="0"/>
          </a:p>
        </p:txBody>
      </p:sp>
      <p:sp>
        <p:nvSpPr>
          <p:cNvPr id="202759" name="Oval 61"/>
          <p:cNvSpPr>
            <a:spLocks noChangeArrowheads="1"/>
          </p:cNvSpPr>
          <p:nvPr/>
        </p:nvSpPr>
        <p:spPr bwMode="auto">
          <a:xfrm>
            <a:off x="758825" y="3857625"/>
            <a:ext cx="231775" cy="214313"/>
          </a:xfrm>
          <a:prstGeom prst="ellipse">
            <a:avLst/>
          </a:prstGeom>
          <a:gradFill rotWithShape="1">
            <a:gsLst>
              <a:gs pos="0">
                <a:srgbClr val="C00000"/>
              </a:gs>
              <a:gs pos="100000">
                <a:srgbClr val="CC0000"/>
              </a:gs>
            </a:gsLst>
            <a:lin ang="5400000" scaled="1"/>
          </a:gradFill>
          <a:ln w="9525" algn="ctr">
            <a:noFill/>
            <a:round/>
            <a:headEnd/>
            <a:tailEnd/>
          </a:ln>
        </p:spPr>
        <p:txBody>
          <a:bodyPr wrap="none" anchor="ctr"/>
          <a:lstStyle/>
          <a:p>
            <a:endParaRPr lang="zh-CN" altLang="en-US" b="0"/>
          </a:p>
        </p:txBody>
      </p:sp>
      <p:sp>
        <p:nvSpPr>
          <p:cNvPr id="202760" name="Oval 61"/>
          <p:cNvSpPr>
            <a:spLocks noChangeArrowheads="1"/>
          </p:cNvSpPr>
          <p:nvPr/>
        </p:nvSpPr>
        <p:spPr bwMode="auto">
          <a:xfrm>
            <a:off x="742950" y="4941888"/>
            <a:ext cx="231775" cy="214312"/>
          </a:xfrm>
          <a:prstGeom prst="ellipse">
            <a:avLst/>
          </a:prstGeom>
          <a:gradFill rotWithShape="1">
            <a:gsLst>
              <a:gs pos="0">
                <a:srgbClr val="C00000"/>
              </a:gs>
              <a:gs pos="100000">
                <a:srgbClr val="CC0000"/>
              </a:gs>
            </a:gsLst>
            <a:lin ang="5400000" scaled="1"/>
          </a:gradFill>
          <a:ln w="9525" algn="ctr">
            <a:noFill/>
            <a:round/>
            <a:headEnd/>
            <a:tailEnd/>
          </a:ln>
        </p:spPr>
        <p:txBody>
          <a:bodyPr wrap="none" anchor="ctr"/>
          <a:lstStyle/>
          <a:p>
            <a:endParaRPr lang="zh-CN" altLang="en-US" b="0"/>
          </a:p>
        </p:txBody>
      </p:sp>
      <p:pic>
        <p:nvPicPr>
          <p:cNvPr id="202761" name="Picture 2"/>
          <p:cNvPicPr>
            <a:picLocks noChangeAspect="1" noChangeArrowheads="1"/>
          </p:cNvPicPr>
          <p:nvPr/>
        </p:nvPicPr>
        <p:blipFill>
          <a:blip r:embed="rId2"/>
          <a:srcRect/>
          <a:stretch>
            <a:fillRect/>
          </a:stretch>
        </p:blipFill>
        <p:spPr bwMode="auto">
          <a:xfrm>
            <a:off x="619125" y="428625"/>
            <a:ext cx="1050925" cy="642938"/>
          </a:xfrm>
          <a:prstGeom prst="rect">
            <a:avLst/>
          </a:prstGeom>
          <a:solidFill>
            <a:schemeClr val="accent1"/>
          </a:solidFill>
          <a:ln w="9525">
            <a:noFill/>
            <a:miter lim="800000"/>
            <a:headEnd/>
            <a:tailEnd/>
          </a:ln>
        </p:spPr>
      </p:pic>
      <p:sp>
        <p:nvSpPr>
          <p:cNvPr id="202762" name="TextBox 17"/>
          <p:cNvSpPr txBox="1">
            <a:spLocks noChangeArrowheads="1"/>
          </p:cNvSpPr>
          <p:nvPr/>
        </p:nvSpPr>
        <p:spPr bwMode="auto">
          <a:xfrm>
            <a:off x="1628775" y="430213"/>
            <a:ext cx="4252913"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9" name="矩形 18"/>
          <p:cNvSpPr/>
          <p:nvPr/>
        </p:nvSpPr>
        <p:spPr>
          <a:xfrm>
            <a:off x="1628775" y="928688"/>
            <a:ext cx="4330700"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同侧圆角矩形 4"/>
          <p:cNvSpPr/>
          <p:nvPr/>
        </p:nvSpPr>
        <p:spPr bwMode="auto">
          <a:xfrm>
            <a:off x="6881826" y="428604"/>
            <a:ext cx="2643206"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五</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信息化</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589310315"/>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761311" y="5661248"/>
            <a:ext cx="504825" cy="457200"/>
          </a:xfrm>
          <a:prstGeom prst="rect">
            <a:avLst/>
          </a:prstGeom>
          <a:noFill/>
          <a:ln w="9525">
            <a:noFill/>
            <a:miter lim="800000"/>
            <a:headEnd/>
            <a:tailEnd/>
          </a:ln>
        </p:spPr>
      </p:pic>
    </p:spTree>
    <p:extLst>
      <p:ext uri="{BB962C8B-B14F-4D97-AF65-F5344CB8AC3E}">
        <p14:creationId xmlns:p14="http://schemas.microsoft.com/office/powerpoint/2010/main" val="41233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238125" y="3429000"/>
            <a:ext cx="3214688" cy="314325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endParaRPr lang="zh-CN" altLang="en-US" sz="2400"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053" name="组合 4"/>
          <p:cNvGrpSpPr>
            <a:grpSpLocks/>
          </p:cNvGrpSpPr>
          <p:nvPr/>
        </p:nvGrpSpPr>
        <p:grpSpPr bwMode="auto">
          <a:xfrm>
            <a:off x="685800" y="422275"/>
            <a:ext cx="5273675" cy="642938"/>
            <a:chOff x="632383" y="422260"/>
            <a:chExt cx="4868311" cy="642941"/>
          </a:xfrm>
        </p:grpSpPr>
        <p:pic>
          <p:nvPicPr>
            <p:cNvPr id="2069"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070"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2055"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a:t>
            </a:r>
            <a:r>
              <a:rPr lang="zh-CN" altLang="en-US" sz="2400" dirty="0" smtClean="0">
                <a:solidFill>
                  <a:srgbClr val="FF0000"/>
                </a:solidFill>
                <a:latin typeface="微软雅黑" pitchFamily="34" charset="-122"/>
                <a:ea typeface="微软雅黑" pitchFamily="34" charset="-122"/>
              </a:rPr>
              <a:t>造价行业发展的</a:t>
            </a:r>
            <a:r>
              <a:rPr lang="zh-CN" altLang="en-US" sz="2400" dirty="0">
                <a:solidFill>
                  <a:srgbClr val="FF0000"/>
                </a:solidFill>
                <a:latin typeface="微软雅黑" pitchFamily="34" charset="-122"/>
                <a:ea typeface="微软雅黑" pitchFamily="34" charset="-122"/>
              </a:rPr>
              <a:t>成就、发展方向和任务</a:t>
            </a:r>
          </a:p>
        </p:txBody>
      </p:sp>
      <p:grpSp>
        <p:nvGrpSpPr>
          <p:cNvPr id="2056"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2060"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2061" name="Rectangle 3"/>
          <p:cNvSpPr>
            <a:spLocks noChangeArrowheads="1"/>
          </p:cNvSpPr>
          <p:nvPr/>
        </p:nvSpPr>
        <p:spPr bwMode="auto">
          <a:xfrm>
            <a:off x="452438" y="3857625"/>
            <a:ext cx="3071812" cy="2400300"/>
          </a:xfrm>
          <a:prstGeom prst="rect">
            <a:avLst/>
          </a:prstGeom>
          <a:noFill/>
          <a:ln w="9525" algn="ctr">
            <a:noFill/>
            <a:miter lim="800000"/>
            <a:headEnd/>
            <a:tailEnd/>
          </a:ln>
        </p:spPr>
        <p:txBody>
          <a:bodyPr anchor="ctr">
            <a:spAutoFit/>
          </a:bodyPr>
          <a:lstStyle/>
          <a:p>
            <a:pPr indent="304800" eaLnBrk="0" hangingPunct="0"/>
            <a:r>
              <a:rPr lang="zh-CN" altLang="en-US"/>
              <a:t>企业总体情况</a:t>
            </a:r>
          </a:p>
          <a:p>
            <a:pPr indent="304800" eaLnBrk="0" hangingPunct="0"/>
            <a:r>
              <a:rPr lang="en-US" altLang="zh-CN" b="0">
                <a:latin typeface="微软雅黑" pitchFamily="34" charset="-122"/>
                <a:ea typeface="微软雅黑" pitchFamily="34" charset="-122"/>
                <a:cs typeface="Calibri" pitchFamily="34" charset="0"/>
              </a:rPr>
              <a:t>6794</a:t>
            </a:r>
            <a:r>
              <a:rPr lang="zh-CN" altLang="en-US" b="0">
                <a:latin typeface="微软雅黑" pitchFamily="34" charset="-122"/>
                <a:ea typeface="微软雅黑" pitchFamily="34" charset="-122"/>
                <a:cs typeface="Calibri" pitchFamily="34" charset="0"/>
              </a:rPr>
              <a:t>家造价咨询企业中有</a:t>
            </a:r>
            <a:r>
              <a:rPr lang="en-US" altLang="zh-CN" b="0">
                <a:latin typeface="微软雅黑" pitchFamily="34" charset="-122"/>
                <a:ea typeface="微软雅黑" pitchFamily="34" charset="-122"/>
                <a:cs typeface="Calibri" pitchFamily="34" charset="0"/>
              </a:rPr>
              <a:t>2131</a:t>
            </a:r>
            <a:r>
              <a:rPr lang="zh-CN" altLang="en-US" b="0">
                <a:latin typeface="微软雅黑" pitchFamily="34" charset="-122"/>
                <a:ea typeface="微软雅黑" pitchFamily="34" charset="-122"/>
                <a:cs typeface="Calibri" pitchFamily="34" charset="0"/>
              </a:rPr>
              <a:t>家专营工程造价咨询企业，占</a:t>
            </a:r>
            <a:r>
              <a:rPr lang="en-US" altLang="zh-CN" b="0">
                <a:latin typeface="微软雅黑" pitchFamily="34" charset="-122"/>
                <a:ea typeface="微软雅黑" pitchFamily="34" charset="-122"/>
                <a:cs typeface="Calibri" pitchFamily="34" charset="0"/>
              </a:rPr>
              <a:t>31.37%</a:t>
            </a:r>
            <a:r>
              <a:rPr lang="zh-CN" altLang="en-US" b="0">
                <a:latin typeface="微软雅黑" pitchFamily="34" charset="-122"/>
                <a:ea typeface="微软雅黑" pitchFamily="34" charset="-122"/>
                <a:cs typeface="Calibri" pitchFamily="34" charset="0"/>
              </a:rPr>
              <a:t>；兼营工程造价咨询业务且具有其他资质的企业有</a:t>
            </a:r>
            <a:r>
              <a:rPr lang="en-US" altLang="zh-CN" b="0">
                <a:latin typeface="微软雅黑" pitchFamily="34" charset="-122"/>
                <a:ea typeface="微软雅黑" pitchFamily="34" charset="-122"/>
                <a:cs typeface="Calibri" pitchFamily="34" charset="0"/>
              </a:rPr>
              <a:t>4663</a:t>
            </a:r>
            <a:r>
              <a:rPr lang="zh-CN" altLang="en-US" b="0">
                <a:latin typeface="微软雅黑" pitchFamily="34" charset="-122"/>
                <a:ea typeface="微软雅黑" pitchFamily="34" charset="-122"/>
                <a:cs typeface="Calibri" pitchFamily="34" charset="0"/>
              </a:rPr>
              <a:t>家，占</a:t>
            </a:r>
            <a:r>
              <a:rPr lang="en-US" altLang="zh-CN" b="0">
                <a:latin typeface="微软雅黑" pitchFamily="34" charset="-122"/>
                <a:ea typeface="微软雅黑" pitchFamily="34" charset="-122"/>
                <a:cs typeface="Calibri" pitchFamily="34" charset="0"/>
              </a:rPr>
              <a:t>68.63%</a:t>
            </a:r>
            <a:r>
              <a:rPr lang="zh-CN" altLang="en-US" b="0">
                <a:latin typeface="微软雅黑" pitchFamily="34" charset="-122"/>
                <a:ea typeface="微软雅黑" pitchFamily="34" charset="-122"/>
                <a:cs typeface="Calibri" pitchFamily="34" charset="0"/>
              </a:rPr>
              <a:t>。</a:t>
            </a:r>
          </a:p>
        </p:txBody>
      </p:sp>
      <p:sp>
        <p:nvSpPr>
          <p:cNvPr id="2062"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2050" name="Object 3"/>
          <p:cNvGraphicFramePr>
            <a:graphicFrameLocks/>
          </p:cNvGraphicFramePr>
          <p:nvPr/>
        </p:nvGraphicFramePr>
        <p:xfrm>
          <a:off x="3810000" y="2357438"/>
          <a:ext cx="5786438" cy="4000500"/>
        </p:xfrm>
        <a:graphic>
          <a:graphicData uri="http://schemas.openxmlformats.org/presentationml/2006/ole">
            <mc:AlternateContent xmlns:mc="http://schemas.openxmlformats.org/markup-compatibility/2006">
              <mc:Choice xmlns:v="urn:schemas-microsoft-com:vml" Requires="v">
                <p:oleObj spid="_x0000_s2069" r:id="rId4" imgW="4200508" imgH="2700762" progId="">
                  <p:embed/>
                </p:oleObj>
              </mc:Choice>
              <mc:Fallback>
                <p:oleObj r:id="rId4" imgW="4200508" imgH="2700762" progId="">
                  <p:embed/>
                  <p:pic>
                    <p:nvPicPr>
                      <p:cNvPr id="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357438"/>
                        <a:ext cx="5786438" cy="400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组合 4"/>
          <p:cNvGrpSpPr>
            <a:grpSpLocks/>
          </p:cNvGrpSpPr>
          <p:nvPr/>
        </p:nvGrpSpPr>
        <p:grpSpPr bwMode="auto">
          <a:xfrm>
            <a:off x="685800" y="422275"/>
            <a:ext cx="5273675" cy="642938"/>
            <a:chOff x="632383" y="422260"/>
            <a:chExt cx="4868311" cy="642941"/>
          </a:xfrm>
        </p:grpSpPr>
        <p:pic>
          <p:nvPicPr>
            <p:cNvPr id="7374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374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 name="矩形 1"/>
          <p:cNvSpPr/>
          <p:nvPr/>
        </p:nvSpPr>
        <p:spPr>
          <a:xfrm>
            <a:off x="992559" y="1844824"/>
            <a:ext cx="8120135" cy="4401205"/>
          </a:xfrm>
          <a:prstGeom prst="rect">
            <a:avLst/>
          </a:prstGeom>
        </p:spPr>
        <p:txBody>
          <a:bodyPr wrap="square">
            <a:spAutoFit/>
          </a:bodyPr>
          <a:lstStyle/>
          <a:p>
            <a:r>
              <a:rPr lang="zh-CN" altLang="en-US" sz="2800" b="0" dirty="0" smtClean="0">
                <a:solidFill>
                  <a:srgbClr val="FF0000"/>
                </a:solidFill>
                <a:latin typeface="微软雅黑" pitchFamily="34" charset="-122"/>
                <a:ea typeface="微软雅黑" pitchFamily="34" charset="-122"/>
              </a:rPr>
              <a:t>新形势下的几点思考</a:t>
            </a:r>
            <a:endParaRPr lang="en-US" altLang="zh-CN" sz="2800" b="0" dirty="0" smtClean="0">
              <a:solidFill>
                <a:srgbClr val="FF0000"/>
              </a:solidFill>
              <a:latin typeface="微软雅黑" pitchFamily="34" charset="-122"/>
              <a:ea typeface="微软雅黑" pitchFamily="34" charset="-122"/>
            </a:endParaRPr>
          </a:p>
          <a:p>
            <a:endParaRPr lang="en-US" altLang="zh-CN" sz="2800" b="0" dirty="0">
              <a:solidFill>
                <a:srgbClr val="0070C0"/>
              </a:solidFill>
              <a:latin typeface="微软雅黑" pitchFamily="34" charset="-122"/>
              <a:ea typeface="微软雅黑" pitchFamily="34" charset="-122"/>
            </a:endParaRPr>
          </a:p>
          <a:p>
            <a:r>
              <a:rPr lang="zh-CN" altLang="en-US" sz="2800" b="0" dirty="0" smtClean="0">
                <a:solidFill>
                  <a:srgbClr val="0070C0"/>
                </a:solidFill>
                <a:latin typeface="微软雅黑" pitchFamily="34" charset="-122"/>
                <a:ea typeface="微软雅黑" pitchFamily="34" charset="-122"/>
              </a:rPr>
              <a:t>——“工程造价管理”专业应该干什么？</a:t>
            </a:r>
            <a:endParaRPr lang="zh-CN" altLang="en-US" sz="2800" b="0" dirty="0">
              <a:solidFill>
                <a:srgbClr val="0070C0"/>
              </a:solidFill>
              <a:latin typeface="微软雅黑" pitchFamily="34" charset="-122"/>
              <a:ea typeface="微软雅黑" pitchFamily="34" charset="-122"/>
            </a:endParaRPr>
          </a:p>
          <a:p>
            <a:r>
              <a:rPr lang="zh-CN" altLang="en-US" sz="2800" b="0" dirty="0">
                <a:solidFill>
                  <a:srgbClr val="0070C0"/>
                </a:solidFill>
                <a:latin typeface="微软雅黑" pitchFamily="34" charset="-122"/>
                <a:ea typeface="微软雅黑" pitchFamily="34" charset="-122"/>
              </a:rPr>
              <a:t>——</a:t>
            </a:r>
            <a:r>
              <a:rPr lang="zh-CN" altLang="en-US" sz="2800" b="0" dirty="0" smtClean="0">
                <a:solidFill>
                  <a:srgbClr val="0070C0"/>
                </a:solidFill>
                <a:latin typeface="微软雅黑" pitchFamily="34" charset="-122"/>
                <a:ea typeface="微软雅黑" pitchFamily="34" charset="-122"/>
              </a:rPr>
              <a:t>“工程造价管理具体业务”</a:t>
            </a:r>
            <a:r>
              <a:rPr lang="zh-CN" altLang="en-US" sz="2800" b="0" dirty="0">
                <a:solidFill>
                  <a:srgbClr val="0070C0"/>
                </a:solidFill>
                <a:latin typeface="微软雅黑" pitchFamily="34" charset="-122"/>
                <a:ea typeface="微软雅黑" pitchFamily="34" charset="-122"/>
              </a:rPr>
              <a:t>是</a:t>
            </a:r>
            <a:r>
              <a:rPr lang="zh-CN" altLang="en-US" sz="2800" b="0" dirty="0" smtClean="0">
                <a:solidFill>
                  <a:srgbClr val="0070C0"/>
                </a:solidFill>
                <a:latin typeface="微软雅黑" pitchFamily="34" charset="-122"/>
                <a:ea typeface="微软雅黑" pitchFamily="34" charset="-122"/>
              </a:rPr>
              <a:t>什么？</a:t>
            </a:r>
            <a:endParaRPr lang="zh-CN" altLang="en-US" sz="2800" b="0" dirty="0">
              <a:solidFill>
                <a:srgbClr val="0070C0"/>
              </a:solidFill>
              <a:latin typeface="微软雅黑" pitchFamily="34" charset="-122"/>
              <a:ea typeface="微软雅黑" pitchFamily="34" charset="-122"/>
            </a:endParaRPr>
          </a:p>
          <a:p>
            <a:r>
              <a:rPr lang="zh-CN" altLang="en-US" sz="2800" b="0" dirty="0" smtClean="0">
                <a:solidFill>
                  <a:srgbClr val="0070C0"/>
                </a:solidFill>
                <a:latin typeface="微软雅黑" pitchFamily="34" charset="-122"/>
                <a:ea typeface="微软雅黑" pitchFamily="34" charset="-122"/>
              </a:rPr>
              <a:t>——“技术”，“经济”和“管理”</a:t>
            </a:r>
            <a:r>
              <a:rPr lang="zh-CN" altLang="en-US" sz="2800" b="0" dirty="0">
                <a:solidFill>
                  <a:srgbClr val="0070C0"/>
                </a:solidFill>
                <a:latin typeface="微软雅黑" pitchFamily="34" charset="-122"/>
                <a:ea typeface="微软雅黑" pitchFamily="34" charset="-122"/>
              </a:rPr>
              <a:t>如何摆</a:t>
            </a:r>
            <a:r>
              <a:rPr lang="zh-CN" altLang="en-US" sz="2800" b="0" dirty="0" smtClean="0">
                <a:solidFill>
                  <a:srgbClr val="0070C0"/>
                </a:solidFill>
                <a:latin typeface="微软雅黑" pitchFamily="34" charset="-122"/>
                <a:ea typeface="微软雅黑" pitchFamily="34" charset="-122"/>
              </a:rPr>
              <a:t>？</a:t>
            </a:r>
            <a:endParaRPr lang="en-US" altLang="zh-CN" sz="2800" b="0" dirty="0" smtClean="0">
              <a:solidFill>
                <a:srgbClr val="0070C0"/>
              </a:solidFill>
              <a:latin typeface="微软雅黑" pitchFamily="34" charset="-122"/>
              <a:ea typeface="微软雅黑" pitchFamily="34" charset="-122"/>
            </a:endParaRPr>
          </a:p>
          <a:p>
            <a:r>
              <a:rPr lang="zh-CN" altLang="en-US" sz="2800" b="0" dirty="0" smtClean="0">
                <a:solidFill>
                  <a:srgbClr val="0070C0"/>
                </a:solidFill>
                <a:latin typeface="微软雅黑" pitchFamily="34" charset="-122"/>
                <a:ea typeface="微软雅黑" pitchFamily="34" charset="-122"/>
              </a:rPr>
              <a:t>——  需要什么样的基础、技能？</a:t>
            </a:r>
            <a:endParaRPr lang="en-US" altLang="zh-CN" sz="2800" b="0" dirty="0" smtClean="0">
              <a:solidFill>
                <a:srgbClr val="0070C0"/>
              </a:solidFill>
              <a:latin typeface="微软雅黑" pitchFamily="34" charset="-122"/>
              <a:ea typeface="微软雅黑" pitchFamily="34" charset="-122"/>
            </a:endParaRPr>
          </a:p>
          <a:p>
            <a:endParaRPr lang="en-US" altLang="zh-CN" sz="2800" b="0" dirty="0">
              <a:solidFill>
                <a:srgbClr val="0070C0"/>
              </a:solidFill>
              <a:latin typeface="微软雅黑" pitchFamily="34" charset="-122"/>
              <a:ea typeface="微软雅黑" pitchFamily="34" charset="-122"/>
            </a:endParaRPr>
          </a:p>
        </p:txBody>
      </p:sp>
      <p:sp>
        <p:nvSpPr>
          <p:cNvPr id="10"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36252005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组合 4"/>
          <p:cNvGrpSpPr>
            <a:grpSpLocks/>
          </p:cNvGrpSpPr>
          <p:nvPr/>
        </p:nvGrpSpPr>
        <p:grpSpPr bwMode="auto">
          <a:xfrm>
            <a:off x="685800" y="422275"/>
            <a:ext cx="5273675" cy="642938"/>
            <a:chOff x="632383" y="422260"/>
            <a:chExt cx="4868311" cy="642941"/>
          </a:xfrm>
        </p:grpSpPr>
        <p:pic>
          <p:nvPicPr>
            <p:cNvPr id="7374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374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 name="矩形 1"/>
          <p:cNvSpPr/>
          <p:nvPr/>
        </p:nvSpPr>
        <p:spPr>
          <a:xfrm>
            <a:off x="685800" y="1844824"/>
            <a:ext cx="8934004" cy="4324261"/>
          </a:xfrm>
          <a:prstGeom prst="rect">
            <a:avLst/>
          </a:prstGeom>
        </p:spPr>
        <p:txBody>
          <a:bodyPr wrap="square">
            <a:spAutoFit/>
          </a:bodyPr>
          <a:lstStyle/>
          <a:p>
            <a:r>
              <a:rPr lang="zh-CN" altLang="en-US" sz="2800" dirty="0" smtClean="0">
                <a:solidFill>
                  <a:srgbClr val="FF0000"/>
                </a:solidFill>
                <a:latin typeface="微软雅黑" pitchFamily="34" charset="-122"/>
                <a:ea typeface="微软雅黑" pitchFamily="34" charset="-122"/>
              </a:rPr>
              <a:t>三个概念</a:t>
            </a:r>
            <a:endParaRPr lang="zh-CN" altLang="en-US" sz="2800" dirty="0">
              <a:solidFill>
                <a:srgbClr val="FF000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工程造价</a:t>
            </a:r>
            <a:r>
              <a:rPr lang="zh-CN" altLang="zh-CN" sz="2600" b="0" dirty="0" smtClean="0">
                <a:solidFill>
                  <a:srgbClr val="0070C0"/>
                </a:solidFill>
                <a:latin typeface="微软雅黑" pitchFamily="34" charset="-122"/>
                <a:ea typeface="微软雅黑" pitchFamily="34" charset="-122"/>
              </a:rPr>
              <a:t>（</a:t>
            </a:r>
            <a:r>
              <a:rPr lang="en-US" altLang="zh-CN" sz="2600" b="0" dirty="0" smtClean="0">
                <a:solidFill>
                  <a:srgbClr val="0070C0"/>
                </a:solidFill>
                <a:latin typeface="微软雅黑" pitchFamily="34" charset="-122"/>
                <a:ea typeface="微软雅黑" pitchFamily="34" charset="-122"/>
              </a:rPr>
              <a:t> </a:t>
            </a:r>
            <a:r>
              <a:rPr lang="en-US" altLang="zh-CN" sz="2600" b="0" dirty="0">
                <a:solidFill>
                  <a:srgbClr val="0070C0"/>
                </a:solidFill>
                <a:latin typeface="微软雅黑" pitchFamily="34" charset="-122"/>
                <a:ea typeface="微软雅黑" pitchFamily="34" charset="-122"/>
              </a:rPr>
              <a:t>Project Costs</a:t>
            </a:r>
            <a:r>
              <a:rPr lang="zh-CN" altLang="zh-CN" sz="2600" b="0" dirty="0">
                <a:solidFill>
                  <a:srgbClr val="0070C0"/>
                </a:solidFill>
                <a:latin typeface="微软雅黑" pitchFamily="34" charset="-122"/>
                <a:ea typeface="微软雅黑" pitchFamily="34" charset="-122"/>
              </a:rPr>
              <a:t>） </a:t>
            </a:r>
            <a:r>
              <a:rPr lang="zh-CN" altLang="en-US" sz="2600" b="0" dirty="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工程项目</a:t>
            </a:r>
            <a:r>
              <a:rPr lang="zh-CN" altLang="zh-CN" sz="2600" b="0" dirty="0">
                <a:solidFill>
                  <a:srgbClr val="0070C0"/>
                </a:solidFill>
                <a:latin typeface="微软雅黑" pitchFamily="34" charset="-122"/>
                <a:ea typeface="微软雅黑" pitchFamily="34" charset="-122"/>
              </a:rPr>
              <a:t>在建设期预计或实际支出的建设费用</a:t>
            </a:r>
            <a:endParaRPr lang="en-US" altLang="zh-CN" sz="2600" b="0" dirty="0" smtClean="0">
              <a:solidFill>
                <a:srgbClr val="0070C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工程计价</a:t>
            </a:r>
            <a:r>
              <a:rPr lang="zh-CN" altLang="zh-CN" sz="2600" b="0" dirty="0" smtClean="0">
                <a:solidFill>
                  <a:srgbClr val="0070C0"/>
                </a:solidFill>
                <a:latin typeface="微软雅黑" pitchFamily="34" charset="-122"/>
                <a:ea typeface="微软雅黑" pitchFamily="34" charset="-122"/>
              </a:rPr>
              <a:t>（</a:t>
            </a:r>
            <a:r>
              <a:rPr lang="en-US" altLang="zh-CN" sz="2600" b="0" dirty="0">
                <a:solidFill>
                  <a:srgbClr val="0070C0"/>
                </a:solidFill>
                <a:latin typeface="微软雅黑" pitchFamily="34" charset="-122"/>
                <a:ea typeface="微软雅黑" pitchFamily="34" charset="-122"/>
              </a:rPr>
              <a:t>Construction Pricing or Estimating</a:t>
            </a:r>
            <a:r>
              <a:rPr lang="zh-CN" altLang="zh-CN" sz="2600" b="0" dirty="0" smtClean="0">
                <a:solidFill>
                  <a:srgbClr val="0070C0"/>
                </a:solidFill>
                <a:latin typeface="微软雅黑" pitchFamily="34" charset="-122"/>
                <a:ea typeface="微软雅黑" pitchFamily="34" charset="-122"/>
              </a:rPr>
              <a:t>）</a:t>
            </a:r>
            <a:r>
              <a:rPr lang="zh-CN" altLang="en-US" sz="2600" b="0" dirty="0" smtClean="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按照</a:t>
            </a:r>
            <a:r>
              <a:rPr lang="zh-CN" altLang="zh-CN" sz="2600" b="0" dirty="0">
                <a:solidFill>
                  <a:srgbClr val="0070C0"/>
                </a:solidFill>
                <a:latin typeface="微软雅黑" pitchFamily="34" charset="-122"/>
                <a:ea typeface="微软雅黑" pitchFamily="34" charset="-122"/>
              </a:rPr>
              <a:t>法律法规和标准等规定的程序、方法和依据，对工程造价及其构成内容进行的预测或</a:t>
            </a:r>
            <a:r>
              <a:rPr lang="zh-CN" altLang="zh-CN" sz="2600" b="0" dirty="0" smtClean="0">
                <a:solidFill>
                  <a:srgbClr val="0070C0"/>
                </a:solidFill>
                <a:latin typeface="微软雅黑" pitchFamily="34" charset="-122"/>
                <a:ea typeface="微软雅黑" pitchFamily="34" charset="-122"/>
              </a:rPr>
              <a:t>确定</a:t>
            </a:r>
            <a:endParaRPr lang="en-US" altLang="zh-CN" sz="2600" b="0" dirty="0" smtClean="0">
              <a:solidFill>
                <a:srgbClr val="0070C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工程造价管理</a:t>
            </a:r>
            <a:r>
              <a:rPr lang="zh-CN" altLang="zh-CN" sz="2600" b="0" dirty="0" smtClean="0">
                <a:solidFill>
                  <a:srgbClr val="0070C0"/>
                </a:solidFill>
                <a:latin typeface="微软雅黑" pitchFamily="34" charset="-122"/>
                <a:ea typeface="微软雅黑" pitchFamily="34" charset="-122"/>
              </a:rPr>
              <a:t>（</a:t>
            </a:r>
            <a:r>
              <a:rPr lang="en-US" altLang="zh-CN" sz="2600" b="0" dirty="0">
                <a:solidFill>
                  <a:srgbClr val="0070C0"/>
                </a:solidFill>
                <a:latin typeface="微软雅黑" pitchFamily="34" charset="-122"/>
                <a:ea typeface="微软雅黑" pitchFamily="34" charset="-122"/>
              </a:rPr>
              <a:t>Project Cost Management </a:t>
            </a:r>
            <a:r>
              <a:rPr lang="zh-CN" altLang="zh-CN" sz="2600" b="0" dirty="0" smtClean="0">
                <a:solidFill>
                  <a:srgbClr val="0070C0"/>
                </a:solidFill>
                <a:latin typeface="微软雅黑" pitchFamily="34" charset="-122"/>
                <a:ea typeface="微软雅黑" pitchFamily="34" charset="-122"/>
              </a:rPr>
              <a:t>）</a:t>
            </a:r>
            <a:r>
              <a:rPr lang="zh-CN" altLang="en-US" sz="2600" b="0" dirty="0" smtClean="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综合</a:t>
            </a:r>
            <a:r>
              <a:rPr lang="zh-CN" altLang="zh-CN" sz="2600" b="0" dirty="0">
                <a:solidFill>
                  <a:srgbClr val="0070C0"/>
                </a:solidFill>
                <a:latin typeface="微软雅黑" pitchFamily="34" charset="-122"/>
                <a:ea typeface="微软雅黑" pitchFamily="34" charset="-122"/>
              </a:rPr>
              <a:t>运用管理学、经济学和工程技术等方面的知识与技能，对工程造价进行预测、计划、控制、核算、分析和评价等的</a:t>
            </a:r>
            <a:r>
              <a:rPr lang="zh-CN" altLang="zh-CN" sz="2600" b="0" dirty="0" smtClean="0">
                <a:solidFill>
                  <a:srgbClr val="0070C0"/>
                </a:solidFill>
                <a:latin typeface="微软雅黑" pitchFamily="34" charset="-122"/>
                <a:ea typeface="微软雅黑" pitchFamily="34" charset="-122"/>
              </a:rPr>
              <a:t>工作过程</a:t>
            </a:r>
            <a:endParaRPr lang="en-US" altLang="zh-CN" sz="2600" b="0" dirty="0">
              <a:solidFill>
                <a:srgbClr val="0070C0"/>
              </a:solidFill>
              <a:latin typeface="微软雅黑" pitchFamily="34" charset="-122"/>
              <a:ea typeface="微软雅黑" pitchFamily="34" charset="-122"/>
            </a:endParaRPr>
          </a:p>
        </p:txBody>
      </p:sp>
      <p:sp>
        <p:nvSpPr>
          <p:cNvPr id="10"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15513668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圆角矩形 6"/>
          <p:cNvSpPr>
            <a:spLocks noChangeArrowheads="1"/>
          </p:cNvSpPr>
          <p:nvPr/>
        </p:nvSpPr>
        <p:spPr bwMode="auto">
          <a:xfrm>
            <a:off x="773906" y="1785939"/>
            <a:ext cx="1222773" cy="928687"/>
          </a:xfrm>
          <a:prstGeom prst="roundRect">
            <a:avLst>
              <a:gd name="adj" fmla="val 16667"/>
            </a:avLst>
          </a:prstGeom>
          <a:solidFill>
            <a:srgbClr val="92D050"/>
          </a:solidFill>
          <a:ln w="9525">
            <a:solidFill>
              <a:schemeClr val="bg1"/>
            </a:solidFill>
            <a:miter lim="800000"/>
            <a:headEnd/>
            <a:tailEnd/>
          </a:ln>
        </p:spPr>
        <p:txBody>
          <a:bodyPr anchor="ctr"/>
          <a:lstStyle/>
          <a:p>
            <a:pPr algn="ctr"/>
            <a:r>
              <a:rPr lang="zh-CN" altLang="en-US" dirty="0"/>
              <a:t>基础</a:t>
            </a:r>
          </a:p>
        </p:txBody>
      </p:sp>
      <p:sp>
        <p:nvSpPr>
          <p:cNvPr id="8196" name="右箭头 7"/>
          <p:cNvSpPr>
            <a:spLocks noChangeArrowheads="1"/>
          </p:cNvSpPr>
          <p:nvPr/>
        </p:nvSpPr>
        <p:spPr bwMode="auto">
          <a:xfrm>
            <a:off x="2166938" y="2000250"/>
            <a:ext cx="773906" cy="484188"/>
          </a:xfrm>
          <a:prstGeom prst="rightArrow">
            <a:avLst>
              <a:gd name="adj1" fmla="val 50000"/>
              <a:gd name="adj2" fmla="val 50048"/>
            </a:avLst>
          </a:prstGeom>
          <a:solidFill>
            <a:srgbClr val="00B0F0"/>
          </a:solidFill>
          <a:ln w="9525">
            <a:solidFill>
              <a:schemeClr val="bg1"/>
            </a:solidFill>
            <a:miter lim="800000"/>
            <a:headEnd/>
            <a:tailEnd/>
          </a:ln>
        </p:spPr>
        <p:txBody>
          <a:bodyPr anchor="ctr"/>
          <a:lstStyle/>
          <a:p>
            <a:pPr algn="ctr"/>
            <a:endParaRPr lang="zh-CN" altLang="en-US"/>
          </a:p>
        </p:txBody>
      </p:sp>
      <p:sp>
        <p:nvSpPr>
          <p:cNvPr id="14" name="圆角矩形 13"/>
          <p:cNvSpPr/>
          <p:nvPr/>
        </p:nvSpPr>
        <p:spPr bwMode="auto">
          <a:xfrm>
            <a:off x="3095625" y="1714501"/>
            <a:ext cx="990600" cy="428625"/>
          </a:xfrm>
          <a:prstGeom prst="roundRect">
            <a:avLst/>
          </a:prstGeom>
          <a:solidFill>
            <a:schemeClr val="accent2">
              <a:lumMod val="40000"/>
              <a:lumOff val="60000"/>
            </a:schemeClr>
          </a:solidFill>
          <a:ln w="9525" cap="flat" cmpd="sng">
            <a:solidFill>
              <a:schemeClr val="bg1"/>
            </a:solidFill>
            <a:miter lim="800000"/>
            <a:headEnd/>
            <a:tailEnd/>
          </a:ln>
          <a:effectLst/>
        </p:spPr>
        <p:txBody>
          <a:bodyPr anchor="ctr"/>
          <a:lstStyle/>
          <a:p>
            <a:pPr algn="ctr">
              <a:defRPr/>
            </a:pPr>
            <a:r>
              <a:rPr lang="zh-CN" altLang="en-US" dirty="0"/>
              <a:t>计量</a:t>
            </a:r>
          </a:p>
        </p:txBody>
      </p:sp>
      <p:sp>
        <p:nvSpPr>
          <p:cNvPr id="15" name="圆角矩形 14"/>
          <p:cNvSpPr/>
          <p:nvPr/>
        </p:nvSpPr>
        <p:spPr bwMode="auto">
          <a:xfrm>
            <a:off x="3095625" y="2357439"/>
            <a:ext cx="990600" cy="428625"/>
          </a:xfrm>
          <a:prstGeom prst="roundRect">
            <a:avLst/>
          </a:prstGeom>
          <a:solidFill>
            <a:schemeClr val="accent2">
              <a:lumMod val="40000"/>
              <a:lumOff val="60000"/>
            </a:schemeClr>
          </a:solidFill>
          <a:ln w="9525" cap="flat" cmpd="sng">
            <a:solidFill>
              <a:schemeClr val="bg1"/>
            </a:solidFill>
            <a:miter lim="800000"/>
            <a:headEnd/>
            <a:tailEnd/>
          </a:ln>
          <a:effectLst/>
        </p:spPr>
        <p:txBody>
          <a:bodyPr anchor="ctr"/>
          <a:lstStyle/>
          <a:p>
            <a:pPr algn="ctr">
              <a:defRPr/>
            </a:pPr>
            <a:r>
              <a:rPr lang="zh-CN" altLang="en-US" dirty="0"/>
              <a:t>计价</a:t>
            </a:r>
          </a:p>
        </p:txBody>
      </p:sp>
      <p:sp>
        <p:nvSpPr>
          <p:cNvPr id="8199" name="圆角矩形 16"/>
          <p:cNvSpPr>
            <a:spLocks noChangeArrowheads="1"/>
          </p:cNvSpPr>
          <p:nvPr/>
        </p:nvSpPr>
        <p:spPr bwMode="auto">
          <a:xfrm>
            <a:off x="773906" y="3157538"/>
            <a:ext cx="1238250" cy="700087"/>
          </a:xfrm>
          <a:prstGeom prst="roundRect">
            <a:avLst>
              <a:gd name="adj" fmla="val 16667"/>
            </a:avLst>
          </a:prstGeom>
          <a:solidFill>
            <a:srgbClr val="CCFFCC"/>
          </a:solidFill>
          <a:ln w="9525">
            <a:solidFill>
              <a:schemeClr val="bg1"/>
            </a:solidFill>
            <a:miter lim="800000"/>
            <a:headEnd/>
            <a:tailEnd/>
          </a:ln>
        </p:spPr>
        <p:txBody>
          <a:bodyPr anchor="ctr"/>
          <a:lstStyle/>
          <a:p>
            <a:pPr algn="ctr"/>
            <a:r>
              <a:rPr lang="zh-CN" altLang="en-US"/>
              <a:t>造价员</a:t>
            </a:r>
          </a:p>
        </p:txBody>
      </p:sp>
      <p:sp>
        <p:nvSpPr>
          <p:cNvPr id="8200" name="右箭头 17"/>
          <p:cNvSpPr>
            <a:spLocks noChangeArrowheads="1"/>
          </p:cNvSpPr>
          <p:nvPr/>
        </p:nvSpPr>
        <p:spPr bwMode="auto">
          <a:xfrm>
            <a:off x="2166938" y="3286125"/>
            <a:ext cx="773906" cy="484188"/>
          </a:xfrm>
          <a:prstGeom prst="rightArrow">
            <a:avLst>
              <a:gd name="adj1" fmla="val 50000"/>
              <a:gd name="adj2" fmla="val 50048"/>
            </a:avLst>
          </a:prstGeom>
          <a:solidFill>
            <a:srgbClr val="00B0F0"/>
          </a:solidFill>
          <a:ln w="9525">
            <a:solidFill>
              <a:schemeClr val="bg1"/>
            </a:solidFill>
            <a:miter lim="800000"/>
            <a:headEnd/>
            <a:tailEnd/>
          </a:ln>
        </p:spPr>
        <p:txBody>
          <a:bodyPr anchor="ctr"/>
          <a:lstStyle/>
          <a:p>
            <a:pPr algn="ctr"/>
            <a:endParaRPr lang="zh-CN" altLang="en-US"/>
          </a:p>
        </p:txBody>
      </p:sp>
      <p:sp>
        <p:nvSpPr>
          <p:cNvPr id="8201" name="圆角矩形 18"/>
          <p:cNvSpPr>
            <a:spLocks noChangeArrowheads="1"/>
          </p:cNvSpPr>
          <p:nvPr/>
        </p:nvSpPr>
        <p:spPr bwMode="auto">
          <a:xfrm>
            <a:off x="3095625" y="3143250"/>
            <a:ext cx="1315641" cy="714375"/>
          </a:xfrm>
          <a:prstGeom prst="roundRect">
            <a:avLst>
              <a:gd name="adj" fmla="val 16667"/>
            </a:avLst>
          </a:prstGeom>
          <a:solidFill>
            <a:srgbClr val="CC00CC"/>
          </a:solidFill>
          <a:ln w="9525">
            <a:solidFill>
              <a:schemeClr val="bg1"/>
            </a:solidFill>
            <a:miter lim="800000"/>
            <a:headEnd/>
            <a:tailEnd/>
          </a:ln>
        </p:spPr>
        <p:txBody>
          <a:bodyPr anchor="ctr"/>
          <a:lstStyle/>
          <a:p>
            <a:pPr algn="ctr"/>
            <a:r>
              <a:rPr lang="zh-CN" altLang="en-US"/>
              <a:t>造价师</a:t>
            </a:r>
          </a:p>
        </p:txBody>
      </p:sp>
      <p:graphicFrame>
        <p:nvGraphicFramePr>
          <p:cNvPr id="21" name="图示 20"/>
          <p:cNvGraphicFramePr/>
          <p:nvPr>
            <p:extLst>
              <p:ext uri="{D42A27DB-BD31-4B8C-83A1-F6EECF244321}">
                <p14:modId xmlns:p14="http://schemas.microsoft.com/office/powerpoint/2010/main" val="24159080"/>
              </p:ext>
            </p:extLst>
          </p:nvPr>
        </p:nvGraphicFramePr>
        <p:xfrm>
          <a:off x="5649520" y="2071678"/>
          <a:ext cx="2345818" cy="260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03" name="矩形 22"/>
          <p:cNvSpPr>
            <a:spLocks noChangeArrowheads="1"/>
          </p:cNvSpPr>
          <p:nvPr/>
        </p:nvSpPr>
        <p:spPr bwMode="auto">
          <a:xfrm>
            <a:off x="5726906" y="5214939"/>
            <a:ext cx="2034406" cy="642937"/>
          </a:xfrm>
          <a:prstGeom prst="rect">
            <a:avLst/>
          </a:prstGeom>
          <a:solidFill>
            <a:srgbClr val="FF5050"/>
          </a:solidFill>
          <a:ln w="9525">
            <a:solidFill>
              <a:schemeClr val="bg1"/>
            </a:solidFill>
            <a:miter lim="800000"/>
            <a:headEnd/>
            <a:tailEnd/>
          </a:ln>
        </p:spPr>
        <p:txBody>
          <a:bodyPr anchor="ctr"/>
          <a:lstStyle/>
          <a:p>
            <a:pPr algn="ctr"/>
            <a:r>
              <a:rPr lang="zh-CN" altLang="en-US" dirty="0"/>
              <a:t>工程鉴定专业</a:t>
            </a:r>
          </a:p>
        </p:txBody>
      </p:sp>
      <p:sp>
        <p:nvSpPr>
          <p:cNvPr id="8204" name="矩形 23"/>
          <p:cNvSpPr>
            <a:spLocks noChangeArrowheads="1"/>
          </p:cNvSpPr>
          <p:nvPr/>
        </p:nvSpPr>
        <p:spPr bwMode="auto">
          <a:xfrm>
            <a:off x="3714750" y="5214938"/>
            <a:ext cx="1315641" cy="628650"/>
          </a:xfrm>
          <a:prstGeom prst="rect">
            <a:avLst/>
          </a:prstGeom>
          <a:solidFill>
            <a:srgbClr val="FF5050"/>
          </a:solidFill>
          <a:ln w="9525">
            <a:solidFill>
              <a:schemeClr val="bg1"/>
            </a:solidFill>
            <a:miter lim="800000"/>
            <a:headEnd/>
            <a:tailEnd/>
          </a:ln>
        </p:spPr>
        <p:txBody>
          <a:bodyPr anchor="ctr"/>
          <a:lstStyle/>
          <a:p>
            <a:pPr algn="ctr"/>
            <a:r>
              <a:rPr lang="zh-CN" altLang="en-US"/>
              <a:t>信息服务</a:t>
            </a:r>
          </a:p>
        </p:txBody>
      </p:sp>
      <p:sp>
        <p:nvSpPr>
          <p:cNvPr id="25" name="加号 24"/>
          <p:cNvSpPr/>
          <p:nvPr/>
        </p:nvSpPr>
        <p:spPr bwMode="auto">
          <a:xfrm>
            <a:off x="6637734" y="4759546"/>
            <a:ext cx="386954" cy="357187"/>
          </a:xfrm>
          <a:prstGeom prst="mathPlus">
            <a:avLst/>
          </a:prstGeom>
          <a:solidFill>
            <a:schemeClr val="accent2">
              <a:lumMod val="60000"/>
              <a:lumOff val="40000"/>
            </a:schemeClr>
          </a:solidFill>
          <a:ln w="9525" cap="flat" cmpd="sng">
            <a:solidFill>
              <a:schemeClr val="bg1"/>
            </a:solidFill>
            <a:miter lim="800000"/>
            <a:headEnd/>
            <a:tailEnd/>
          </a:ln>
          <a:effectLst/>
        </p:spPr>
        <p:txBody>
          <a:bodyPr anchor="ctr"/>
          <a:lstStyle/>
          <a:p>
            <a:pPr algn="ctr">
              <a:defRPr/>
            </a:pPr>
            <a:endParaRPr lang="zh-CN" altLang="en-US"/>
          </a:p>
        </p:txBody>
      </p:sp>
      <p:sp>
        <p:nvSpPr>
          <p:cNvPr id="8206" name="右箭头 26"/>
          <p:cNvSpPr>
            <a:spLocks noChangeArrowheads="1"/>
          </p:cNvSpPr>
          <p:nvPr/>
        </p:nvSpPr>
        <p:spPr bwMode="auto">
          <a:xfrm>
            <a:off x="4643438" y="3286125"/>
            <a:ext cx="773906" cy="484188"/>
          </a:xfrm>
          <a:prstGeom prst="rightArrow">
            <a:avLst>
              <a:gd name="adj1" fmla="val 50000"/>
              <a:gd name="adj2" fmla="val 50048"/>
            </a:avLst>
          </a:prstGeom>
          <a:solidFill>
            <a:srgbClr val="00B0F0"/>
          </a:solidFill>
          <a:ln w="9525">
            <a:solidFill>
              <a:schemeClr val="bg1"/>
            </a:solidFill>
            <a:miter lim="800000"/>
            <a:headEnd/>
            <a:tailEnd/>
          </a:ln>
        </p:spPr>
        <p:txBody>
          <a:bodyPr anchor="ctr"/>
          <a:lstStyle/>
          <a:p>
            <a:pPr algn="ctr"/>
            <a:endParaRPr lang="zh-CN" altLang="en-US"/>
          </a:p>
        </p:txBody>
      </p:sp>
      <p:sp>
        <p:nvSpPr>
          <p:cNvPr id="28" name="加号 27"/>
          <p:cNvSpPr/>
          <p:nvPr/>
        </p:nvSpPr>
        <p:spPr bwMode="auto">
          <a:xfrm>
            <a:off x="5185173" y="5286375"/>
            <a:ext cx="386953" cy="357188"/>
          </a:xfrm>
          <a:prstGeom prst="mathPlus">
            <a:avLst/>
          </a:prstGeom>
          <a:solidFill>
            <a:schemeClr val="accent2">
              <a:lumMod val="60000"/>
              <a:lumOff val="40000"/>
            </a:schemeClr>
          </a:solidFill>
          <a:ln w="9525" cap="flat" cmpd="sng">
            <a:solidFill>
              <a:schemeClr val="bg1"/>
            </a:solidFill>
            <a:miter lim="800000"/>
            <a:headEnd/>
            <a:tailEnd/>
          </a:ln>
          <a:effectLst/>
        </p:spPr>
        <p:txBody>
          <a:bodyPr anchor="ctr"/>
          <a:lstStyle/>
          <a:p>
            <a:pPr algn="ctr">
              <a:defRPr/>
            </a:pPr>
            <a:endParaRPr lang="zh-CN" altLang="en-US"/>
          </a:p>
        </p:txBody>
      </p:sp>
      <p:sp>
        <p:nvSpPr>
          <p:cNvPr id="29" name="左大括号 28"/>
          <p:cNvSpPr/>
          <p:nvPr/>
        </p:nvSpPr>
        <p:spPr bwMode="auto">
          <a:xfrm>
            <a:off x="5339956" y="5214950"/>
            <a:ext cx="386956" cy="1785950"/>
          </a:xfrm>
          <a:prstGeom prst="leftBrace">
            <a:avLst>
              <a:gd name="adj1" fmla="val 24615"/>
              <a:gd name="adj2" fmla="val 51678"/>
            </a:avLst>
          </a:prstGeom>
          <a:noFill/>
          <a:ln w="9525" cap="flat" cmpd="sng" algn="ctr">
            <a:solidFill>
              <a:schemeClr val="tx1"/>
            </a:solidFill>
            <a:prstDash val="solid"/>
            <a:round/>
            <a:headEnd type="none" w="med" len="med"/>
            <a:tailEnd type="none" w="med" len="med"/>
          </a:ln>
          <a:effectLst/>
          <a:scene3d>
            <a:camera prst="orthographicFront">
              <a:rot lat="0" lon="0" rev="5400000"/>
            </a:camera>
            <a:lightRig rig="threePt" dir="t"/>
          </a:scene3d>
        </p:spPr>
        <p:txBody>
          <a:bodyPr anchor="ctr"/>
          <a:lstStyle/>
          <a:p>
            <a:pPr>
              <a:buFont typeface="Arial" pitchFamily="34" charset="0"/>
              <a:buNone/>
              <a:defRPr/>
            </a:pPr>
            <a:endParaRPr lang="zh-CN" altLang="en-US">
              <a:latin typeface="Arial" pitchFamily="34" charset="0"/>
            </a:endParaRPr>
          </a:p>
        </p:txBody>
      </p:sp>
      <p:sp>
        <p:nvSpPr>
          <p:cNvPr id="8209" name="TextBox 30"/>
          <p:cNvSpPr txBox="1">
            <a:spLocks noChangeArrowheads="1"/>
          </p:cNvSpPr>
          <p:nvPr/>
        </p:nvSpPr>
        <p:spPr bwMode="auto">
          <a:xfrm>
            <a:off x="5030392" y="6286500"/>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r>
              <a:rPr lang="zh-CN" altLang="en-US" b="1">
                <a:solidFill>
                  <a:srgbClr val="CC0099"/>
                </a:solidFill>
              </a:rPr>
              <a:t>高端业务</a:t>
            </a:r>
          </a:p>
        </p:txBody>
      </p:sp>
      <p:sp>
        <p:nvSpPr>
          <p:cNvPr id="32" name="Rectangle 2"/>
          <p:cNvSpPr txBox="1">
            <a:spLocks noChangeArrowheads="1"/>
          </p:cNvSpPr>
          <p:nvPr/>
        </p:nvSpPr>
        <p:spPr bwMode="auto">
          <a:xfrm>
            <a:off x="1006079" y="4823213"/>
            <a:ext cx="2143385" cy="926325"/>
          </a:xfrm>
          <a:prstGeom prst="rect">
            <a:avLst/>
          </a:prstGeom>
          <a:noFill/>
          <a:ln w="9525">
            <a:noFill/>
            <a:miter lim="800000"/>
            <a:headEnd/>
            <a:tailEnd/>
          </a:ln>
          <a:effectLst/>
        </p:spPr>
        <p:txBody>
          <a:bodyPr anchor="ctr"/>
          <a:lstStyle/>
          <a:p>
            <a:pPr>
              <a:buFontTx/>
              <a:buNone/>
              <a:defRPr/>
            </a:pPr>
            <a:r>
              <a:rPr lang="zh-CN" altLang="en-US" sz="3200" kern="0" dirty="0" smtClean="0">
                <a:solidFill>
                  <a:srgbClr val="7030A0"/>
                </a:solidFill>
                <a:latin typeface="微软雅黑" pitchFamily="34" charset="-122"/>
                <a:ea typeface="微软雅黑" pitchFamily="34" charset="-122"/>
                <a:cs typeface="+mj-cs"/>
              </a:rPr>
              <a:t>具体</a:t>
            </a:r>
            <a:r>
              <a:rPr lang="zh-CN" altLang="en-US" sz="3200" kern="0" dirty="0">
                <a:solidFill>
                  <a:srgbClr val="7030A0"/>
                </a:solidFill>
                <a:latin typeface="微软雅黑" pitchFamily="34" charset="-122"/>
                <a:ea typeface="微软雅黑" pitchFamily="34" charset="-122"/>
                <a:cs typeface="+mj-cs"/>
              </a:rPr>
              <a:t>业务</a:t>
            </a:r>
          </a:p>
        </p:txBody>
      </p:sp>
      <p:grpSp>
        <p:nvGrpSpPr>
          <p:cNvPr id="19" name="组合 4"/>
          <p:cNvGrpSpPr>
            <a:grpSpLocks/>
          </p:cNvGrpSpPr>
          <p:nvPr/>
        </p:nvGrpSpPr>
        <p:grpSpPr bwMode="auto">
          <a:xfrm>
            <a:off x="685800" y="422275"/>
            <a:ext cx="5273675" cy="642938"/>
            <a:chOff x="632383" y="422260"/>
            <a:chExt cx="4868311" cy="642941"/>
          </a:xfrm>
        </p:grpSpPr>
        <p:pic>
          <p:nvPicPr>
            <p:cNvPr id="20" name="Picture 2"/>
            <p:cNvPicPr>
              <a:picLocks noChangeAspect="1" noChangeArrowheads="1"/>
            </p:cNvPicPr>
            <p:nvPr/>
          </p:nvPicPr>
          <p:blipFill>
            <a:blip r:embed="rId8"/>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23" name="矩形 22"/>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31"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89709631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extLst>
              <p:ext uri="{D42A27DB-BD31-4B8C-83A1-F6EECF244321}">
                <p14:modId xmlns:p14="http://schemas.microsoft.com/office/powerpoint/2010/main" val="479391475"/>
              </p:ext>
            </p:extLst>
          </p:nvPr>
        </p:nvGraphicFramePr>
        <p:xfrm>
          <a:off x="232139" y="2928934"/>
          <a:ext cx="3405211"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图示 10"/>
          <p:cNvGraphicFramePr/>
          <p:nvPr/>
        </p:nvGraphicFramePr>
        <p:xfrm>
          <a:off x="3482568" y="3143248"/>
          <a:ext cx="3250429" cy="15716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4024306" y="3345420"/>
            <a:ext cx="1238259" cy="400110"/>
          </a:xfrm>
          <a:prstGeom prst="rect">
            <a:avLst/>
          </a:prstGeom>
          <a:noFill/>
          <a:scene3d>
            <a:camera prst="orthographicFront">
              <a:rot lat="298855" lon="21298860" rev="1473787"/>
            </a:camera>
            <a:lightRig rig="threePt" dir="t"/>
          </a:scene3d>
        </p:spPr>
        <p:txBody>
          <a:bodyPr>
            <a:spAutoFit/>
          </a:bodyPr>
          <a:lstStyle/>
          <a:p>
            <a:pPr>
              <a:defRPr/>
            </a:pPr>
            <a:r>
              <a:rPr lang="zh-CN" altLang="en-US" b="1" dirty="0">
                <a:solidFill>
                  <a:srgbClr val="FF0000"/>
                </a:solidFill>
              </a:rPr>
              <a:t>经济手段</a:t>
            </a:r>
          </a:p>
        </p:txBody>
      </p:sp>
      <p:graphicFrame>
        <p:nvGraphicFramePr>
          <p:cNvPr id="13" name="图示 12"/>
          <p:cNvGraphicFramePr/>
          <p:nvPr/>
        </p:nvGraphicFramePr>
        <p:xfrm>
          <a:off x="6578215" y="1785926"/>
          <a:ext cx="3456782" cy="28178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ectangle 2"/>
          <p:cNvSpPr txBox="1">
            <a:spLocks noChangeArrowheads="1"/>
          </p:cNvSpPr>
          <p:nvPr/>
        </p:nvSpPr>
        <p:spPr bwMode="auto">
          <a:xfrm>
            <a:off x="264160" y="1700808"/>
            <a:ext cx="5695316" cy="1009650"/>
          </a:xfrm>
          <a:prstGeom prst="rect">
            <a:avLst/>
          </a:prstGeom>
          <a:noFill/>
          <a:ln w="9525">
            <a:noFill/>
            <a:miter lim="800000"/>
            <a:headEnd/>
            <a:tailEnd/>
          </a:ln>
          <a:effectLst/>
        </p:spPr>
        <p:txBody>
          <a:bodyPr anchor="ctr"/>
          <a:lstStyle/>
          <a:p>
            <a:pPr>
              <a:buFontTx/>
              <a:buNone/>
              <a:defRPr/>
            </a:pPr>
            <a:r>
              <a:rPr lang="zh-CN" altLang="en-US" sz="3200" kern="0" dirty="0" smtClean="0">
                <a:solidFill>
                  <a:srgbClr val="7030A0"/>
                </a:solidFill>
                <a:latin typeface="微软雅黑" pitchFamily="34" charset="-122"/>
                <a:ea typeface="微软雅黑" pitchFamily="34" charset="-122"/>
                <a:cs typeface="+mj-cs"/>
              </a:rPr>
              <a:t>    工程造价管理与项目管理</a:t>
            </a:r>
            <a:endParaRPr lang="zh-CN" altLang="en-US" sz="3200" kern="0" dirty="0">
              <a:solidFill>
                <a:srgbClr val="7030A0"/>
              </a:solidFill>
              <a:latin typeface="微软雅黑" pitchFamily="34" charset="-122"/>
              <a:ea typeface="微软雅黑" pitchFamily="34" charset="-122"/>
              <a:cs typeface="+mj-cs"/>
            </a:endParaRPr>
          </a:p>
        </p:txBody>
      </p:sp>
      <p:grpSp>
        <p:nvGrpSpPr>
          <p:cNvPr id="8" name="组合 4"/>
          <p:cNvGrpSpPr>
            <a:grpSpLocks/>
          </p:cNvGrpSpPr>
          <p:nvPr/>
        </p:nvGrpSpPr>
        <p:grpSpPr bwMode="auto">
          <a:xfrm>
            <a:off x="685800" y="422275"/>
            <a:ext cx="5273675" cy="642938"/>
            <a:chOff x="632383" y="422260"/>
            <a:chExt cx="4868311" cy="642941"/>
          </a:xfrm>
        </p:grpSpPr>
        <p:pic>
          <p:nvPicPr>
            <p:cNvPr id="15" name="Picture 2"/>
            <p:cNvPicPr>
              <a:picLocks noChangeAspect="1" noChangeArrowheads="1"/>
            </p:cNvPicPr>
            <p:nvPr/>
          </p:nvPicPr>
          <p:blipFill>
            <a:blip r:embed="rId18"/>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5122" name="Picture 2" descr="http://img10.3lian.com/c1/newpic/04/13/6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79147" y="4653137"/>
            <a:ext cx="2899026" cy="1696737"/>
          </a:xfrm>
          <a:prstGeom prst="rect">
            <a:avLst/>
          </a:prstGeom>
          <a:noFill/>
          <a:extLst>
            <a:ext uri="{909E8E84-426E-40DD-AFC4-6F175D3DCCD1}">
              <a14:hiddenFill xmlns:a14="http://schemas.microsoft.com/office/drawing/2010/main">
                <a:solidFill>
                  <a:srgbClr val="FFFFFF"/>
                </a:solidFill>
              </a14:hiddenFill>
            </a:ext>
          </a:extLst>
        </p:spPr>
      </p:pic>
      <p:sp>
        <p:nvSpPr>
          <p:cNvPr id="21"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6573649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685800" y="1844824"/>
            <a:ext cx="9020081" cy="4679950"/>
          </a:xfrm>
        </p:spPr>
        <p:txBody>
          <a:bodyPr/>
          <a:lstStyle/>
          <a:p>
            <a:pPr algn="l" eaLnBrk="1" hangingPunct="1"/>
            <a:r>
              <a:rPr lang="zh-CN" altLang="en-US" b="1" dirty="0">
                <a:solidFill>
                  <a:srgbClr val="0070C0"/>
                </a:solidFill>
                <a:latin typeface="黑体" panose="02010609060101010101" pitchFamily="49" charset="-122"/>
                <a:ea typeface="黑体" panose="02010609060101010101" pitchFamily="49" charset="-122"/>
              </a:rPr>
              <a:t>技术与管理的关系：</a:t>
            </a:r>
          </a:p>
          <a:p>
            <a:pPr algn="l" eaLnBrk="1" hangingPunct="1"/>
            <a:r>
              <a:rPr lang="zh-CN" altLang="en-US" dirty="0">
                <a:solidFill>
                  <a:srgbClr val="0070C0"/>
                </a:solidFill>
                <a:latin typeface="黑体" panose="02010609060101010101" pitchFamily="49" charset="-122"/>
                <a:ea typeface="黑体" panose="02010609060101010101" pitchFamily="49" charset="-122"/>
              </a:rPr>
              <a:t>工程管理不能离开工程技术</a:t>
            </a:r>
          </a:p>
          <a:p>
            <a:pPr algn="l" eaLnBrk="1" hangingPunct="1"/>
            <a:r>
              <a:rPr lang="zh-CN" altLang="en-US" dirty="0">
                <a:solidFill>
                  <a:srgbClr val="0070C0"/>
                </a:solidFill>
                <a:latin typeface="黑体" panose="02010609060101010101" pitchFamily="49" charset="-122"/>
                <a:ea typeface="黑体" panose="02010609060101010101" pitchFamily="49" charset="-122"/>
              </a:rPr>
              <a:t>工程技术也离不开造价管理</a:t>
            </a:r>
          </a:p>
          <a:p>
            <a:pPr algn="l" eaLnBrk="1" hangingPunct="1"/>
            <a:r>
              <a:rPr lang="zh-CN" altLang="en-US" dirty="0">
                <a:solidFill>
                  <a:srgbClr val="0070C0"/>
                </a:solidFill>
                <a:latin typeface="黑体" panose="02010609060101010101" pitchFamily="49" charset="-122"/>
                <a:ea typeface="黑体" panose="02010609060101010101" pitchFamily="49" charset="-122"/>
              </a:rPr>
              <a:t>理想状态：“技术”+“管理”的工作模式</a:t>
            </a:r>
            <a:endParaRPr lang="en-US" altLang="zh-CN" dirty="0">
              <a:solidFill>
                <a:srgbClr val="0070C0"/>
              </a:solidFill>
              <a:latin typeface="黑体" panose="02010609060101010101" pitchFamily="49" charset="-122"/>
              <a:ea typeface="黑体" panose="02010609060101010101" pitchFamily="49" charset="-122"/>
            </a:endParaRPr>
          </a:p>
          <a:p>
            <a:pPr algn="l"/>
            <a:r>
              <a:rPr lang="zh-CN" altLang="en-US" b="1" dirty="0">
                <a:solidFill>
                  <a:srgbClr val="FF0000"/>
                </a:solidFill>
                <a:latin typeface="黑体" panose="02010609060101010101" pitchFamily="49" charset="-122"/>
                <a:ea typeface="黑体" panose="02010609060101010101" pitchFamily="49" charset="-122"/>
              </a:rPr>
              <a:t>工程</a:t>
            </a:r>
            <a:r>
              <a:rPr lang="zh-CN" altLang="en-US" b="1" dirty="0" smtClean="0">
                <a:solidFill>
                  <a:srgbClr val="FF0000"/>
                </a:solidFill>
                <a:latin typeface="黑体" panose="02010609060101010101" pitchFamily="49" charset="-122"/>
                <a:ea typeface="黑体" panose="02010609060101010101" pitchFamily="49" charset="-122"/>
              </a:rPr>
              <a:t>造价管理：技术、经济、管理</a:t>
            </a:r>
            <a:endParaRPr lang="en-US" altLang="zh-CN" b="1" dirty="0" smtClean="0">
              <a:solidFill>
                <a:srgbClr val="FF0000"/>
              </a:solidFill>
              <a:latin typeface="黑体" panose="02010609060101010101" pitchFamily="49" charset="-122"/>
              <a:ea typeface="黑体" panose="02010609060101010101" pitchFamily="49" charset="-122"/>
            </a:endParaRPr>
          </a:p>
          <a:p>
            <a:pPr algn="l"/>
            <a:r>
              <a:rPr lang="zh-CN" altLang="en-US" b="1" dirty="0" smtClean="0">
                <a:solidFill>
                  <a:srgbClr val="FF0000"/>
                </a:solidFill>
                <a:latin typeface="黑体" panose="02010609060101010101" pitchFamily="49" charset="-122"/>
                <a:ea typeface="黑体" panose="02010609060101010101" pitchFamily="49" charset="-122"/>
              </a:rPr>
              <a:t>        有</a:t>
            </a:r>
            <a:r>
              <a:rPr lang="zh-CN" altLang="en-US" b="1" dirty="0">
                <a:solidFill>
                  <a:srgbClr val="FF0000"/>
                </a:solidFill>
                <a:latin typeface="黑体" panose="02010609060101010101" pitchFamily="49" charset="-122"/>
                <a:ea typeface="黑体" panose="02010609060101010101" pitchFamily="49" charset="-122"/>
              </a:rPr>
              <a:t>技术、懂管理</a:t>
            </a:r>
            <a:r>
              <a:rPr lang="zh-CN" altLang="en-US" b="1" dirty="0" smtClean="0">
                <a:solidFill>
                  <a:srgbClr val="FF0000"/>
                </a:solidFill>
                <a:latin typeface="黑体" panose="02010609060101010101" pitchFamily="49" charset="-122"/>
                <a:ea typeface="黑体" panose="02010609060101010101" pitchFamily="49" charset="-122"/>
              </a:rPr>
              <a:t>、善经营、能开拓</a:t>
            </a:r>
            <a:endParaRPr lang="zh-CN" altLang="en-US" b="1" dirty="0">
              <a:solidFill>
                <a:srgbClr val="FF0000"/>
              </a:solidFill>
              <a:latin typeface="黑体" panose="02010609060101010101" pitchFamily="49" charset="-122"/>
              <a:ea typeface="黑体" panose="02010609060101010101" pitchFamily="49" charset="-122"/>
            </a:endParaRPr>
          </a:p>
          <a:p>
            <a:pPr algn="l"/>
            <a:r>
              <a:rPr lang="zh-CN" altLang="en-US" b="1" dirty="0" smtClean="0">
                <a:solidFill>
                  <a:srgbClr val="0070C0"/>
                </a:solidFill>
                <a:latin typeface="黑体" panose="02010609060101010101" pitchFamily="49" charset="-122"/>
                <a:ea typeface="黑体" panose="02010609060101010101" pitchFamily="49" charset="-122"/>
              </a:rPr>
              <a:t>这对造价工程师提出了更高的素质要求</a:t>
            </a:r>
            <a:endParaRPr lang="zh-CN" altLang="en-US" b="1" dirty="0">
              <a:solidFill>
                <a:srgbClr val="0070C0"/>
              </a:solidFill>
              <a:latin typeface="黑体" panose="02010609060101010101" pitchFamily="49" charset="-122"/>
              <a:ea typeface="黑体" panose="02010609060101010101" pitchFamily="49" charset="-122"/>
            </a:endParaRPr>
          </a:p>
        </p:txBody>
      </p:sp>
      <p:sp>
        <p:nvSpPr>
          <p:cNvPr id="8" name="Rectangle 2"/>
          <p:cNvSpPr txBox="1">
            <a:spLocks noChangeArrowheads="1"/>
          </p:cNvSpPr>
          <p:nvPr/>
        </p:nvSpPr>
        <p:spPr bwMode="auto">
          <a:xfrm>
            <a:off x="273448" y="190500"/>
            <a:ext cx="4679553" cy="1009650"/>
          </a:xfrm>
          <a:prstGeom prst="rect">
            <a:avLst/>
          </a:prstGeom>
          <a:noFill/>
          <a:ln w="9525">
            <a:noFill/>
            <a:miter lim="800000"/>
            <a:headEnd/>
            <a:tailEnd/>
          </a:ln>
          <a:effectLst/>
        </p:spPr>
        <p:txBody>
          <a:bodyPr anchor="ctr"/>
          <a:lstStyle/>
          <a:p>
            <a:pPr>
              <a:buFontTx/>
              <a:buNone/>
              <a:defRPr/>
            </a:pPr>
            <a:endParaRPr lang="zh-CN" altLang="en-US" sz="4000" b="1" kern="0" dirty="0">
              <a:solidFill>
                <a:srgbClr val="7030A0"/>
              </a:solidFill>
              <a:latin typeface="+mj-lt"/>
              <a:ea typeface="+mj-ea"/>
              <a:cs typeface="+mj-cs"/>
            </a:endParaRPr>
          </a:p>
        </p:txBody>
      </p:sp>
      <p:grpSp>
        <p:nvGrpSpPr>
          <p:cNvPr id="5" name="组合 7"/>
          <p:cNvGrpSpPr>
            <a:grpSpLocks/>
          </p:cNvGrpSpPr>
          <p:nvPr/>
        </p:nvGrpSpPr>
        <p:grpSpPr bwMode="auto">
          <a:xfrm>
            <a:off x="685800" y="422275"/>
            <a:ext cx="5273675" cy="642938"/>
            <a:chOff x="632383" y="422260"/>
            <a:chExt cx="4868311" cy="642941"/>
          </a:xfrm>
        </p:grpSpPr>
        <p:pic>
          <p:nvPicPr>
            <p:cNvPr id="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0" name="矩形 9"/>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30037957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ChangeArrowheads="1"/>
          </p:cNvSpPr>
          <p:nvPr/>
        </p:nvSpPr>
        <p:spPr bwMode="auto">
          <a:xfrm>
            <a:off x="514524" y="1386364"/>
            <a:ext cx="6814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0" lang="en-US" altLang="zh-CN" sz="2400" b="0" dirty="0" smtClean="0">
                <a:solidFill>
                  <a:srgbClr val="FF0000"/>
                </a:solidFill>
                <a:latin typeface="微软雅黑" pitchFamily="34" charset="-122"/>
                <a:ea typeface="微软雅黑" pitchFamily="34" charset="-122"/>
              </a:rPr>
              <a:t>1</a:t>
            </a:r>
            <a:r>
              <a:rPr kumimoji="0" lang="en-US" altLang="zh-CN" sz="2400" dirty="0" smtClean="0">
                <a:solidFill>
                  <a:srgbClr val="FF0000"/>
                </a:solidFill>
                <a:latin typeface="微软雅黑" pitchFamily="34" charset="-122"/>
                <a:ea typeface="微软雅黑" pitchFamily="34" charset="-122"/>
              </a:rPr>
              <a:t>. </a:t>
            </a:r>
            <a:r>
              <a:rPr kumimoji="0" lang="zh-CN" altLang="en-US" sz="2400" dirty="0" smtClean="0">
                <a:solidFill>
                  <a:srgbClr val="FF0000"/>
                </a:solidFill>
                <a:latin typeface="微软雅黑" pitchFamily="34" charset="-122"/>
                <a:ea typeface="微软雅黑" pitchFamily="34" charset="-122"/>
              </a:rPr>
              <a:t>三大素质</a:t>
            </a:r>
            <a:r>
              <a:rPr kumimoji="0" lang="zh-CN" altLang="en-US" sz="2400" b="0" dirty="0" smtClean="0">
                <a:solidFill>
                  <a:srgbClr val="FF0000"/>
                </a:solidFill>
                <a:latin typeface="微软雅黑" pitchFamily="34" charset="-122"/>
                <a:ea typeface="微软雅黑" pitchFamily="34" charset="-122"/>
              </a:rPr>
              <a:t>：思想素质、业务素质、文化素质</a:t>
            </a:r>
            <a:endParaRPr kumimoji="0"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2100" name="组合 4"/>
          <p:cNvGrpSpPr>
            <a:grpSpLocks/>
          </p:cNvGrpSpPr>
          <p:nvPr/>
        </p:nvGrpSpPr>
        <p:grpSpPr bwMode="auto">
          <a:xfrm>
            <a:off x="685800" y="422275"/>
            <a:ext cx="5273675" cy="642938"/>
            <a:chOff x="632383" y="422260"/>
            <a:chExt cx="4868311" cy="642941"/>
          </a:xfrm>
        </p:grpSpPr>
        <p:pic>
          <p:nvPicPr>
            <p:cNvPr id="1321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3" y="422260"/>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4" name="TextBox 6"/>
            <p:cNvSpPr txBox="1">
              <a:spLocks noChangeArrowheads="1"/>
            </p:cNvSpPr>
            <p:nvPr/>
          </p:nvSpPr>
          <p:spPr bwMode="auto">
            <a:xfrm>
              <a:off x="1503067" y="430185"/>
              <a:ext cx="3926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0"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graphicFrame>
        <p:nvGraphicFramePr>
          <p:cNvPr id="12" name="图示 11"/>
          <p:cNvGraphicFramePr/>
          <p:nvPr/>
        </p:nvGraphicFramePr>
        <p:xfrm>
          <a:off x="1166786" y="1928802"/>
          <a:ext cx="7572428"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椭圆形标注 13"/>
          <p:cNvSpPr/>
          <p:nvPr/>
        </p:nvSpPr>
        <p:spPr>
          <a:xfrm>
            <a:off x="5238752" y="2244848"/>
            <a:ext cx="4000528" cy="755524"/>
          </a:xfrm>
          <a:prstGeom prst="wedgeEllipseCallout">
            <a:avLst>
              <a:gd name="adj1" fmla="val -38855"/>
              <a:gd name="adj2" fmla="val 96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遵纪、守法、诚信、奉献、道德</a:t>
            </a:r>
            <a:r>
              <a:rPr lang="en-US" altLang="zh-CN" dirty="0" smtClean="0"/>
              <a:t>……</a:t>
            </a:r>
            <a:endParaRPr lang="zh-CN" altLang="en-US" dirty="0"/>
          </a:p>
        </p:txBody>
      </p:sp>
      <p:sp>
        <p:nvSpPr>
          <p:cNvPr id="15" name="椭圆形标注 14"/>
          <p:cNvSpPr/>
          <p:nvPr/>
        </p:nvSpPr>
        <p:spPr>
          <a:xfrm>
            <a:off x="214282" y="5572140"/>
            <a:ext cx="2881330" cy="857256"/>
          </a:xfrm>
          <a:prstGeom prst="wedgeEllipseCallout">
            <a:avLst>
              <a:gd name="adj1" fmla="val 53206"/>
              <a:gd name="adj2" fmla="val -6522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smtClean="0"/>
              <a:t>基本能力、执业能力、发展能力</a:t>
            </a:r>
            <a:endParaRPr lang="zh-CN" altLang="en-US" dirty="0"/>
          </a:p>
        </p:txBody>
      </p:sp>
      <p:sp>
        <p:nvSpPr>
          <p:cNvPr id="16" name="椭圆形标注 15"/>
          <p:cNvSpPr/>
          <p:nvPr/>
        </p:nvSpPr>
        <p:spPr>
          <a:xfrm>
            <a:off x="6667512" y="4214818"/>
            <a:ext cx="3143272" cy="1041276"/>
          </a:xfrm>
          <a:prstGeom prst="wedgeEllipseCallout">
            <a:avLst>
              <a:gd name="adj1" fmla="val -56685"/>
              <a:gd name="adj2" fmla="val 664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科学技术、人文社科等基础性学科知识</a:t>
            </a:r>
            <a:endParaRPr lang="zh-CN" altLang="en-US" dirty="0"/>
          </a:p>
        </p:txBody>
      </p:sp>
    </p:spTree>
    <p:extLst>
      <p:ext uri="{BB962C8B-B14F-4D97-AF65-F5344CB8AC3E}">
        <p14:creationId xmlns:p14="http://schemas.microsoft.com/office/powerpoint/2010/main" val="2631417803"/>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476250" y="1392238"/>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、三</a:t>
            </a:r>
            <a:r>
              <a:rPr kumimoji="0" lang="zh-CN" altLang="en-US" sz="2400" b="0" dirty="0">
                <a:solidFill>
                  <a:srgbClr val="FF0000"/>
                </a:solidFill>
                <a:latin typeface="微软雅黑" pitchFamily="34" charset="-122"/>
                <a:ea typeface="微软雅黑" pitchFamily="34" charset="-122"/>
              </a:rPr>
              <a:t>种能力</a:t>
            </a:r>
            <a:r>
              <a:rPr kumimoji="0" lang="en-US" altLang="zh-CN" sz="2400" b="0" dirty="0">
                <a:latin typeface="微软雅黑" pitchFamily="34" charset="-122"/>
                <a:ea typeface="微软雅黑" pitchFamily="34" charset="-122"/>
              </a:rPr>
              <a:t>       </a:t>
            </a:r>
            <a:endParaRPr kumimoji="0"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4148" name="组合 4"/>
          <p:cNvGrpSpPr>
            <a:grpSpLocks/>
          </p:cNvGrpSpPr>
          <p:nvPr/>
        </p:nvGrpSpPr>
        <p:grpSpPr bwMode="auto">
          <a:xfrm>
            <a:off x="685800" y="422275"/>
            <a:ext cx="5273675" cy="642938"/>
            <a:chOff x="632383" y="422260"/>
            <a:chExt cx="4868311" cy="642941"/>
          </a:xfrm>
        </p:grpSpPr>
        <p:pic>
          <p:nvPicPr>
            <p:cNvPr id="134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3" y="422260"/>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56" name="TextBox 6"/>
            <p:cNvSpPr txBox="1">
              <a:spLocks noChangeArrowheads="1"/>
            </p:cNvSpPr>
            <p:nvPr/>
          </p:nvSpPr>
          <p:spPr bwMode="auto">
            <a:xfrm>
              <a:off x="1503067" y="430185"/>
              <a:ext cx="3926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9" name="Group 9"/>
          <p:cNvGrpSpPr>
            <a:grpSpLocks/>
          </p:cNvGrpSpPr>
          <p:nvPr/>
        </p:nvGrpSpPr>
        <p:grpSpPr bwMode="auto">
          <a:xfrm>
            <a:off x="1227450" y="2481263"/>
            <a:ext cx="7397958" cy="3600450"/>
            <a:chOff x="528" y="1680"/>
            <a:chExt cx="3600" cy="2304"/>
          </a:xfrm>
        </p:grpSpPr>
        <p:sp>
          <p:nvSpPr>
            <p:cNvPr id="134151" name="Rectangle 4"/>
            <p:cNvSpPr>
              <a:spLocks noChangeArrowheads="1"/>
            </p:cNvSpPr>
            <p:nvPr/>
          </p:nvSpPr>
          <p:spPr bwMode="auto">
            <a:xfrm>
              <a:off x="528" y="1680"/>
              <a:ext cx="1968" cy="2304"/>
            </a:xfrm>
            <a:prstGeom prst="rect">
              <a:avLst/>
            </a:prstGeom>
            <a:solidFill>
              <a:srgbClr val="B7FBBA"/>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indent="92075"/>
              <a:endParaRPr lang="zh-CN" altLang="en-US" sz="2800" dirty="0">
                <a:solidFill>
                  <a:schemeClr val="tx1"/>
                </a:solidFill>
                <a:latin typeface="Arial" charset="0"/>
                <a:ea typeface="宋体" charset="-122"/>
              </a:endParaRPr>
            </a:p>
            <a:p>
              <a:pPr indent="92075"/>
              <a:r>
                <a:rPr lang="zh-CN" altLang="en-US" sz="2800" dirty="0">
                  <a:solidFill>
                    <a:schemeClr val="tx1"/>
                  </a:solidFill>
                  <a:latin typeface="Arial" charset="0"/>
                  <a:ea typeface="宋体" charset="-122"/>
                </a:rPr>
                <a:t>造价工程师的</a:t>
              </a:r>
              <a:endParaRPr lang="en-US" altLang="zh-CN" sz="2800" dirty="0">
                <a:solidFill>
                  <a:schemeClr val="tx1"/>
                </a:solidFill>
                <a:latin typeface="Arial" charset="0"/>
                <a:ea typeface="宋体" charset="-122"/>
              </a:endParaRPr>
            </a:p>
            <a:p>
              <a:pPr indent="92075"/>
              <a:r>
                <a:rPr lang="zh-CN" altLang="en-US" sz="2800" dirty="0" smtClean="0">
                  <a:solidFill>
                    <a:schemeClr val="tx1"/>
                  </a:solidFill>
                  <a:latin typeface="Arial" charset="0"/>
                  <a:ea typeface="宋体" charset="-122"/>
                </a:rPr>
                <a:t>  知识结构</a:t>
              </a:r>
              <a:r>
                <a:rPr lang="zh-CN" altLang="en-US" sz="2800" dirty="0">
                  <a:solidFill>
                    <a:schemeClr val="tx1"/>
                  </a:solidFill>
                  <a:latin typeface="Arial" charset="0"/>
                  <a:ea typeface="宋体" charset="-122"/>
                </a:rPr>
                <a:t>和</a:t>
              </a:r>
              <a:endParaRPr lang="en-US" altLang="zh-CN" sz="2800" dirty="0">
                <a:solidFill>
                  <a:schemeClr val="tx1"/>
                </a:solidFill>
                <a:latin typeface="Arial" charset="0"/>
                <a:ea typeface="宋体" charset="-122"/>
              </a:endParaRPr>
            </a:p>
            <a:p>
              <a:pPr indent="92075"/>
              <a:r>
                <a:rPr lang="zh-CN" altLang="en-US" sz="2800" dirty="0">
                  <a:solidFill>
                    <a:schemeClr val="tx1"/>
                  </a:solidFill>
                  <a:latin typeface="Arial" charset="0"/>
                  <a:ea typeface="宋体" charset="-122"/>
                </a:rPr>
                <a:t> </a:t>
              </a:r>
              <a:r>
                <a:rPr lang="zh-CN" altLang="en-US" sz="2800" dirty="0" smtClean="0">
                  <a:solidFill>
                    <a:schemeClr val="tx1"/>
                  </a:solidFill>
                  <a:latin typeface="Arial" charset="0"/>
                  <a:ea typeface="宋体" charset="-122"/>
                </a:rPr>
                <a:t>  能 </a:t>
              </a:r>
              <a:r>
                <a:rPr lang="zh-CN" altLang="en-US" sz="2800" dirty="0">
                  <a:solidFill>
                    <a:schemeClr val="tx1"/>
                  </a:solidFill>
                  <a:latin typeface="Arial" charset="0"/>
                  <a:ea typeface="宋体" charset="-122"/>
                </a:rPr>
                <a:t>力 标 准</a:t>
              </a:r>
              <a:r>
                <a:rPr lang="zh-CN" altLang="en-US" dirty="0">
                  <a:solidFill>
                    <a:schemeClr val="tx1"/>
                  </a:solidFill>
                  <a:latin typeface="Arial" charset="0"/>
                  <a:ea typeface="宋体" charset="-122"/>
                </a:rPr>
                <a:t> </a:t>
              </a:r>
              <a:endParaRPr lang="zh-CN" altLang="en-US" sz="2800" dirty="0">
                <a:solidFill>
                  <a:schemeClr val="tx1"/>
                </a:solidFill>
                <a:latin typeface="Arial" charset="0"/>
                <a:ea typeface="宋体" charset="-122"/>
              </a:endParaRPr>
            </a:p>
            <a:p>
              <a:pPr indent="92075"/>
              <a:endParaRPr lang="en-US" altLang="zh-CN" sz="2800" dirty="0">
                <a:solidFill>
                  <a:schemeClr val="tx1"/>
                </a:solidFill>
                <a:latin typeface="Arial" charset="0"/>
                <a:ea typeface="宋体" charset="-122"/>
              </a:endParaRPr>
            </a:p>
          </p:txBody>
        </p:sp>
        <p:sp>
          <p:nvSpPr>
            <p:cNvPr id="134152" name="AutoShape 5"/>
            <p:cNvSpPr>
              <a:spLocks noChangeArrowheads="1"/>
            </p:cNvSpPr>
            <p:nvPr/>
          </p:nvSpPr>
          <p:spPr bwMode="auto">
            <a:xfrm>
              <a:off x="2352" y="1968"/>
              <a:ext cx="1728" cy="384"/>
            </a:xfrm>
            <a:prstGeom prst="homePlate">
              <a:avLst>
                <a:gd name="adj" fmla="val 27729"/>
              </a:avLst>
            </a:prstGeom>
            <a:solidFill>
              <a:srgbClr val="FFB265"/>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latin typeface="楷体_GB2312" pitchFamily="49" charset="-122"/>
                  <a:ea typeface="楷体_GB2312" pitchFamily="49" charset="-122"/>
                </a:rPr>
                <a:t>1. </a:t>
              </a:r>
              <a:r>
                <a:rPr lang="zh-CN" altLang="en-US" sz="2400">
                  <a:latin typeface="楷体_GB2312" pitchFamily="49" charset="-122"/>
                  <a:ea typeface="楷体_GB2312" pitchFamily="49" charset="-122"/>
                </a:rPr>
                <a:t>基本能力</a:t>
              </a:r>
              <a:r>
                <a:rPr lang="zh-CN" altLang="en-US"/>
                <a:t> </a:t>
              </a:r>
            </a:p>
          </p:txBody>
        </p:sp>
        <p:sp>
          <p:nvSpPr>
            <p:cNvPr id="134153" name="AutoShape 6"/>
            <p:cNvSpPr>
              <a:spLocks noChangeArrowheads="1"/>
            </p:cNvSpPr>
            <p:nvPr/>
          </p:nvSpPr>
          <p:spPr bwMode="auto">
            <a:xfrm>
              <a:off x="2352" y="2640"/>
              <a:ext cx="1776" cy="384"/>
            </a:xfrm>
            <a:prstGeom prst="homePlate">
              <a:avLst>
                <a:gd name="adj" fmla="val 28499"/>
              </a:avLst>
            </a:prstGeom>
            <a:solidFill>
              <a:srgbClr val="FFB26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a:latin typeface="楷体_GB2312" pitchFamily="49" charset="-122"/>
                  <a:ea typeface="楷体_GB2312" pitchFamily="49" charset="-122"/>
                </a:rPr>
                <a:t>2. </a:t>
              </a:r>
              <a:r>
                <a:rPr lang="zh-CN" altLang="en-US" sz="2400">
                  <a:latin typeface="楷体_GB2312" pitchFamily="49" charset="-122"/>
                  <a:ea typeface="楷体_GB2312" pitchFamily="49" charset="-122"/>
                </a:rPr>
                <a:t>执业能力</a:t>
              </a:r>
              <a:r>
                <a:rPr lang="zh-CN" altLang="en-US"/>
                <a:t> </a:t>
              </a:r>
            </a:p>
          </p:txBody>
        </p:sp>
        <p:sp>
          <p:nvSpPr>
            <p:cNvPr id="134154" name="AutoShape 7"/>
            <p:cNvSpPr>
              <a:spLocks noChangeArrowheads="1"/>
            </p:cNvSpPr>
            <p:nvPr/>
          </p:nvSpPr>
          <p:spPr bwMode="auto">
            <a:xfrm>
              <a:off x="2352" y="3312"/>
              <a:ext cx="1776" cy="384"/>
            </a:xfrm>
            <a:prstGeom prst="homePlate">
              <a:avLst>
                <a:gd name="adj" fmla="val 28499"/>
              </a:avLst>
            </a:prstGeom>
            <a:solidFill>
              <a:srgbClr val="FFB26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indent="360363"/>
              <a:r>
                <a:rPr lang="en-US" altLang="zh-CN" sz="2400" dirty="0" smtClean="0">
                  <a:solidFill>
                    <a:schemeClr val="tx1"/>
                  </a:solidFill>
                  <a:latin typeface="楷体_GB2312" pitchFamily="49" charset="-122"/>
                  <a:ea typeface="楷体_GB2312" pitchFamily="49" charset="-122"/>
                </a:rPr>
                <a:t>   </a:t>
              </a:r>
              <a:r>
                <a:rPr lang="en-US" altLang="zh-CN" sz="2400" dirty="0" smtClean="0">
                  <a:solidFill>
                    <a:srgbClr val="FF0000"/>
                  </a:solidFill>
                  <a:latin typeface="楷体_GB2312" pitchFamily="49" charset="-122"/>
                  <a:ea typeface="楷体_GB2312" pitchFamily="49" charset="-122"/>
                </a:rPr>
                <a:t>3</a:t>
              </a:r>
              <a:r>
                <a:rPr lang="en-US" altLang="zh-CN" sz="2400" dirty="0">
                  <a:solidFill>
                    <a:srgbClr val="FF0000"/>
                  </a:solidFill>
                  <a:latin typeface="楷体_GB2312" pitchFamily="49" charset="-122"/>
                  <a:ea typeface="楷体_GB2312" pitchFamily="49" charset="-122"/>
                </a:rPr>
                <a:t>. </a:t>
              </a:r>
              <a:r>
                <a:rPr lang="zh-CN" altLang="en-US" sz="2400" dirty="0">
                  <a:solidFill>
                    <a:srgbClr val="FF0000"/>
                  </a:solidFill>
                  <a:latin typeface="楷体_GB2312" pitchFamily="49" charset="-122"/>
                  <a:ea typeface="楷体_GB2312" pitchFamily="49" charset="-122"/>
                </a:rPr>
                <a:t>发展能力</a:t>
              </a:r>
              <a:r>
                <a:rPr lang="zh-CN" altLang="en-US" dirty="0">
                  <a:solidFill>
                    <a:srgbClr val="FF0000"/>
                  </a:solidFill>
                  <a:latin typeface="Arial" charset="0"/>
                  <a:ea typeface="宋体" charset="-122"/>
                </a:rPr>
                <a:t> </a:t>
              </a:r>
            </a:p>
          </p:txBody>
        </p:sp>
      </p:grpSp>
      <p:sp>
        <p:nvSpPr>
          <p:cNvPr id="14"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290384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5172" name="组合 4"/>
          <p:cNvGrpSpPr>
            <a:grpSpLocks/>
          </p:cNvGrpSpPr>
          <p:nvPr/>
        </p:nvGrpSpPr>
        <p:grpSpPr bwMode="auto">
          <a:xfrm>
            <a:off x="685800" y="422275"/>
            <a:ext cx="5273675" cy="642938"/>
            <a:chOff x="632383" y="422260"/>
            <a:chExt cx="4868311" cy="642941"/>
          </a:xfrm>
        </p:grpSpPr>
        <p:pic>
          <p:nvPicPr>
            <p:cNvPr id="1352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3" y="422260"/>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241" name="TextBox 6"/>
            <p:cNvSpPr txBox="1">
              <a:spLocks noChangeArrowheads="1"/>
            </p:cNvSpPr>
            <p:nvPr/>
          </p:nvSpPr>
          <p:spPr bwMode="auto">
            <a:xfrm>
              <a:off x="1503067" y="430185"/>
              <a:ext cx="3926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5" name="Group 610"/>
          <p:cNvGraphicFramePr>
            <a:graphicFrameLocks noGrp="1"/>
          </p:cNvGraphicFramePr>
          <p:nvPr>
            <p:extLst>
              <p:ext uri="{D42A27DB-BD31-4B8C-83A1-F6EECF244321}">
                <p14:modId xmlns:p14="http://schemas.microsoft.com/office/powerpoint/2010/main" val="1810484645"/>
              </p:ext>
            </p:extLst>
          </p:nvPr>
        </p:nvGraphicFramePr>
        <p:xfrm>
          <a:off x="703322" y="2204864"/>
          <a:ext cx="8724900" cy="4248476"/>
        </p:xfrm>
        <a:graphic>
          <a:graphicData uri="http://schemas.openxmlformats.org/drawingml/2006/table">
            <a:tbl>
              <a:tblPr/>
              <a:tblGrid>
                <a:gridCol w="1329509"/>
                <a:gridCol w="2409734"/>
                <a:gridCol w="1495697"/>
                <a:gridCol w="1661886"/>
                <a:gridCol w="1828074"/>
              </a:tblGrid>
              <a:tr h="400270">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400" b="1" i="0" u="none" strike="noStrike" cap="none" normalizeH="0" baseline="0" dirty="0" smtClean="0">
                        <a:ln>
                          <a:noFill/>
                        </a:ln>
                        <a:solidFill>
                          <a:schemeClr val="tx1"/>
                        </a:solidFill>
                        <a:effectLst/>
                        <a:latin typeface="Arial" charset="0"/>
                        <a:ea typeface="宋体" charset="-122"/>
                      </a:endParaRPr>
                    </a:p>
                  </a:txBody>
                  <a:tcPr marL="99060" marR="99060"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ACD5"/>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技术平台</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ACD5"/>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经济平台</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ACD5"/>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管理平台</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ACD5"/>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法律平台</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ACD5"/>
                    </a:solidFill>
                  </a:tcPr>
                </a:tc>
              </a:tr>
              <a:tr h="378725">
                <a:tc rowSpan="4">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基本能力</a:t>
                      </a:r>
                    </a:p>
                  </a:txBody>
                  <a:tcPr marL="99060" marR="99060"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建筑技术</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工程经济</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项目沟通</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建筑法律及规章</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78725">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测量技术</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统计学</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人际关系管理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78725">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rgbClr val="FF0000"/>
                          </a:solidFill>
                          <a:effectLst/>
                          <a:latin typeface="Times New Roman" pitchFamily="18" charset="0"/>
                          <a:ea typeface="宋体" charset="-122"/>
                          <a:cs typeface="Times New Roman" pitchFamily="18" charset="0"/>
                        </a:rPr>
                        <a:t>计算机技术</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财务管理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项目组织</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78725">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商务管理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78725">
                <a:tc rowSpan="3">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执业能力</a:t>
                      </a:r>
                    </a:p>
                  </a:txBody>
                  <a:tcPr marL="99060" marR="99060"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估算技术</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可行性研究</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战略规划</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r>
              <a:tr h="378725">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造价控制</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gridSpan="2">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合同管理</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hMerge="1">
                  <a:txBody>
                    <a:bodyPr/>
                    <a:lstStyle/>
                    <a:p>
                      <a:endParaRPr lang="zh-CN" altLang="en-US"/>
                    </a:p>
                  </a:txBody>
                  <a:tcPr/>
                </a:tc>
              </a:tr>
              <a:tr h="389547">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gridSpan="2">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采购管理</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FBBA"/>
                    </a:solidFill>
                  </a:tcPr>
                </a:tc>
                <a:tc hMerge="1">
                  <a:txBody>
                    <a:bodyPr/>
                    <a:lstStyle/>
                    <a:p>
                      <a:endParaRPr lang="zh-CN" altLang="en-US"/>
                    </a:p>
                  </a:txBody>
                  <a:tcPr/>
                </a:tc>
              </a:tr>
              <a:tr h="378725">
                <a:tc rowSpan="3">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发展能力</a:t>
                      </a:r>
                    </a:p>
                  </a:txBody>
                  <a:tcPr marL="99060" marR="99060" marT="45735" marB="457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信息管理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价值工程</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项目风险管理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争端解决</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r>
              <a:tr h="378725">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全生命周期成本管理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会计、审计</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质量管理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新的法规和规章</a:t>
                      </a: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08E"/>
                    </a:solidFill>
                  </a:tcPr>
                </a:tc>
              </a:tr>
              <a:tr h="428859">
                <a:tc vMerge="1">
                  <a:txBody>
                    <a:bodyPr/>
                    <a:lstStyle/>
                    <a:p>
                      <a:endParaRPr lang="zh-CN" altLang="en-US"/>
                    </a:p>
                  </a:txBody>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集成管理</a:t>
                      </a:r>
                    </a:p>
                  </a:txBody>
                  <a:tcPr marL="99060" marR="99060"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08E"/>
                    </a:solidFill>
                  </a:tcPr>
                </a:tc>
                <a:tc>
                  <a:txBody>
                    <a:bodyPr/>
                    <a:lstStyle>
                      <a:lvl1pPr>
                        <a:spcBef>
                          <a:spcPct val="20000"/>
                        </a:spcBef>
                        <a:defRPr sz="2800">
                          <a:solidFill>
                            <a:schemeClr val="tx1"/>
                          </a:solidFill>
                          <a:latin typeface="Arial" charset="0"/>
                          <a:ea typeface="宋体" charset="-122"/>
                        </a:defRPr>
                      </a:lvl1pPr>
                      <a:lvl2pPr>
                        <a:spcBef>
                          <a:spcPct val="20000"/>
                        </a:spcBef>
                        <a:defRPr sz="2400">
                          <a:solidFill>
                            <a:schemeClr val="tx1"/>
                          </a:solidFill>
                          <a:latin typeface="Arial" charset="0"/>
                          <a:ea typeface="宋体" charset="-122"/>
                        </a:defRPr>
                      </a:lvl2pPr>
                      <a:lvl3pPr>
                        <a:spcBef>
                          <a:spcPct val="20000"/>
                        </a:spcBef>
                        <a:defRPr sz="2000">
                          <a:solidFill>
                            <a:schemeClr val="tx1"/>
                          </a:solidFill>
                          <a:latin typeface="Arial" charset="0"/>
                          <a:ea typeface="宋体" charset="-122"/>
                        </a:defRPr>
                      </a:lvl3pPr>
                      <a:lvl4pPr>
                        <a:spcBef>
                          <a:spcPct val="20000"/>
                        </a:spcBef>
                        <a:defRPr>
                          <a:solidFill>
                            <a:schemeClr val="tx1"/>
                          </a:solidFill>
                          <a:latin typeface="Arial" charset="0"/>
                          <a:ea typeface="宋体" charset="-122"/>
                        </a:defRPr>
                      </a:lvl4pPr>
                      <a:lvl5pPr>
                        <a:spcBef>
                          <a:spcPct val="20000"/>
                        </a:spcBef>
                        <a:defRPr>
                          <a:solidFill>
                            <a:schemeClr val="tx1"/>
                          </a:solidFill>
                          <a:latin typeface="Arial" charset="0"/>
                          <a:ea typeface="宋体" charset="-122"/>
                        </a:defRPr>
                      </a:lvl5pPr>
                      <a:lvl6pPr fontAlgn="base">
                        <a:spcBef>
                          <a:spcPct val="20000"/>
                        </a:spcBef>
                        <a:spcAft>
                          <a:spcPct val="0"/>
                        </a:spcAft>
                        <a:defRPr>
                          <a:solidFill>
                            <a:schemeClr val="tx1"/>
                          </a:solidFill>
                          <a:latin typeface="Arial" charset="0"/>
                          <a:ea typeface="宋体" charset="-122"/>
                        </a:defRPr>
                      </a:lvl6pPr>
                      <a:lvl7pPr fontAlgn="base">
                        <a:spcBef>
                          <a:spcPct val="20000"/>
                        </a:spcBef>
                        <a:spcAft>
                          <a:spcPct val="0"/>
                        </a:spcAft>
                        <a:defRPr>
                          <a:solidFill>
                            <a:schemeClr val="tx1"/>
                          </a:solidFill>
                          <a:latin typeface="Arial" charset="0"/>
                          <a:ea typeface="宋体" charset="-122"/>
                        </a:defRPr>
                      </a:lvl7pPr>
                      <a:lvl8pPr fontAlgn="base">
                        <a:spcBef>
                          <a:spcPct val="20000"/>
                        </a:spcBef>
                        <a:spcAft>
                          <a:spcPct val="0"/>
                        </a:spcAft>
                        <a:defRPr>
                          <a:solidFill>
                            <a:schemeClr val="tx1"/>
                          </a:solidFill>
                          <a:latin typeface="Arial" charset="0"/>
                          <a:ea typeface="宋体" charset="-122"/>
                        </a:defRPr>
                      </a:lvl8pPr>
                      <a:lvl9pPr fontAlgn="base">
                        <a:spcBef>
                          <a:spcPct val="20000"/>
                        </a:spcBef>
                        <a:spcAft>
                          <a:spcPct val="0"/>
                        </a:spcAft>
                        <a:defRPr>
                          <a:solidFill>
                            <a:schemeClr val="tx1"/>
                          </a:solidFill>
                          <a:latin typeface="Arial"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charset="0"/>
                        <a:ea typeface="宋体" charset="-122"/>
                      </a:endParaRPr>
                    </a:p>
                  </a:txBody>
                  <a:tcPr marL="99060" marR="99060" marT="45735" marB="457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08E"/>
                    </a:solidFill>
                  </a:tcPr>
                </a:tc>
              </a:tr>
            </a:tbl>
          </a:graphicData>
        </a:graphic>
      </p:graphicFrame>
      <p:sp>
        <p:nvSpPr>
          <p:cNvPr id="10" name="Rectangle 4"/>
          <p:cNvSpPr>
            <a:spLocks noChangeArrowheads="1"/>
          </p:cNvSpPr>
          <p:nvPr/>
        </p:nvSpPr>
        <p:spPr bwMode="auto">
          <a:xfrm>
            <a:off x="476250" y="1392238"/>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CN" sz="2400" b="0" dirty="0" smtClean="0">
                <a:solidFill>
                  <a:srgbClr val="FF0000"/>
                </a:solidFill>
                <a:latin typeface="微软雅黑" pitchFamily="34" charset="-122"/>
                <a:ea typeface="微软雅黑" pitchFamily="34" charset="-122"/>
              </a:rPr>
              <a:t>2</a:t>
            </a:r>
            <a:r>
              <a:rPr kumimoji="0" lang="zh-CN" altLang="en-US" sz="2400" b="0" dirty="0" smtClean="0">
                <a:solidFill>
                  <a:srgbClr val="FF0000"/>
                </a:solidFill>
                <a:latin typeface="微软雅黑" pitchFamily="34" charset="-122"/>
                <a:ea typeface="微软雅黑" pitchFamily="34" charset="-122"/>
              </a:rPr>
              <a:t>、三</a:t>
            </a:r>
            <a:r>
              <a:rPr kumimoji="0" lang="zh-CN" altLang="en-US" sz="2400" b="0" dirty="0">
                <a:solidFill>
                  <a:srgbClr val="FF0000"/>
                </a:solidFill>
                <a:latin typeface="微软雅黑" pitchFamily="34" charset="-122"/>
                <a:ea typeface="微软雅黑" pitchFamily="34" charset="-122"/>
              </a:rPr>
              <a:t>种能力</a:t>
            </a:r>
            <a:r>
              <a:rPr kumimoji="0" lang="en-US" altLang="zh-CN" sz="2400" b="0" dirty="0">
                <a:latin typeface="微软雅黑" pitchFamily="34" charset="-122"/>
                <a:ea typeface="微软雅黑" pitchFamily="34" charset="-122"/>
              </a:rPr>
              <a:t>       </a:t>
            </a:r>
            <a:endParaRPr kumimoji="0" lang="en-US" altLang="zh-CN" sz="2400" b="0" dirty="0">
              <a:solidFill>
                <a:srgbClr val="FF0000"/>
              </a:solidFill>
              <a:latin typeface="微软雅黑" pitchFamily="34" charset="-122"/>
              <a:ea typeface="微软雅黑" pitchFamily="34" charset="-122"/>
            </a:endParaRPr>
          </a:p>
        </p:txBody>
      </p:sp>
      <p:sp>
        <p:nvSpPr>
          <p:cNvPr id="11"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237542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5172" name="组合 4"/>
          <p:cNvGrpSpPr>
            <a:grpSpLocks/>
          </p:cNvGrpSpPr>
          <p:nvPr/>
        </p:nvGrpSpPr>
        <p:grpSpPr bwMode="auto">
          <a:xfrm>
            <a:off x="685800" y="422275"/>
            <a:ext cx="5273675" cy="642938"/>
            <a:chOff x="632383" y="422260"/>
            <a:chExt cx="4868311" cy="642941"/>
          </a:xfrm>
        </p:grpSpPr>
        <p:pic>
          <p:nvPicPr>
            <p:cNvPr id="1352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3" y="422260"/>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241" name="TextBox 6"/>
            <p:cNvSpPr txBox="1">
              <a:spLocks noChangeArrowheads="1"/>
            </p:cNvSpPr>
            <p:nvPr/>
          </p:nvSpPr>
          <p:spPr bwMode="auto">
            <a:xfrm>
              <a:off x="1503067" y="430185"/>
              <a:ext cx="3926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0" name="Rectangle 4"/>
          <p:cNvSpPr>
            <a:spLocks noChangeArrowheads="1"/>
          </p:cNvSpPr>
          <p:nvPr/>
        </p:nvSpPr>
        <p:spPr bwMode="auto">
          <a:xfrm>
            <a:off x="476250" y="1392238"/>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CN" sz="2400" b="0" dirty="0" smtClean="0">
                <a:solidFill>
                  <a:srgbClr val="FF0000"/>
                </a:solidFill>
                <a:latin typeface="微软雅黑" pitchFamily="34" charset="-122"/>
                <a:ea typeface="微软雅黑" pitchFamily="34" charset="-122"/>
              </a:rPr>
              <a:t>  2</a:t>
            </a:r>
            <a:r>
              <a:rPr kumimoji="0" lang="zh-CN" altLang="en-US" sz="2400" b="0" dirty="0" smtClean="0">
                <a:solidFill>
                  <a:srgbClr val="FF0000"/>
                </a:solidFill>
                <a:latin typeface="微软雅黑" pitchFamily="34" charset="-122"/>
                <a:ea typeface="微软雅黑" pitchFamily="34" charset="-122"/>
              </a:rPr>
              <a:t>、信息技术时代</a:t>
            </a:r>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a:solidFill>
                  <a:srgbClr val="FF0000"/>
                </a:solidFill>
                <a:latin typeface="微软雅黑" pitchFamily="34" charset="-122"/>
                <a:ea typeface="微软雅黑" pitchFamily="34" charset="-122"/>
              </a:rPr>
              <a:t>三种能力</a:t>
            </a:r>
            <a:r>
              <a:rPr kumimoji="0" lang="en-US" altLang="zh-CN" sz="2400" b="0" dirty="0">
                <a:latin typeface="微软雅黑" pitchFamily="34" charset="-122"/>
                <a:ea typeface="微软雅黑" pitchFamily="34" charset="-122"/>
              </a:rPr>
              <a:t>       </a:t>
            </a:r>
            <a:endParaRPr kumimoji="0" lang="en-US" altLang="zh-CN" sz="2400" b="0" dirty="0">
              <a:solidFill>
                <a:srgbClr val="FF0000"/>
              </a:solidFill>
              <a:latin typeface="微软雅黑" pitchFamily="34" charset="-122"/>
              <a:ea typeface="微软雅黑" pitchFamily="34" charset="-122"/>
            </a:endParaRPr>
          </a:p>
        </p:txBody>
      </p:sp>
      <p:sp>
        <p:nvSpPr>
          <p:cNvPr id="11"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graphicFrame>
        <p:nvGraphicFramePr>
          <p:cNvPr id="12" name="图示 11"/>
          <p:cNvGraphicFramePr/>
          <p:nvPr/>
        </p:nvGraphicFramePr>
        <p:xfrm>
          <a:off x="1571604" y="1857364"/>
          <a:ext cx="6858048"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矩形 12"/>
          <p:cNvSpPr/>
          <p:nvPr/>
        </p:nvSpPr>
        <p:spPr>
          <a:xfrm>
            <a:off x="4357686" y="3714753"/>
            <a:ext cx="1415772" cy="1384995"/>
          </a:xfrm>
          <a:prstGeom prst="rect">
            <a:avLst/>
          </a:prstGeom>
        </p:spPr>
        <p:txBody>
          <a:bodyPr wrap="square">
            <a:spAutoFit/>
          </a:bodyPr>
          <a:lstStyle/>
          <a:p>
            <a:pPr>
              <a:lnSpc>
                <a:spcPts val="2400"/>
              </a:lnSpc>
            </a:pPr>
            <a:r>
              <a:rPr lang="zh-CN" altLang="en-US" sz="2400" b="1" dirty="0" smtClean="0">
                <a:solidFill>
                  <a:srgbClr val="FF0000"/>
                </a:solidFill>
                <a:latin typeface="微软雅黑" pitchFamily="34" charset="-122"/>
                <a:ea typeface="微软雅黑" pitchFamily="34" charset="-122"/>
              </a:rPr>
              <a:t>业务素质</a:t>
            </a:r>
            <a:endParaRPr lang="en-US" altLang="zh-CN" sz="2400" b="1" dirty="0" smtClean="0">
              <a:solidFill>
                <a:srgbClr val="FF0000"/>
              </a:solidFill>
              <a:latin typeface="微软雅黑" pitchFamily="34" charset="-122"/>
              <a:ea typeface="微软雅黑" pitchFamily="34" charset="-122"/>
            </a:endParaRPr>
          </a:p>
          <a:p>
            <a:pPr>
              <a:lnSpc>
                <a:spcPts val="2400"/>
              </a:lnSpc>
            </a:pPr>
            <a:r>
              <a:rPr lang="en-US" altLang="zh-CN" sz="2400" b="1" dirty="0" smtClean="0">
                <a:solidFill>
                  <a:srgbClr val="FF0000"/>
                </a:solidFill>
                <a:latin typeface="微软雅黑" pitchFamily="34" charset="-122"/>
                <a:ea typeface="微软雅黑" pitchFamily="34" charset="-122"/>
              </a:rPr>
              <a:t>     —</a:t>
            </a:r>
          </a:p>
          <a:p>
            <a:pPr>
              <a:lnSpc>
                <a:spcPts val="2400"/>
              </a:lnSpc>
            </a:pPr>
            <a:r>
              <a:rPr lang="zh-CN" altLang="en-US" sz="2400" b="1" dirty="0" smtClean="0">
                <a:solidFill>
                  <a:srgbClr val="FF0000"/>
                </a:solidFill>
                <a:latin typeface="微软雅黑" pitchFamily="34" charset="-122"/>
                <a:ea typeface="微软雅黑" pitchFamily="34" charset="-122"/>
              </a:rPr>
              <a:t>信息技术</a:t>
            </a:r>
            <a:endParaRPr lang="zh-CN" altLang="en-US" sz="2400" dirty="0"/>
          </a:p>
        </p:txBody>
      </p:sp>
    </p:spTree>
    <p:extLst>
      <p:ext uri="{BB962C8B-B14F-4D97-AF65-F5344CB8AC3E}">
        <p14:creationId xmlns:p14="http://schemas.microsoft.com/office/powerpoint/2010/main" val="2891727077"/>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488950" y="1557338"/>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CN" sz="2400" b="0" dirty="0" smtClean="0">
                <a:solidFill>
                  <a:srgbClr val="2613B5"/>
                </a:solidFill>
                <a:latin typeface="微软雅黑" pitchFamily="34" charset="-122"/>
                <a:ea typeface="微软雅黑" pitchFamily="34" charset="-122"/>
              </a:rPr>
              <a:t>3</a:t>
            </a:r>
            <a:r>
              <a:rPr kumimoji="0" lang="zh-CN" altLang="en-US" sz="2400" b="0" dirty="0" smtClean="0">
                <a:solidFill>
                  <a:srgbClr val="2613B5"/>
                </a:solidFill>
                <a:latin typeface="微软雅黑" pitchFamily="34" charset="-122"/>
                <a:ea typeface="微软雅黑" pitchFamily="34" charset="-122"/>
              </a:rPr>
              <a:t>  </a:t>
            </a:r>
            <a:r>
              <a:rPr kumimoji="0" lang="zh-CN" altLang="en-US" sz="2400" b="0" dirty="0">
                <a:solidFill>
                  <a:srgbClr val="2613B5"/>
                </a:solidFill>
                <a:latin typeface="微软雅黑" pitchFamily="34" charset="-122"/>
                <a:ea typeface="微软雅黑" pitchFamily="34" charset="-122"/>
              </a:rPr>
              <a:t>文化素质</a:t>
            </a:r>
            <a:endParaRPr kumimoji="0" lang="en-US" altLang="zh-CN" sz="2400" b="0" dirty="0">
              <a:solidFill>
                <a:srgbClr val="2613B5"/>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6196" name="组合 4"/>
          <p:cNvGrpSpPr>
            <a:grpSpLocks/>
          </p:cNvGrpSpPr>
          <p:nvPr/>
        </p:nvGrpSpPr>
        <p:grpSpPr bwMode="auto">
          <a:xfrm>
            <a:off x="685800" y="422275"/>
            <a:ext cx="5273675" cy="642938"/>
            <a:chOff x="632383" y="422260"/>
            <a:chExt cx="4868311" cy="642941"/>
          </a:xfrm>
        </p:grpSpPr>
        <p:pic>
          <p:nvPicPr>
            <p:cNvPr id="136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3" y="422260"/>
              <a:ext cx="969760" cy="64294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06" name="TextBox 6"/>
            <p:cNvSpPr txBox="1">
              <a:spLocks noChangeArrowheads="1"/>
            </p:cNvSpPr>
            <p:nvPr/>
          </p:nvSpPr>
          <p:spPr bwMode="auto">
            <a:xfrm>
              <a:off x="1503067" y="430185"/>
              <a:ext cx="3926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6" name="Rectangle 3"/>
          <p:cNvSpPr txBox="1">
            <a:spLocks noChangeArrowheads="1"/>
          </p:cNvSpPr>
          <p:nvPr/>
        </p:nvSpPr>
        <p:spPr bwMode="auto">
          <a:xfrm>
            <a:off x="849313" y="2708275"/>
            <a:ext cx="345598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a:spcBef>
                <a:spcPct val="20000"/>
              </a:spcBef>
              <a:buFont typeface="Arial" charset="0"/>
              <a:buChar char="•"/>
            </a:pPr>
            <a:r>
              <a:rPr kumimoji="0" lang="zh-CN" altLang="en-US" sz="2400" b="0" dirty="0">
                <a:solidFill>
                  <a:srgbClr val="2613B5"/>
                </a:solidFill>
                <a:latin typeface="微软雅黑" pitchFamily="34" charset="-122"/>
                <a:ea typeface="微软雅黑" pitchFamily="34" charset="-122"/>
              </a:rPr>
              <a:t>对国家宏观经济进行正确分析、理解与预测的能力 </a:t>
            </a:r>
          </a:p>
          <a:p>
            <a:pPr>
              <a:spcBef>
                <a:spcPct val="20000"/>
              </a:spcBef>
              <a:buFont typeface="Arial" charset="0"/>
              <a:buChar char="•"/>
            </a:pPr>
            <a:r>
              <a:rPr kumimoji="0" lang="zh-CN" altLang="en-US" sz="2400" b="0" dirty="0">
                <a:solidFill>
                  <a:srgbClr val="2613B5"/>
                </a:solidFill>
                <a:latin typeface="微软雅黑" pitchFamily="34" charset="-122"/>
                <a:ea typeface="微软雅黑" pitchFamily="34" charset="-122"/>
              </a:rPr>
              <a:t>掌握和运用法律、</a:t>
            </a:r>
            <a:r>
              <a:rPr kumimoji="0" lang="zh-CN" altLang="en-US" sz="2400" b="0" dirty="0" smtClean="0">
                <a:solidFill>
                  <a:srgbClr val="2613B5"/>
                </a:solidFill>
                <a:latin typeface="微软雅黑" pitchFamily="34" charset="-122"/>
                <a:ea typeface="微软雅黑" pitchFamily="34" charset="-122"/>
              </a:rPr>
              <a:t>法规处理问题的</a:t>
            </a:r>
            <a:r>
              <a:rPr kumimoji="0" lang="zh-CN" altLang="en-US" sz="2400" b="0" dirty="0">
                <a:solidFill>
                  <a:srgbClr val="2613B5"/>
                </a:solidFill>
                <a:latin typeface="微软雅黑" pitchFamily="34" charset="-122"/>
                <a:ea typeface="微软雅黑" pitchFamily="34" charset="-122"/>
              </a:rPr>
              <a:t>能力 </a:t>
            </a:r>
          </a:p>
          <a:p>
            <a:pPr>
              <a:spcBef>
                <a:spcPct val="20000"/>
              </a:spcBef>
              <a:buFont typeface="Arial" charset="0"/>
              <a:buChar char="•"/>
            </a:pPr>
            <a:r>
              <a:rPr kumimoji="0" lang="zh-CN" altLang="en-US" sz="2400" b="0" dirty="0">
                <a:solidFill>
                  <a:srgbClr val="2613B5"/>
                </a:solidFill>
                <a:latin typeface="微软雅黑" pitchFamily="34" charset="-122"/>
                <a:ea typeface="微软雅黑" pitchFamily="34" charset="-122"/>
              </a:rPr>
              <a:t>组织管理能力、文字表达能力和语言表达能力 </a:t>
            </a:r>
          </a:p>
          <a:p>
            <a:pPr>
              <a:spcBef>
                <a:spcPct val="20000"/>
              </a:spcBef>
              <a:buFont typeface="Arial" charset="0"/>
              <a:buChar char="•"/>
            </a:pPr>
            <a:r>
              <a:rPr kumimoji="0" lang="zh-CN" altLang="en-US" sz="2400" b="0" dirty="0" smtClean="0">
                <a:solidFill>
                  <a:srgbClr val="2613B5"/>
                </a:solidFill>
                <a:latin typeface="微软雅黑" pitchFamily="34" charset="-122"/>
                <a:ea typeface="微软雅黑" pitchFamily="34" charset="-122"/>
              </a:rPr>
              <a:t>国际交流能力</a:t>
            </a:r>
            <a:endParaRPr kumimoji="0" lang="zh-CN" altLang="en-US" sz="2400" b="0" dirty="0">
              <a:solidFill>
                <a:srgbClr val="2613B5"/>
              </a:solidFill>
              <a:latin typeface="微软雅黑" pitchFamily="34" charset="-122"/>
              <a:ea typeface="微软雅黑" pitchFamily="34" charset="-122"/>
            </a:endParaRPr>
          </a:p>
        </p:txBody>
      </p:sp>
      <p:grpSp>
        <p:nvGrpSpPr>
          <p:cNvPr id="17" name="Group 6"/>
          <p:cNvGrpSpPr>
            <a:grpSpLocks/>
          </p:cNvGrpSpPr>
          <p:nvPr/>
        </p:nvGrpSpPr>
        <p:grpSpPr bwMode="auto">
          <a:xfrm>
            <a:off x="4332288" y="2924175"/>
            <a:ext cx="657225" cy="3673475"/>
            <a:chOff x="1438" y="1007"/>
            <a:chExt cx="2280" cy="2928"/>
          </a:xfrm>
        </p:grpSpPr>
        <p:sp>
          <p:nvSpPr>
            <p:cNvPr id="136201" name="Freeform 7"/>
            <p:cNvSpPr>
              <a:spLocks/>
            </p:cNvSpPr>
            <p:nvPr/>
          </p:nvSpPr>
          <p:spPr bwMode="auto">
            <a:xfrm rot="5400000">
              <a:off x="1387" y="2239"/>
              <a:ext cx="1747" cy="1645"/>
            </a:xfrm>
            <a:custGeom>
              <a:avLst/>
              <a:gdLst>
                <a:gd name="T0" fmla="*/ 38 w 2750"/>
                <a:gd name="T1" fmla="*/ 39 h 1733"/>
                <a:gd name="T2" fmla="*/ 41 w 2750"/>
                <a:gd name="T3" fmla="*/ 117 h 1733"/>
                <a:gd name="T4" fmla="*/ 45 w 2750"/>
                <a:gd name="T5" fmla="*/ 197 h 1733"/>
                <a:gd name="T6" fmla="*/ 48 w 2750"/>
                <a:gd name="T7" fmla="*/ 279 h 1733"/>
                <a:gd name="T8" fmla="*/ 53 w 2750"/>
                <a:gd name="T9" fmla="*/ 362 h 1733"/>
                <a:gd name="T10" fmla="*/ 57 w 2750"/>
                <a:gd name="T11" fmla="*/ 443 h 1733"/>
                <a:gd name="T12" fmla="*/ 62 w 2750"/>
                <a:gd name="T13" fmla="*/ 525 h 1733"/>
                <a:gd name="T14" fmla="*/ 67 w 2750"/>
                <a:gd name="T15" fmla="*/ 607 h 1733"/>
                <a:gd name="T16" fmla="*/ 71 w 2750"/>
                <a:gd name="T17" fmla="*/ 685 h 1733"/>
                <a:gd name="T18" fmla="*/ 77 w 2750"/>
                <a:gd name="T19" fmla="*/ 765 h 1733"/>
                <a:gd name="T20" fmla="*/ 83 w 2750"/>
                <a:gd name="T21" fmla="*/ 842 h 1733"/>
                <a:gd name="T22" fmla="*/ 88 w 2750"/>
                <a:gd name="T23" fmla="*/ 915 h 1733"/>
                <a:gd name="T24" fmla="*/ 94 w 2750"/>
                <a:gd name="T25" fmla="*/ 985 h 1733"/>
                <a:gd name="T26" fmla="*/ 100 w 2750"/>
                <a:gd name="T27" fmla="*/ 1053 h 1733"/>
                <a:gd name="T28" fmla="*/ 105 w 2750"/>
                <a:gd name="T29" fmla="*/ 1116 h 1733"/>
                <a:gd name="T30" fmla="*/ 112 w 2750"/>
                <a:gd name="T31" fmla="*/ 1175 h 1733"/>
                <a:gd name="T32" fmla="*/ 35 w 2750"/>
                <a:gd name="T33" fmla="*/ 1204 h 1733"/>
                <a:gd name="T34" fmla="*/ 32 w 2750"/>
                <a:gd name="T35" fmla="*/ 1139 h 1733"/>
                <a:gd name="T36" fmla="*/ 29 w 2750"/>
                <a:gd name="T37" fmla="*/ 1071 h 1733"/>
                <a:gd name="T38" fmla="*/ 27 w 2750"/>
                <a:gd name="T39" fmla="*/ 1001 h 1733"/>
                <a:gd name="T40" fmla="*/ 24 w 2750"/>
                <a:gd name="T41" fmla="*/ 928 h 1733"/>
                <a:gd name="T42" fmla="*/ 22 w 2750"/>
                <a:gd name="T43" fmla="*/ 852 h 1733"/>
                <a:gd name="T44" fmla="*/ 19 w 2750"/>
                <a:gd name="T45" fmla="*/ 776 h 1733"/>
                <a:gd name="T46" fmla="*/ 18 w 2750"/>
                <a:gd name="T47" fmla="*/ 698 h 1733"/>
                <a:gd name="T48" fmla="*/ 15 w 2750"/>
                <a:gd name="T49" fmla="*/ 617 h 1733"/>
                <a:gd name="T50" fmla="*/ 13 w 2750"/>
                <a:gd name="T51" fmla="*/ 540 h 1733"/>
                <a:gd name="T52" fmla="*/ 11 w 2750"/>
                <a:gd name="T53" fmla="*/ 458 h 1733"/>
                <a:gd name="T54" fmla="*/ 9 w 2750"/>
                <a:gd name="T55" fmla="*/ 382 h 1733"/>
                <a:gd name="T56" fmla="*/ 7 w 2750"/>
                <a:gd name="T57" fmla="*/ 304 h 1733"/>
                <a:gd name="T58" fmla="*/ 5 w 2750"/>
                <a:gd name="T59" fmla="*/ 222 h 1733"/>
                <a:gd name="T60" fmla="*/ 3 w 2750"/>
                <a:gd name="T61" fmla="*/ 146 h 1733"/>
                <a:gd name="T62" fmla="*/ 2 w 2750"/>
                <a:gd name="T63" fmla="*/ 74 h 1733"/>
                <a:gd name="T64" fmla="*/ 0 w 2750"/>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50" h="1733">
                  <a:moveTo>
                    <a:pt x="892" y="0"/>
                  </a:moveTo>
                  <a:lnTo>
                    <a:pt x="923" y="56"/>
                  </a:lnTo>
                  <a:lnTo>
                    <a:pt x="956" y="112"/>
                  </a:lnTo>
                  <a:lnTo>
                    <a:pt x="992" y="169"/>
                  </a:lnTo>
                  <a:lnTo>
                    <a:pt x="1030" y="226"/>
                  </a:lnTo>
                  <a:lnTo>
                    <a:pt x="1070" y="284"/>
                  </a:lnTo>
                  <a:lnTo>
                    <a:pt x="1113" y="343"/>
                  </a:lnTo>
                  <a:lnTo>
                    <a:pt x="1158" y="401"/>
                  </a:lnTo>
                  <a:lnTo>
                    <a:pt x="1206" y="461"/>
                  </a:lnTo>
                  <a:lnTo>
                    <a:pt x="1255" y="520"/>
                  </a:lnTo>
                  <a:lnTo>
                    <a:pt x="1306" y="579"/>
                  </a:lnTo>
                  <a:lnTo>
                    <a:pt x="1359" y="638"/>
                  </a:lnTo>
                  <a:lnTo>
                    <a:pt x="1414" y="697"/>
                  </a:lnTo>
                  <a:lnTo>
                    <a:pt x="1471" y="756"/>
                  </a:lnTo>
                  <a:lnTo>
                    <a:pt x="1529" y="815"/>
                  </a:lnTo>
                  <a:lnTo>
                    <a:pt x="1588" y="873"/>
                  </a:lnTo>
                  <a:lnTo>
                    <a:pt x="1650" y="931"/>
                  </a:lnTo>
                  <a:lnTo>
                    <a:pt x="1712" y="988"/>
                  </a:lnTo>
                  <a:lnTo>
                    <a:pt x="1776" y="1045"/>
                  </a:lnTo>
                  <a:lnTo>
                    <a:pt x="1841" y="1101"/>
                  </a:lnTo>
                  <a:lnTo>
                    <a:pt x="1907" y="1157"/>
                  </a:lnTo>
                  <a:lnTo>
                    <a:pt x="1974" y="1211"/>
                  </a:lnTo>
                  <a:lnTo>
                    <a:pt x="2041" y="1265"/>
                  </a:lnTo>
                  <a:lnTo>
                    <a:pt x="2110" y="1317"/>
                  </a:lnTo>
                  <a:lnTo>
                    <a:pt x="2180" y="1369"/>
                  </a:lnTo>
                  <a:lnTo>
                    <a:pt x="2250" y="1419"/>
                  </a:lnTo>
                  <a:lnTo>
                    <a:pt x="2320" y="1469"/>
                  </a:lnTo>
                  <a:lnTo>
                    <a:pt x="2391" y="1516"/>
                  </a:lnTo>
                  <a:lnTo>
                    <a:pt x="2462" y="1563"/>
                  </a:lnTo>
                  <a:lnTo>
                    <a:pt x="2534" y="1608"/>
                  </a:lnTo>
                  <a:lnTo>
                    <a:pt x="2606" y="1651"/>
                  </a:lnTo>
                  <a:lnTo>
                    <a:pt x="2678" y="1693"/>
                  </a:lnTo>
                  <a:lnTo>
                    <a:pt x="2750" y="1733"/>
                  </a:lnTo>
                  <a:lnTo>
                    <a:pt x="838" y="1733"/>
                  </a:lnTo>
                  <a:lnTo>
                    <a:pt x="805" y="1687"/>
                  </a:lnTo>
                  <a:lnTo>
                    <a:pt x="771" y="1640"/>
                  </a:lnTo>
                  <a:lnTo>
                    <a:pt x="738" y="1592"/>
                  </a:lnTo>
                  <a:lnTo>
                    <a:pt x="705" y="1542"/>
                  </a:lnTo>
                  <a:lnTo>
                    <a:pt x="672" y="1492"/>
                  </a:lnTo>
                  <a:lnTo>
                    <a:pt x="640" y="1441"/>
                  </a:lnTo>
                  <a:lnTo>
                    <a:pt x="608" y="1389"/>
                  </a:lnTo>
                  <a:lnTo>
                    <a:pt x="576" y="1336"/>
                  </a:lnTo>
                  <a:lnTo>
                    <a:pt x="545" y="1282"/>
                  </a:lnTo>
                  <a:lnTo>
                    <a:pt x="514" y="1227"/>
                  </a:lnTo>
                  <a:lnTo>
                    <a:pt x="483" y="1172"/>
                  </a:lnTo>
                  <a:lnTo>
                    <a:pt x="453" y="1117"/>
                  </a:lnTo>
                  <a:lnTo>
                    <a:pt x="427" y="1057"/>
                  </a:lnTo>
                  <a:lnTo>
                    <a:pt x="421" y="1004"/>
                  </a:lnTo>
                  <a:lnTo>
                    <a:pt x="386" y="947"/>
                  </a:lnTo>
                  <a:lnTo>
                    <a:pt x="355" y="890"/>
                  </a:lnTo>
                  <a:lnTo>
                    <a:pt x="329" y="832"/>
                  </a:lnTo>
                  <a:lnTo>
                    <a:pt x="301" y="779"/>
                  </a:lnTo>
                  <a:lnTo>
                    <a:pt x="277" y="719"/>
                  </a:lnTo>
                  <a:lnTo>
                    <a:pt x="254" y="661"/>
                  </a:lnTo>
                  <a:lnTo>
                    <a:pt x="227" y="607"/>
                  </a:lnTo>
                  <a:lnTo>
                    <a:pt x="205" y="551"/>
                  </a:lnTo>
                  <a:lnTo>
                    <a:pt x="182" y="491"/>
                  </a:lnTo>
                  <a:lnTo>
                    <a:pt x="163" y="437"/>
                  </a:lnTo>
                  <a:lnTo>
                    <a:pt x="140" y="380"/>
                  </a:lnTo>
                  <a:lnTo>
                    <a:pt x="116" y="320"/>
                  </a:lnTo>
                  <a:lnTo>
                    <a:pt x="94" y="268"/>
                  </a:lnTo>
                  <a:lnTo>
                    <a:pt x="76" y="211"/>
                  </a:lnTo>
                  <a:lnTo>
                    <a:pt x="55" y="158"/>
                  </a:lnTo>
                  <a:lnTo>
                    <a:pt x="40" y="106"/>
                  </a:lnTo>
                  <a:lnTo>
                    <a:pt x="25" y="50"/>
                  </a:lnTo>
                  <a:lnTo>
                    <a:pt x="0" y="0"/>
                  </a:lnTo>
                  <a:lnTo>
                    <a:pt x="892" y="0"/>
                  </a:lnTo>
                  <a:close/>
                </a:path>
              </a:pathLst>
            </a:custGeom>
            <a:gradFill rotWithShape="0">
              <a:gsLst>
                <a:gs pos="0">
                  <a:srgbClr val="26CA74"/>
                </a:gs>
                <a:gs pos="100000">
                  <a:srgbClr val="FFFFFF"/>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zh-CN" altLang="en-US"/>
            </a:p>
          </p:txBody>
        </p:sp>
        <p:sp>
          <p:nvSpPr>
            <p:cNvPr id="136202" name="Freeform 8"/>
            <p:cNvSpPr>
              <a:spLocks/>
            </p:cNvSpPr>
            <p:nvPr/>
          </p:nvSpPr>
          <p:spPr bwMode="auto">
            <a:xfrm rot="5400000">
              <a:off x="2887" y="2153"/>
              <a:ext cx="1028" cy="635"/>
            </a:xfrm>
            <a:custGeom>
              <a:avLst/>
              <a:gdLst>
                <a:gd name="T0" fmla="*/ 0 w 6472"/>
                <a:gd name="T1" fmla="*/ 0 h 2485"/>
                <a:gd name="T2" fmla="*/ 0 w 6472"/>
                <a:gd name="T3" fmla="*/ 0 h 2485"/>
                <a:gd name="T4" fmla="*/ 0 w 6472"/>
                <a:gd name="T5" fmla="*/ 0 h 2485"/>
                <a:gd name="T6" fmla="*/ 0 w 6472"/>
                <a:gd name="T7" fmla="*/ 0 h 24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2" h="2485">
                  <a:moveTo>
                    <a:pt x="0" y="2485"/>
                  </a:moveTo>
                  <a:lnTo>
                    <a:pt x="6472" y="2485"/>
                  </a:lnTo>
                  <a:lnTo>
                    <a:pt x="3236" y="0"/>
                  </a:lnTo>
                  <a:lnTo>
                    <a:pt x="0" y="2485"/>
                  </a:lnTo>
                  <a:close/>
                </a:path>
              </a:pathLst>
            </a:custGeom>
            <a:gradFill rotWithShape="0">
              <a:gsLst>
                <a:gs pos="0">
                  <a:srgbClr val="006666"/>
                </a:gs>
                <a:gs pos="100000">
                  <a:srgbClr val="A9CBCB"/>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endParaRPr lang="zh-CN" altLang="en-US"/>
            </a:p>
          </p:txBody>
        </p:sp>
        <p:sp>
          <p:nvSpPr>
            <p:cNvPr id="20" name="Freeform 9"/>
            <p:cNvSpPr>
              <a:spLocks/>
            </p:cNvSpPr>
            <p:nvPr/>
          </p:nvSpPr>
          <p:spPr bwMode="auto">
            <a:xfrm rot="5400000">
              <a:off x="1388" y="1057"/>
              <a:ext cx="1747" cy="1647"/>
            </a:xfrm>
            <a:custGeom>
              <a:avLst/>
              <a:gdLst>
                <a:gd name="T0" fmla="*/ 7309 w 11000"/>
                <a:gd name="T1" fmla="*/ 222 h 6931"/>
                <a:gd name="T2" fmla="*/ 7034 w 11000"/>
                <a:gd name="T3" fmla="*/ 675 h 6931"/>
                <a:gd name="T4" fmla="*/ 6720 w 11000"/>
                <a:gd name="T5" fmla="*/ 1137 h 6931"/>
                <a:gd name="T6" fmla="*/ 6367 w 11000"/>
                <a:gd name="T7" fmla="*/ 1605 h 6931"/>
                <a:gd name="T8" fmla="*/ 5981 w 11000"/>
                <a:gd name="T9" fmla="*/ 2078 h 6931"/>
                <a:gd name="T10" fmla="*/ 5564 w 11000"/>
                <a:gd name="T11" fmla="*/ 2551 h 6931"/>
                <a:gd name="T12" fmla="*/ 5118 w 11000"/>
                <a:gd name="T13" fmla="*/ 3023 h 6931"/>
                <a:gd name="T14" fmla="*/ 4647 w 11000"/>
                <a:gd name="T15" fmla="*/ 3491 h 6931"/>
                <a:gd name="T16" fmla="*/ 4152 w 11000"/>
                <a:gd name="T17" fmla="*/ 3953 h 6931"/>
                <a:gd name="T18" fmla="*/ 3638 w 11000"/>
                <a:gd name="T19" fmla="*/ 4405 h 6931"/>
                <a:gd name="T20" fmla="*/ 3106 w 11000"/>
                <a:gd name="T21" fmla="*/ 4844 h 6931"/>
                <a:gd name="T22" fmla="*/ 2560 w 11000"/>
                <a:gd name="T23" fmla="*/ 5269 h 6931"/>
                <a:gd name="T24" fmla="*/ 2002 w 11000"/>
                <a:gd name="T25" fmla="*/ 5677 h 6931"/>
                <a:gd name="T26" fmla="*/ 1437 w 11000"/>
                <a:gd name="T27" fmla="*/ 6065 h 6931"/>
                <a:gd name="T28" fmla="*/ 864 w 11000"/>
                <a:gd name="T29" fmla="*/ 6431 h 6931"/>
                <a:gd name="T30" fmla="*/ 288 w 11000"/>
                <a:gd name="T31" fmla="*/ 6771 h 6931"/>
                <a:gd name="T32" fmla="*/ 7647 w 11000"/>
                <a:gd name="T33" fmla="*/ 6931 h 6931"/>
                <a:gd name="T34" fmla="*/ 7915 w 11000"/>
                <a:gd name="T35" fmla="*/ 6560 h 6931"/>
                <a:gd name="T36" fmla="*/ 8180 w 11000"/>
                <a:gd name="T37" fmla="*/ 6169 h 6931"/>
                <a:gd name="T38" fmla="*/ 8442 w 11000"/>
                <a:gd name="T39" fmla="*/ 5762 h 6931"/>
                <a:gd name="T40" fmla="*/ 8696 w 11000"/>
                <a:gd name="T41" fmla="*/ 5342 h 6931"/>
                <a:gd name="T42" fmla="*/ 8946 w 11000"/>
                <a:gd name="T43" fmla="*/ 4909 h 6931"/>
                <a:gd name="T44" fmla="*/ 9188 w 11000"/>
                <a:gd name="T45" fmla="*/ 4468 h 6931"/>
                <a:gd name="T46" fmla="*/ 9422 w 11000"/>
                <a:gd name="T47" fmla="*/ 4019 h 6931"/>
                <a:gd name="T48" fmla="*/ 9647 w 11000"/>
                <a:gd name="T49" fmla="*/ 3563 h 6931"/>
                <a:gd name="T50" fmla="*/ 9862 w 11000"/>
                <a:gd name="T51" fmla="*/ 3106 h 6931"/>
                <a:gd name="T52" fmla="*/ 10066 w 11000"/>
                <a:gd name="T53" fmla="*/ 2647 h 6931"/>
                <a:gd name="T54" fmla="*/ 10257 w 11000"/>
                <a:gd name="T55" fmla="*/ 2190 h 6931"/>
                <a:gd name="T56" fmla="*/ 10436 w 11000"/>
                <a:gd name="T57" fmla="*/ 1735 h 6931"/>
                <a:gd name="T58" fmla="*/ 10601 w 11000"/>
                <a:gd name="T59" fmla="*/ 1287 h 6931"/>
                <a:gd name="T60" fmla="*/ 10750 w 11000"/>
                <a:gd name="T61" fmla="*/ 847 h 6931"/>
                <a:gd name="T62" fmla="*/ 10884 w 11000"/>
                <a:gd name="T63" fmla="*/ 417 h 6931"/>
                <a:gd name="T64" fmla="*/ 11000 w 11000"/>
                <a:gd name="T65" fmla="*/ 0 h 6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00" h="6931">
                  <a:moveTo>
                    <a:pt x="7432" y="0"/>
                  </a:moveTo>
                  <a:lnTo>
                    <a:pt x="7309" y="222"/>
                  </a:lnTo>
                  <a:lnTo>
                    <a:pt x="7177" y="447"/>
                  </a:lnTo>
                  <a:lnTo>
                    <a:pt x="7034" y="675"/>
                  </a:lnTo>
                  <a:lnTo>
                    <a:pt x="6882" y="905"/>
                  </a:lnTo>
                  <a:lnTo>
                    <a:pt x="6720" y="1137"/>
                  </a:lnTo>
                  <a:lnTo>
                    <a:pt x="6548" y="1370"/>
                  </a:lnTo>
                  <a:lnTo>
                    <a:pt x="6367" y="1605"/>
                  </a:lnTo>
                  <a:lnTo>
                    <a:pt x="6178" y="1842"/>
                  </a:lnTo>
                  <a:lnTo>
                    <a:pt x="5981" y="2078"/>
                  </a:lnTo>
                  <a:lnTo>
                    <a:pt x="5776" y="2315"/>
                  </a:lnTo>
                  <a:lnTo>
                    <a:pt x="5564" y="2551"/>
                  </a:lnTo>
                  <a:lnTo>
                    <a:pt x="5344" y="2788"/>
                  </a:lnTo>
                  <a:lnTo>
                    <a:pt x="5118" y="3023"/>
                  </a:lnTo>
                  <a:lnTo>
                    <a:pt x="4886" y="3258"/>
                  </a:lnTo>
                  <a:lnTo>
                    <a:pt x="4647" y="3491"/>
                  </a:lnTo>
                  <a:lnTo>
                    <a:pt x="4402" y="3722"/>
                  </a:lnTo>
                  <a:lnTo>
                    <a:pt x="4152" y="3953"/>
                  </a:lnTo>
                  <a:lnTo>
                    <a:pt x="3897" y="4180"/>
                  </a:lnTo>
                  <a:lnTo>
                    <a:pt x="3638" y="4405"/>
                  </a:lnTo>
                  <a:lnTo>
                    <a:pt x="3374" y="4626"/>
                  </a:lnTo>
                  <a:lnTo>
                    <a:pt x="3106" y="4844"/>
                  </a:lnTo>
                  <a:lnTo>
                    <a:pt x="2835" y="5058"/>
                  </a:lnTo>
                  <a:lnTo>
                    <a:pt x="2560" y="5269"/>
                  </a:lnTo>
                  <a:lnTo>
                    <a:pt x="2282" y="5475"/>
                  </a:lnTo>
                  <a:lnTo>
                    <a:pt x="2002" y="5677"/>
                  </a:lnTo>
                  <a:lnTo>
                    <a:pt x="1720" y="5874"/>
                  </a:lnTo>
                  <a:lnTo>
                    <a:pt x="1437" y="6065"/>
                  </a:lnTo>
                  <a:lnTo>
                    <a:pt x="1151" y="6251"/>
                  </a:lnTo>
                  <a:lnTo>
                    <a:pt x="864" y="6431"/>
                  </a:lnTo>
                  <a:lnTo>
                    <a:pt x="576" y="6604"/>
                  </a:lnTo>
                  <a:lnTo>
                    <a:pt x="288" y="6771"/>
                  </a:lnTo>
                  <a:lnTo>
                    <a:pt x="0" y="6931"/>
                  </a:lnTo>
                  <a:lnTo>
                    <a:pt x="7647" y="6931"/>
                  </a:lnTo>
                  <a:lnTo>
                    <a:pt x="7782" y="6748"/>
                  </a:lnTo>
                  <a:lnTo>
                    <a:pt x="7915" y="6560"/>
                  </a:lnTo>
                  <a:lnTo>
                    <a:pt x="8049" y="6366"/>
                  </a:lnTo>
                  <a:lnTo>
                    <a:pt x="8180" y="6169"/>
                  </a:lnTo>
                  <a:lnTo>
                    <a:pt x="8312" y="5968"/>
                  </a:lnTo>
                  <a:lnTo>
                    <a:pt x="8442" y="5762"/>
                  </a:lnTo>
                  <a:lnTo>
                    <a:pt x="8570" y="5554"/>
                  </a:lnTo>
                  <a:lnTo>
                    <a:pt x="8696" y="5342"/>
                  </a:lnTo>
                  <a:lnTo>
                    <a:pt x="8822" y="5127"/>
                  </a:lnTo>
                  <a:lnTo>
                    <a:pt x="8946" y="4909"/>
                  </a:lnTo>
                  <a:lnTo>
                    <a:pt x="9069" y="4689"/>
                  </a:lnTo>
                  <a:lnTo>
                    <a:pt x="9188" y="4468"/>
                  </a:lnTo>
                  <a:lnTo>
                    <a:pt x="9307" y="4243"/>
                  </a:lnTo>
                  <a:lnTo>
                    <a:pt x="9422" y="4019"/>
                  </a:lnTo>
                  <a:lnTo>
                    <a:pt x="9536" y="3792"/>
                  </a:lnTo>
                  <a:lnTo>
                    <a:pt x="9647" y="3563"/>
                  </a:lnTo>
                  <a:lnTo>
                    <a:pt x="9756" y="3335"/>
                  </a:lnTo>
                  <a:lnTo>
                    <a:pt x="9862" y="3106"/>
                  </a:lnTo>
                  <a:lnTo>
                    <a:pt x="9966" y="2876"/>
                  </a:lnTo>
                  <a:lnTo>
                    <a:pt x="10066" y="2647"/>
                  </a:lnTo>
                  <a:lnTo>
                    <a:pt x="10163" y="2418"/>
                  </a:lnTo>
                  <a:lnTo>
                    <a:pt x="10257" y="2190"/>
                  </a:lnTo>
                  <a:lnTo>
                    <a:pt x="10348" y="1963"/>
                  </a:lnTo>
                  <a:lnTo>
                    <a:pt x="10436" y="1735"/>
                  </a:lnTo>
                  <a:lnTo>
                    <a:pt x="10520" y="1511"/>
                  </a:lnTo>
                  <a:lnTo>
                    <a:pt x="10601" y="1287"/>
                  </a:lnTo>
                  <a:lnTo>
                    <a:pt x="10677" y="1066"/>
                  </a:lnTo>
                  <a:lnTo>
                    <a:pt x="10750" y="847"/>
                  </a:lnTo>
                  <a:lnTo>
                    <a:pt x="10818" y="631"/>
                  </a:lnTo>
                  <a:lnTo>
                    <a:pt x="10884" y="417"/>
                  </a:lnTo>
                  <a:lnTo>
                    <a:pt x="10944" y="207"/>
                  </a:lnTo>
                  <a:lnTo>
                    <a:pt x="11000" y="0"/>
                  </a:lnTo>
                  <a:lnTo>
                    <a:pt x="7432" y="0"/>
                  </a:lnTo>
                  <a:close/>
                </a:path>
              </a:pathLst>
            </a:custGeom>
            <a:gradFill rotWithShape="0">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defRPr/>
              </a:pPr>
              <a:endParaRPr lang="zh-CN" altLang="en-US"/>
            </a:p>
          </p:txBody>
        </p:sp>
        <p:sp>
          <p:nvSpPr>
            <p:cNvPr id="136204" name="Freeform 10"/>
            <p:cNvSpPr>
              <a:spLocks/>
            </p:cNvSpPr>
            <p:nvPr/>
          </p:nvSpPr>
          <p:spPr bwMode="auto">
            <a:xfrm rot="5400000">
              <a:off x="2277" y="1947"/>
              <a:ext cx="566" cy="1048"/>
            </a:xfrm>
            <a:custGeom>
              <a:avLst/>
              <a:gdLst>
                <a:gd name="T0" fmla="*/ 0 w 3568"/>
                <a:gd name="T1" fmla="*/ 0 h 4416"/>
                <a:gd name="T2" fmla="*/ 0 w 3568"/>
                <a:gd name="T3" fmla="*/ 0 h 4416"/>
                <a:gd name="T4" fmla="*/ 0 w 3568"/>
                <a:gd name="T5" fmla="*/ 0 h 4416"/>
                <a:gd name="T6" fmla="*/ 0 w 3568"/>
                <a:gd name="T7" fmla="*/ 0 h 4416"/>
                <a:gd name="T8" fmla="*/ 0 w 3568"/>
                <a:gd name="T9" fmla="*/ 0 h 4416"/>
                <a:gd name="T10" fmla="*/ 0 w 3568"/>
                <a:gd name="T11" fmla="*/ 0 h 4416"/>
                <a:gd name="T12" fmla="*/ 0 w 3568"/>
                <a:gd name="T13" fmla="*/ 0 h 4416"/>
                <a:gd name="T14" fmla="*/ 0 w 3568"/>
                <a:gd name="T15" fmla="*/ 0 h 4416"/>
                <a:gd name="T16" fmla="*/ 0 w 3568"/>
                <a:gd name="T17" fmla="*/ 0 h 4416"/>
                <a:gd name="T18" fmla="*/ 0 w 3568"/>
                <a:gd name="T19" fmla="*/ 0 h 4416"/>
                <a:gd name="T20" fmla="*/ 0 w 3568"/>
                <a:gd name="T21" fmla="*/ 0 h 4416"/>
                <a:gd name="T22" fmla="*/ 0 w 3568"/>
                <a:gd name="T23" fmla="*/ 0 h 4416"/>
                <a:gd name="T24" fmla="*/ 0 w 3568"/>
                <a:gd name="T25" fmla="*/ 0 h 4416"/>
                <a:gd name="T26" fmla="*/ 0 w 3568"/>
                <a:gd name="T27" fmla="*/ 0 h 4416"/>
                <a:gd name="T28" fmla="*/ 0 w 3568"/>
                <a:gd name="T29" fmla="*/ 0 h 4416"/>
                <a:gd name="T30" fmla="*/ 0 w 3568"/>
                <a:gd name="T31" fmla="*/ 0 h 4416"/>
                <a:gd name="T32" fmla="*/ 0 w 3568"/>
                <a:gd name="T33" fmla="*/ 0 h 4416"/>
                <a:gd name="T34" fmla="*/ 0 w 3568"/>
                <a:gd name="T35" fmla="*/ 0 h 4416"/>
                <a:gd name="T36" fmla="*/ 0 w 3568"/>
                <a:gd name="T37" fmla="*/ 0 h 4416"/>
                <a:gd name="T38" fmla="*/ 0 w 3568"/>
                <a:gd name="T39" fmla="*/ 0 h 4416"/>
                <a:gd name="T40" fmla="*/ 0 w 3568"/>
                <a:gd name="T41" fmla="*/ 0 h 4416"/>
                <a:gd name="T42" fmla="*/ 0 w 3568"/>
                <a:gd name="T43" fmla="*/ 0 h 4416"/>
                <a:gd name="T44" fmla="*/ 0 w 3568"/>
                <a:gd name="T45" fmla="*/ 0 h 4416"/>
                <a:gd name="T46" fmla="*/ 0 w 3568"/>
                <a:gd name="T47" fmla="*/ 0 h 4416"/>
                <a:gd name="T48" fmla="*/ 0 w 3568"/>
                <a:gd name="T49" fmla="*/ 0 h 4416"/>
                <a:gd name="T50" fmla="*/ 0 w 3568"/>
                <a:gd name="T51" fmla="*/ 0 h 4416"/>
                <a:gd name="T52" fmla="*/ 0 w 3568"/>
                <a:gd name="T53" fmla="*/ 0 h 4416"/>
                <a:gd name="T54" fmla="*/ 0 w 3568"/>
                <a:gd name="T55" fmla="*/ 0 h 4416"/>
                <a:gd name="T56" fmla="*/ 0 w 3568"/>
                <a:gd name="T57" fmla="*/ 0 h 4416"/>
                <a:gd name="T58" fmla="*/ 0 w 3568"/>
                <a:gd name="T59" fmla="*/ 0 h 4416"/>
                <a:gd name="T60" fmla="*/ 0 w 3568"/>
                <a:gd name="T61" fmla="*/ 0 h 4416"/>
                <a:gd name="T62" fmla="*/ 0 w 3568"/>
                <a:gd name="T63" fmla="*/ 0 h 4416"/>
                <a:gd name="T64" fmla="*/ 0 w 3568"/>
                <a:gd name="T65" fmla="*/ 0 h 4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8" h="4416">
                  <a:moveTo>
                    <a:pt x="0" y="0"/>
                  </a:moveTo>
                  <a:lnTo>
                    <a:pt x="34" y="128"/>
                  </a:lnTo>
                  <a:lnTo>
                    <a:pt x="70" y="256"/>
                  </a:lnTo>
                  <a:lnTo>
                    <a:pt x="107" y="386"/>
                  </a:lnTo>
                  <a:lnTo>
                    <a:pt x="146" y="517"/>
                  </a:lnTo>
                  <a:lnTo>
                    <a:pt x="187" y="650"/>
                  </a:lnTo>
                  <a:lnTo>
                    <a:pt x="229" y="784"/>
                  </a:lnTo>
                  <a:lnTo>
                    <a:pt x="273" y="918"/>
                  </a:lnTo>
                  <a:lnTo>
                    <a:pt x="319" y="1053"/>
                  </a:lnTo>
                  <a:lnTo>
                    <a:pt x="365" y="1190"/>
                  </a:lnTo>
                  <a:lnTo>
                    <a:pt x="413" y="1328"/>
                  </a:lnTo>
                  <a:lnTo>
                    <a:pt x="463" y="1465"/>
                  </a:lnTo>
                  <a:lnTo>
                    <a:pt x="514" y="1603"/>
                  </a:lnTo>
                  <a:lnTo>
                    <a:pt x="566" y="1742"/>
                  </a:lnTo>
                  <a:lnTo>
                    <a:pt x="620" y="1882"/>
                  </a:lnTo>
                  <a:lnTo>
                    <a:pt x="676" y="2022"/>
                  </a:lnTo>
                  <a:lnTo>
                    <a:pt x="732" y="2163"/>
                  </a:lnTo>
                  <a:lnTo>
                    <a:pt x="790" y="2304"/>
                  </a:lnTo>
                  <a:lnTo>
                    <a:pt x="849" y="2445"/>
                  </a:lnTo>
                  <a:lnTo>
                    <a:pt x="908" y="2586"/>
                  </a:lnTo>
                  <a:lnTo>
                    <a:pt x="970" y="2728"/>
                  </a:lnTo>
                  <a:lnTo>
                    <a:pt x="1032" y="2870"/>
                  </a:lnTo>
                  <a:lnTo>
                    <a:pt x="1095" y="3011"/>
                  </a:lnTo>
                  <a:lnTo>
                    <a:pt x="1160" y="3153"/>
                  </a:lnTo>
                  <a:lnTo>
                    <a:pt x="1225" y="3295"/>
                  </a:lnTo>
                  <a:lnTo>
                    <a:pt x="1292" y="3437"/>
                  </a:lnTo>
                  <a:lnTo>
                    <a:pt x="1359" y="3577"/>
                  </a:lnTo>
                  <a:lnTo>
                    <a:pt x="1428" y="3718"/>
                  </a:lnTo>
                  <a:lnTo>
                    <a:pt x="1497" y="3858"/>
                  </a:lnTo>
                  <a:lnTo>
                    <a:pt x="1567" y="3999"/>
                  </a:lnTo>
                  <a:lnTo>
                    <a:pt x="1639" y="4138"/>
                  </a:lnTo>
                  <a:lnTo>
                    <a:pt x="1711" y="4277"/>
                  </a:lnTo>
                  <a:lnTo>
                    <a:pt x="1784" y="4416"/>
                  </a:lnTo>
                  <a:lnTo>
                    <a:pt x="1857" y="4277"/>
                  </a:lnTo>
                  <a:lnTo>
                    <a:pt x="1929" y="4138"/>
                  </a:lnTo>
                  <a:lnTo>
                    <a:pt x="2001" y="3999"/>
                  </a:lnTo>
                  <a:lnTo>
                    <a:pt x="2071" y="3858"/>
                  </a:lnTo>
                  <a:lnTo>
                    <a:pt x="2140" y="3718"/>
                  </a:lnTo>
                  <a:lnTo>
                    <a:pt x="2208" y="3577"/>
                  </a:lnTo>
                  <a:lnTo>
                    <a:pt x="2276" y="3437"/>
                  </a:lnTo>
                  <a:lnTo>
                    <a:pt x="2343" y="3295"/>
                  </a:lnTo>
                  <a:lnTo>
                    <a:pt x="2408" y="3153"/>
                  </a:lnTo>
                  <a:lnTo>
                    <a:pt x="2473" y="3011"/>
                  </a:lnTo>
                  <a:lnTo>
                    <a:pt x="2536" y="2870"/>
                  </a:lnTo>
                  <a:lnTo>
                    <a:pt x="2598" y="2728"/>
                  </a:lnTo>
                  <a:lnTo>
                    <a:pt x="2660" y="2586"/>
                  </a:lnTo>
                  <a:lnTo>
                    <a:pt x="2719" y="2445"/>
                  </a:lnTo>
                  <a:lnTo>
                    <a:pt x="2778" y="2304"/>
                  </a:lnTo>
                  <a:lnTo>
                    <a:pt x="2836" y="2163"/>
                  </a:lnTo>
                  <a:lnTo>
                    <a:pt x="2892" y="2022"/>
                  </a:lnTo>
                  <a:lnTo>
                    <a:pt x="2948" y="1882"/>
                  </a:lnTo>
                  <a:lnTo>
                    <a:pt x="3002" y="1742"/>
                  </a:lnTo>
                  <a:lnTo>
                    <a:pt x="3054" y="1603"/>
                  </a:lnTo>
                  <a:lnTo>
                    <a:pt x="3105" y="1465"/>
                  </a:lnTo>
                  <a:lnTo>
                    <a:pt x="3155" y="1328"/>
                  </a:lnTo>
                  <a:lnTo>
                    <a:pt x="3203" y="1190"/>
                  </a:lnTo>
                  <a:lnTo>
                    <a:pt x="3249" y="1053"/>
                  </a:lnTo>
                  <a:lnTo>
                    <a:pt x="3295" y="918"/>
                  </a:lnTo>
                  <a:lnTo>
                    <a:pt x="3339" y="784"/>
                  </a:lnTo>
                  <a:lnTo>
                    <a:pt x="3381" y="650"/>
                  </a:lnTo>
                  <a:lnTo>
                    <a:pt x="3422" y="517"/>
                  </a:lnTo>
                  <a:lnTo>
                    <a:pt x="3461" y="386"/>
                  </a:lnTo>
                  <a:lnTo>
                    <a:pt x="3498" y="256"/>
                  </a:lnTo>
                  <a:lnTo>
                    <a:pt x="3534" y="128"/>
                  </a:lnTo>
                  <a:lnTo>
                    <a:pt x="3568" y="0"/>
                  </a:lnTo>
                  <a:lnTo>
                    <a:pt x="0" y="0"/>
                  </a:lnTo>
                  <a:close/>
                </a:path>
              </a:pathLst>
            </a:custGeom>
            <a:gradFill rotWithShape="0">
              <a:gsLst>
                <a:gs pos="0">
                  <a:srgbClr val="336699"/>
                </a:gs>
                <a:gs pos="100000">
                  <a:srgbClr val="339966"/>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45791" dir="2021404" algn="ctr" rotWithShape="0">
                      <a:srgbClr val="143006"/>
                    </a:outerShdw>
                  </a:effectLst>
                </a14:hiddenEffects>
              </a:ext>
            </a:extLst>
          </p:spPr>
          <p:txBody>
            <a:bodyPr/>
            <a:lstStyle/>
            <a:p>
              <a:endParaRPr lang="zh-CN" altLang="en-US"/>
            </a:p>
          </p:txBody>
        </p:sp>
      </p:grpSp>
      <p:sp>
        <p:nvSpPr>
          <p:cNvPr id="22" name="Text Box 5"/>
          <p:cNvSpPr txBox="1">
            <a:spLocks noChangeArrowheads="1"/>
          </p:cNvSpPr>
          <p:nvPr/>
        </p:nvSpPr>
        <p:spPr bwMode="auto">
          <a:xfrm>
            <a:off x="5168900" y="2662238"/>
            <a:ext cx="3582988"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b="1">
                <a:solidFill>
                  <a:srgbClr val="0000FF"/>
                </a:solidFill>
                <a:latin typeface="Cooper Black" pitchFamily="18" charset="0"/>
                <a:ea typeface="黑体" pitchFamily="49" charset="-122"/>
              </a:defRPr>
            </a:lvl1pPr>
            <a:lvl2pPr marL="742950" indent="-285750" eaLnBrk="0" hangingPunct="0">
              <a:defRPr kumimoji="1" sz="2000" b="1">
                <a:solidFill>
                  <a:srgbClr val="0000FF"/>
                </a:solidFill>
                <a:latin typeface="Cooper Black" pitchFamily="18" charset="0"/>
                <a:ea typeface="黑体" pitchFamily="49" charset="-122"/>
              </a:defRPr>
            </a:lvl2pPr>
            <a:lvl3pPr marL="1143000" indent="-228600" eaLnBrk="0" hangingPunct="0">
              <a:defRPr kumimoji="1" sz="2000" b="1">
                <a:solidFill>
                  <a:srgbClr val="0000FF"/>
                </a:solidFill>
                <a:latin typeface="Cooper Black" pitchFamily="18" charset="0"/>
                <a:ea typeface="黑体" pitchFamily="49" charset="-122"/>
              </a:defRPr>
            </a:lvl3pPr>
            <a:lvl4pPr marL="1600200" indent="-228600" eaLnBrk="0" hangingPunct="0">
              <a:defRPr kumimoji="1" sz="2000" b="1">
                <a:solidFill>
                  <a:srgbClr val="0000FF"/>
                </a:solidFill>
                <a:latin typeface="Cooper Black" pitchFamily="18" charset="0"/>
                <a:ea typeface="黑体" pitchFamily="49" charset="-122"/>
              </a:defRPr>
            </a:lvl4pPr>
            <a:lvl5pPr marL="2057400" indent="-228600" eaLnBrk="0" hangingPunct="0">
              <a:defRPr kumimoji="1" sz="2000" b="1">
                <a:solidFill>
                  <a:srgbClr val="0000FF"/>
                </a:solidFill>
                <a:latin typeface="Cooper Black" pitchFamily="18" charset="0"/>
                <a:ea typeface="黑体" pitchFamily="49" charset="-122"/>
              </a:defRPr>
            </a:lvl5pPr>
            <a:lvl6pPr marL="25146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6pPr>
            <a:lvl7pPr marL="29718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7pPr>
            <a:lvl8pPr marL="34290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8pPr>
            <a:lvl9pPr marL="3886200" indent="-228600" eaLnBrk="0" fontAlgn="base" hangingPunct="0">
              <a:spcBef>
                <a:spcPct val="50000"/>
              </a:spcBef>
              <a:spcAft>
                <a:spcPct val="0"/>
              </a:spcAft>
              <a:defRPr kumimoji="1" sz="2000" b="1">
                <a:solidFill>
                  <a:srgbClr val="0000FF"/>
                </a:solidFill>
                <a:latin typeface="Cooper Black" pitchFamily="18" charset="0"/>
                <a:ea typeface="黑体" pitchFamily="49" charset="-122"/>
              </a:defRPr>
            </a:lvl9pPr>
          </a:lstStyle>
          <a:p>
            <a:pPr eaLnBrk="1" hangingPunct="1"/>
            <a:r>
              <a:rPr lang="en-US" altLang="zh-CN" sz="2400" b="0">
                <a:solidFill>
                  <a:srgbClr val="2613B5"/>
                </a:solidFill>
                <a:latin typeface="微软雅黑" pitchFamily="34" charset="-122"/>
                <a:ea typeface="微软雅黑" pitchFamily="34" charset="-122"/>
              </a:rPr>
              <a:t>        </a:t>
            </a:r>
            <a:r>
              <a:rPr lang="zh-CN" altLang="en-US" sz="2400" b="0">
                <a:solidFill>
                  <a:srgbClr val="2613B5"/>
                </a:solidFill>
                <a:latin typeface="微软雅黑" pitchFamily="34" charset="-122"/>
                <a:ea typeface="微软雅黑" pitchFamily="34" charset="-122"/>
              </a:rPr>
              <a:t>造价工程师没有一定的文化底蕴是不能适应这些工作的，他们应该是</a:t>
            </a:r>
            <a:r>
              <a:rPr lang="zh-CN" altLang="en-US" sz="2400" b="0" u="sng">
                <a:solidFill>
                  <a:srgbClr val="C00000"/>
                </a:solidFill>
                <a:latin typeface="微软雅黑" pitchFamily="34" charset="-122"/>
                <a:ea typeface="微软雅黑" pitchFamily="34" charset="-122"/>
              </a:rPr>
              <a:t>具有较高文化程度和文化素质的工程经济人才</a:t>
            </a:r>
            <a:r>
              <a:rPr lang="zh-CN" altLang="en-US" sz="2400" b="0">
                <a:solidFill>
                  <a:srgbClr val="C00000"/>
                </a:solidFill>
                <a:latin typeface="微软雅黑" pitchFamily="34" charset="-122"/>
                <a:ea typeface="微软雅黑" pitchFamily="34" charset="-122"/>
              </a:rPr>
              <a:t>。</a:t>
            </a:r>
            <a:r>
              <a:rPr lang="zh-CN" altLang="en-US" sz="2400" b="0">
                <a:solidFill>
                  <a:srgbClr val="2613B5"/>
                </a:solidFill>
                <a:latin typeface="微软雅黑" pitchFamily="34" charset="-122"/>
                <a:ea typeface="微软雅黑" pitchFamily="34" charset="-122"/>
              </a:rPr>
              <a:t>行业或产业的竞争最终将反映到文化的竞争，企业的发展需要企业文化，行业的反展也同样需要良好的文化背景 </a:t>
            </a:r>
          </a:p>
        </p:txBody>
      </p:sp>
      <p:sp>
        <p:nvSpPr>
          <p:cNvPr id="18" name="同侧圆角矩形 4"/>
          <p:cNvSpPr/>
          <p:nvPr/>
        </p:nvSpPr>
        <p:spPr bwMode="auto">
          <a:xfrm>
            <a:off x="6634047" y="559067"/>
            <a:ext cx="3071834"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     六</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素质要求</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116999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
                                            <p:txEl>
                                              <p:pRg st="0" end="0"/>
                                            </p:txEl>
                                          </p:spTgt>
                                        </p:tgtEl>
                                        <p:attrNameLst>
                                          <p:attrName>fill.type</p:attrName>
                                        </p:attrNameLst>
                                      </p:cBhvr>
                                      <p:to>
                                        <p:strVal val="solid"/>
                                      </p:to>
                                    </p:set>
                                  </p:childTnLst>
                                </p:cTn>
                              </p:par>
                            </p:childTnLst>
                          </p:cTn>
                        </p:par>
                        <p:par>
                          <p:cTn id="10" fill="hold" nodeType="afterGroup">
                            <p:stCondLst>
                              <p:cond delay="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6">
                                            <p:txEl>
                                              <p:pRg st="1" end="1"/>
                                            </p:txEl>
                                          </p:spTgt>
                                        </p:tgtEl>
                                        <p:attrNameLst>
                                          <p:attrName>style.visibility</p:attrName>
                                        </p:attrNameLst>
                                      </p:cBhvr>
                                      <p:to>
                                        <p:strVal val="visible"/>
                                      </p:to>
                                    </p:set>
                                    <p:anim calcmode="discrete" valueType="clr">
                                      <p:cBhvr override="childStyle">
                                        <p:cTn id="13" dur="80"/>
                                        <p:tgtEl>
                                          <p:spTgt spid="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6">
                                            <p:txEl>
                                              <p:pRg st="1" end="1"/>
                                            </p:txEl>
                                          </p:spTgt>
                                        </p:tgtEl>
                                        <p:attrNameLst>
                                          <p:attrName>fill.type</p:attrName>
                                        </p:attrNameLst>
                                      </p:cBhvr>
                                      <p:to>
                                        <p:strVal val="solid"/>
                                      </p:to>
                                    </p:set>
                                  </p:childTnLst>
                                </p:cTn>
                              </p:par>
                            </p:childTnLst>
                          </p:cTn>
                        </p:par>
                        <p:par>
                          <p:cTn id="16" fill="hold" nodeType="afterGroup">
                            <p:stCondLst>
                              <p:cond delay="16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6">
                                            <p:txEl>
                                              <p:pRg st="2" end="2"/>
                                            </p:txEl>
                                          </p:spTgt>
                                        </p:tgtEl>
                                        <p:attrNameLst>
                                          <p:attrName>style.visibility</p:attrName>
                                        </p:attrNameLst>
                                      </p:cBhvr>
                                      <p:to>
                                        <p:strVal val="visible"/>
                                      </p:to>
                                    </p:set>
                                    <p:anim calcmode="discrete" valueType="clr">
                                      <p:cBhvr override="childStyle">
                                        <p:cTn id="19" dur="80"/>
                                        <p:tgtEl>
                                          <p:spTgt spid="1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6">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6">
                                            <p:txEl>
                                              <p:pRg st="3" end="3"/>
                                            </p:txEl>
                                          </p:spTgt>
                                        </p:tgtEl>
                                        <p:attrNameLst>
                                          <p:attrName>style.visibility</p:attrName>
                                        </p:attrNameLst>
                                      </p:cBhvr>
                                      <p:to>
                                        <p:strVal val="visible"/>
                                      </p:to>
                                    </p:set>
                                    <p:anim calcmode="discrete" valueType="clr">
                                      <p:cBhvr override="childStyle">
                                        <p:cTn id="26" dur="80"/>
                                        <p:tgtEl>
                                          <p:spTgt spid="1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6">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16">
                                            <p:txEl>
                                              <p:pRg st="3" end="3"/>
                                            </p:txEl>
                                          </p:spTgt>
                                        </p:tgtEl>
                                        <p:attrNameLst>
                                          <p:attrName>fill.type</p:attrName>
                                        </p:attrNameLst>
                                      </p:cBhvr>
                                      <p:to>
                                        <p:strVal val="solid"/>
                                      </p:to>
                                    </p:se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nodeType="afterGroup">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22"/>
                                        </p:tgtEl>
                                        <p:attrNameLst>
                                          <p:attrName>style.visibility</p:attrName>
                                        </p:attrNameLst>
                                      </p:cBhvr>
                                      <p:to>
                                        <p:strVal val="visible"/>
                                      </p:to>
                                    </p:set>
                                    <p:anim calcmode="discrete" valueType="clr">
                                      <p:cBhvr override="childStyle">
                                        <p:cTn id="3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
                                        </p:tgtEl>
                                        <p:attrNameLst>
                                          <p:attrName>fillcolor</p:attrName>
                                        </p:attrNameLst>
                                      </p:cBhvr>
                                      <p:tavLst>
                                        <p:tav tm="0">
                                          <p:val>
                                            <p:clrVal>
                                              <a:schemeClr val="accent2"/>
                                            </p:clrVal>
                                          </p:val>
                                        </p:tav>
                                        <p:tav tm="50000">
                                          <p:val>
                                            <p:clrVal>
                                              <a:schemeClr val="hlink"/>
                                            </p:clrVal>
                                          </p:val>
                                        </p:tav>
                                      </p:tavLst>
                                    </p:anim>
                                    <p:set>
                                      <p:cBhvr>
                                        <p:cTn id="37"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6019" name="组合 4"/>
          <p:cNvGrpSpPr>
            <a:grpSpLocks/>
          </p:cNvGrpSpPr>
          <p:nvPr/>
        </p:nvGrpSpPr>
        <p:grpSpPr bwMode="auto">
          <a:xfrm>
            <a:off x="685800" y="422275"/>
            <a:ext cx="5273675" cy="642938"/>
            <a:chOff x="632383" y="422260"/>
            <a:chExt cx="4868311" cy="642941"/>
          </a:xfrm>
        </p:grpSpPr>
        <p:pic>
          <p:nvPicPr>
            <p:cNvPr id="8603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603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6021"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a:t>
            </a:r>
            <a:r>
              <a:rPr lang="zh-CN" altLang="en-US" sz="2400" dirty="0" smtClean="0">
                <a:solidFill>
                  <a:srgbClr val="FF0000"/>
                </a:solidFill>
                <a:latin typeface="微软雅黑" pitchFamily="34" charset="-122"/>
                <a:ea typeface="微软雅黑" pitchFamily="34" charset="-122"/>
              </a:rPr>
              <a:t>造价行业发展的</a:t>
            </a:r>
            <a:r>
              <a:rPr lang="zh-CN" altLang="en-US" sz="2400" dirty="0">
                <a:solidFill>
                  <a:srgbClr val="FF0000"/>
                </a:solidFill>
                <a:latin typeface="微软雅黑" pitchFamily="34" charset="-122"/>
                <a:ea typeface="微软雅黑" pitchFamily="34" charset="-122"/>
              </a:rPr>
              <a:t>成就、发展方向和任务</a:t>
            </a:r>
          </a:p>
        </p:txBody>
      </p:sp>
      <p:grpSp>
        <p:nvGrpSpPr>
          <p:cNvPr id="86022"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86023"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86024"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86025" name="Picture 3"/>
          <p:cNvPicPr>
            <a:picLocks noChangeAspect="1" noChangeArrowheads="1"/>
          </p:cNvPicPr>
          <p:nvPr/>
        </p:nvPicPr>
        <p:blipFill>
          <a:blip r:embed="rId3"/>
          <a:srcRect/>
          <a:stretch>
            <a:fillRect/>
          </a:stretch>
        </p:blipFill>
        <p:spPr bwMode="auto">
          <a:xfrm>
            <a:off x="2024063" y="2571750"/>
            <a:ext cx="7072312" cy="3946525"/>
          </a:xfrm>
          <a:prstGeom prst="rect">
            <a:avLst/>
          </a:prstGeom>
          <a:noFill/>
          <a:ln w="9525">
            <a:noFill/>
            <a:miter lim="800000"/>
            <a:headEnd/>
            <a:tailEnd/>
          </a:ln>
        </p:spPr>
      </p:pic>
      <p:sp>
        <p:nvSpPr>
          <p:cNvPr id="21" name="八角星 20"/>
          <p:cNvSpPr/>
          <p:nvPr/>
        </p:nvSpPr>
        <p:spPr>
          <a:xfrm>
            <a:off x="0" y="2000240"/>
            <a:ext cx="2666984" cy="1071570"/>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4"/>
          <p:cNvSpPr>
            <a:spLocks noChangeArrowheads="1"/>
          </p:cNvSpPr>
          <p:nvPr/>
        </p:nvSpPr>
        <p:spPr bwMode="auto">
          <a:xfrm>
            <a:off x="566738" y="2002355"/>
            <a:ext cx="8856662" cy="2616101"/>
          </a:xfrm>
          <a:prstGeom prst="rect">
            <a:avLst/>
          </a:prstGeom>
          <a:noFill/>
          <a:ln w="9525">
            <a:noFill/>
            <a:miter lim="800000"/>
            <a:headEnd/>
            <a:tailEnd/>
          </a:ln>
        </p:spPr>
        <p:txBody>
          <a:bodyPr>
            <a:spAutoFit/>
          </a:bodyPr>
          <a:lstStyle/>
          <a:p>
            <a:pPr eaLnBrk="1" hangingPunct="1">
              <a:spcBef>
                <a:spcPct val="0"/>
              </a:spcBef>
            </a:pPr>
            <a:r>
              <a:rPr lang="zh-CN" altLang="en-US" sz="2800" b="0" dirty="0">
                <a:solidFill>
                  <a:srgbClr val="FF0000"/>
                </a:solidFill>
                <a:latin typeface="微软雅黑" pitchFamily="34" charset="-122"/>
                <a:ea typeface="微软雅黑" pitchFamily="34" charset="-122"/>
              </a:rPr>
              <a:t>联系方式</a:t>
            </a:r>
            <a:r>
              <a:rPr lang="zh-CN" altLang="en-US" sz="2800" b="0" dirty="0" smtClean="0">
                <a:solidFill>
                  <a:srgbClr val="FF0000"/>
                </a:solidFill>
                <a:latin typeface="微软雅黑" pitchFamily="34" charset="-122"/>
                <a:ea typeface="微软雅黑" pitchFamily="34" charset="-122"/>
              </a:rPr>
              <a:t>：      北京市西城区百万庄大街</a:t>
            </a:r>
            <a:r>
              <a:rPr lang="en-US" altLang="zh-CN" sz="2800" b="0" dirty="0" smtClean="0">
                <a:solidFill>
                  <a:srgbClr val="FF0000"/>
                </a:solidFill>
                <a:latin typeface="微软雅黑" pitchFamily="34" charset="-122"/>
                <a:ea typeface="微软雅黑" pitchFamily="34" charset="-122"/>
              </a:rPr>
              <a:t>22</a:t>
            </a:r>
            <a:r>
              <a:rPr lang="zh-CN" altLang="en-US" sz="2800" b="0" dirty="0" smtClean="0">
                <a:solidFill>
                  <a:srgbClr val="FF0000"/>
                </a:solidFill>
                <a:latin typeface="微软雅黑" pitchFamily="34" charset="-122"/>
                <a:ea typeface="微软雅黑" pitchFamily="34" charset="-122"/>
              </a:rPr>
              <a:t>号</a:t>
            </a:r>
            <a:endParaRPr lang="en-US" altLang="zh-CN" sz="2800" b="0" dirty="0" smtClean="0">
              <a:solidFill>
                <a:srgbClr val="FF0000"/>
              </a:solidFill>
              <a:latin typeface="微软雅黑" pitchFamily="34" charset="-122"/>
              <a:ea typeface="微软雅黑" pitchFamily="34" charset="-122"/>
            </a:endParaRPr>
          </a:p>
          <a:p>
            <a:pPr eaLnBrk="1" hangingPunct="1">
              <a:spcBef>
                <a:spcPct val="0"/>
              </a:spcBef>
            </a:pPr>
            <a:endParaRPr lang="en-US" altLang="zh-CN" sz="2800" b="0" dirty="0" smtClean="0">
              <a:solidFill>
                <a:srgbClr val="FF0000"/>
              </a:solidFill>
              <a:latin typeface="微软雅黑" pitchFamily="34" charset="-122"/>
              <a:ea typeface="微软雅黑" pitchFamily="34" charset="-122"/>
            </a:endParaRPr>
          </a:p>
          <a:p>
            <a:pPr eaLnBrk="1" hangingPunct="1">
              <a:spcBef>
                <a:spcPct val="0"/>
              </a:spcBef>
            </a:pPr>
            <a:r>
              <a:rPr lang="zh-CN" altLang="en-US" sz="2800" b="0" dirty="0" smtClean="0">
                <a:solidFill>
                  <a:srgbClr val="FF0000"/>
                </a:solidFill>
                <a:latin typeface="微软雅黑" pitchFamily="34" charset="-122"/>
                <a:ea typeface="微软雅黑" pitchFamily="34" charset="-122"/>
              </a:rPr>
              <a:t>                         中国建设工程造价管理协会</a:t>
            </a:r>
          </a:p>
          <a:p>
            <a:pPr>
              <a:spcBef>
                <a:spcPct val="0"/>
              </a:spcBef>
            </a:pPr>
            <a:endParaRPr lang="en-US" altLang="zh-CN" sz="3200" b="0" dirty="0">
              <a:solidFill>
                <a:srgbClr val="FF0000"/>
              </a:solidFill>
              <a:latin typeface="黑体" pitchFamily="49" charset="-122"/>
            </a:endParaRPr>
          </a:p>
          <a:p>
            <a:pPr>
              <a:spcBef>
                <a:spcPct val="0"/>
              </a:spcBef>
            </a:pPr>
            <a:r>
              <a:rPr lang="en-US" altLang="zh-CN" sz="4800" b="0" dirty="0">
                <a:solidFill>
                  <a:srgbClr val="FF0000"/>
                </a:solidFill>
                <a:latin typeface="黑体" pitchFamily="49" charset="-122"/>
              </a:rPr>
              <a:t>          </a:t>
            </a:r>
            <a:r>
              <a:rPr lang="zh-CN" altLang="en-US" sz="4800" b="0" dirty="0">
                <a:solidFill>
                  <a:srgbClr val="FF0000"/>
                </a:solidFill>
                <a:latin typeface="黑体" pitchFamily="49" charset="-122"/>
              </a:rPr>
              <a:t>吴  佐  民 </a:t>
            </a:r>
            <a:endParaRPr lang="en-US" altLang="zh-CN" sz="4800" b="0" dirty="0">
              <a:solidFill>
                <a:srgbClr val="FF0000"/>
              </a:solidFill>
              <a:latin typeface="黑体" pitchFamily="49" charset="-122"/>
            </a:endParaRPr>
          </a:p>
        </p:txBody>
      </p:sp>
      <p:sp>
        <p:nvSpPr>
          <p:cNvPr id="793605" name="Rectangle 5"/>
          <p:cNvSpPr>
            <a:spLocks noChangeArrowheads="1"/>
          </p:cNvSpPr>
          <p:nvPr/>
        </p:nvSpPr>
        <p:spPr bwMode="auto">
          <a:xfrm>
            <a:off x="631825" y="260350"/>
            <a:ext cx="3384550" cy="503238"/>
          </a:xfrm>
          <a:prstGeom prst="rect">
            <a:avLst/>
          </a:prstGeom>
          <a:noFill/>
          <a:ln w="9525">
            <a:noFill/>
            <a:miter lim="800000"/>
            <a:headEnd/>
            <a:tailEnd/>
          </a:ln>
          <a:effectLst/>
        </p:spPr>
        <p:txBody>
          <a:bodyPr lIns="0" tIns="0" rIns="0" bIns="0" anchor="ctr"/>
          <a:lstStyle/>
          <a:p>
            <a:pPr>
              <a:spcBef>
                <a:spcPct val="0"/>
              </a:spcBef>
              <a:defRPr/>
            </a:pPr>
            <a:endParaRPr lang="zh-CN" altLang="en-US" sz="2400">
              <a:solidFill>
                <a:srgbClr val="FF0066"/>
              </a:solidFill>
              <a:effectLst>
                <a:outerShdw blurRad="38100" dist="38100" dir="2700000" algn="tl">
                  <a:srgbClr val="C0C0C0"/>
                </a:outerShdw>
              </a:effectLst>
              <a:latin typeface="Georgia" pitchFamily="18" charset="0"/>
              <a:ea typeface="新宋体" pitchFamily="49" charset="-122"/>
            </a:endParaRPr>
          </a:p>
        </p:txBody>
      </p:sp>
      <p:sp>
        <p:nvSpPr>
          <p:cNvPr id="210948" name="Rectangle 6"/>
          <p:cNvSpPr>
            <a:spLocks noChangeArrowheads="1"/>
          </p:cNvSpPr>
          <p:nvPr/>
        </p:nvSpPr>
        <p:spPr bwMode="auto">
          <a:xfrm>
            <a:off x="4016375" y="5229200"/>
            <a:ext cx="5184775" cy="1373187"/>
          </a:xfrm>
          <a:prstGeom prst="rect">
            <a:avLst/>
          </a:prstGeom>
          <a:noFill/>
          <a:ln w="9525">
            <a:noFill/>
            <a:miter lim="800000"/>
            <a:headEnd/>
            <a:tailEnd/>
          </a:ln>
        </p:spPr>
        <p:txBody>
          <a:bodyPr>
            <a:spAutoFit/>
          </a:bodyPr>
          <a:lstStyle/>
          <a:p>
            <a:pPr>
              <a:spcBef>
                <a:spcPct val="0"/>
              </a:spcBef>
            </a:pPr>
            <a:r>
              <a:rPr lang="zh-CN" altLang="en-US" sz="2800" b="0" dirty="0">
                <a:solidFill>
                  <a:srgbClr val="660033"/>
                </a:solidFill>
                <a:latin typeface="黑体" pitchFamily="49" charset="-122"/>
              </a:rPr>
              <a:t> </a:t>
            </a:r>
            <a:r>
              <a:rPr lang="zh-CN" altLang="en-US" sz="2800" b="0" dirty="0">
                <a:solidFill>
                  <a:srgbClr val="FF0000"/>
                </a:solidFill>
                <a:latin typeface="黑体" pitchFamily="49" charset="-122"/>
              </a:rPr>
              <a:t>电  话：</a:t>
            </a:r>
            <a:r>
              <a:rPr lang="en-US" altLang="zh-CN" sz="2800" b="0" dirty="0" smtClean="0">
                <a:solidFill>
                  <a:srgbClr val="FF0000"/>
                </a:solidFill>
                <a:latin typeface="黑体" pitchFamily="49" charset="-122"/>
              </a:rPr>
              <a:t>010-68331258</a:t>
            </a:r>
            <a:endParaRPr lang="en-US" altLang="zh-CN" sz="2800" b="0" dirty="0">
              <a:solidFill>
                <a:srgbClr val="FF0000"/>
              </a:solidFill>
              <a:latin typeface="黑体" pitchFamily="49" charset="-122"/>
            </a:endParaRPr>
          </a:p>
          <a:p>
            <a:pPr>
              <a:spcBef>
                <a:spcPct val="0"/>
              </a:spcBef>
            </a:pPr>
            <a:r>
              <a:rPr lang="zh-CN" altLang="en-US" sz="2800" b="0" dirty="0">
                <a:solidFill>
                  <a:srgbClr val="FF0000"/>
                </a:solidFill>
                <a:latin typeface="黑体" pitchFamily="49" charset="-122"/>
              </a:rPr>
              <a:t> 邮  箱：</a:t>
            </a:r>
            <a:r>
              <a:rPr lang="en-US" altLang="zh-CN" sz="2800" b="0" dirty="0">
                <a:solidFill>
                  <a:srgbClr val="FF0000"/>
                </a:solidFill>
                <a:latin typeface="黑体" pitchFamily="49" charset="-122"/>
              </a:rPr>
              <a:t>jcdezw@163.com</a:t>
            </a:r>
          </a:p>
          <a:p>
            <a:pPr>
              <a:spcBef>
                <a:spcPct val="0"/>
              </a:spcBef>
            </a:pPr>
            <a:r>
              <a:rPr lang="en-US" altLang="zh-CN" sz="2800" b="0" dirty="0">
                <a:solidFill>
                  <a:srgbClr val="FF0000"/>
                </a:solidFill>
                <a:latin typeface="黑体" pitchFamily="49" charset="-122"/>
              </a:rPr>
              <a:t> </a:t>
            </a:r>
          </a:p>
        </p:txBody>
      </p:sp>
      <p:grpSp>
        <p:nvGrpSpPr>
          <p:cNvPr id="210949" name="组合 7"/>
          <p:cNvGrpSpPr>
            <a:grpSpLocks/>
          </p:cNvGrpSpPr>
          <p:nvPr/>
        </p:nvGrpSpPr>
        <p:grpSpPr bwMode="auto">
          <a:xfrm>
            <a:off x="685800" y="422275"/>
            <a:ext cx="5273675" cy="642938"/>
            <a:chOff x="632383" y="422260"/>
            <a:chExt cx="4868311" cy="642941"/>
          </a:xfrm>
        </p:grpSpPr>
        <p:pic>
          <p:nvPicPr>
            <p:cNvPr id="21095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10951"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223239" name="Picture 7" descr="C:\Program Files (x86)\Microsoft Office\MEDIA\CAGCAT10\j0292020.wmf"/>
          <p:cNvPicPr>
            <a:picLocks noChangeAspect="1" noChangeArrowheads="1"/>
          </p:cNvPicPr>
          <p:nvPr/>
        </p:nvPicPr>
        <p:blipFill>
          <a:blip r:embed="rId3"/>
          <a:srcRect/>
          <a:stretch>
            <a:fillRect/>
          </a:stretch>
        </p:blipFill>
        <p:spPr bwMode="auto">
          <a:xfrm>
            <a:off x="595282" y="3500438"/>
            <a:ext cx="2357454" cy="2237505"/>
          </a:xfrm>
          <a:prstGeom prst="rect">
            <a:avLst/>
          </a:prstGeom>
          <a:noFill/>
        </p:spPr>
      </p:pic>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p:cNvPicPr>
            <a:picLocks noChangeAspect="1" noChangeArrowheads="1"/>
          </p:cNvPicPr>
          <p:nvPr/>
        </p:nvPicPr>
        <p:blipFill>
          <a:blip r:embed="rId2"/>
          <a:srcRect/>
          <a:stretch>
            <a:fillRect/>
          </a:stretch>
        </p:blipFill>
        <p:spPr bwMode="auto">
          <a:xfrm>
            <a:off x="0" y="2540000"/>
            <a:ext cx="9906000" cy="4318000"/>
          </a:xfrm>
          <a:prstGeom prst="rect">
            <a:avLst/>
          </a:prstGeom>
          <a:noFill/>
          <a:ln w="9525">
            <a:noFill/>
            <a:miter lim="800000"/>
            <a:headEnd/>
            <a:tailEnd/>
          </a:ln>
        </p:spPr>
      </p:pic>
      <p:sp>
        <p:nvSpPr>
          <p:cNvPr id="209923" name="TextBox 8"/>
          <p:cNvSpPr txBox="1">
            <a:spLocks noChangeArrowheads="1"/>
          </p:cNvSpPr>
          <p:nvPr/>
        </p:nvSpPr>
        <p:spPr bwMode="auto">
          <a:xfrm>
            <a:off x="3784600" y="1308100"/>
            <a:ext cx="3884613" cy="1200150"/>
          </a:xfrm>
          <a:prstGeom prst="rect">
            <a:avLst/>
          </a:prstGeom>
          <a:noFill/>
          <a:ln w="9525">
            <a:noFill/>
            <a:miter lim="800000"/>
            <a:headEnd/>
            <a:tailEnd/>
          </a:ln>
        </p:spPr>
        <p:txBody>
          <a:bodyPr wrap="none">
            <a:spAutoFit/>
          </a:bodyPr>
          <a:lstStyle/>
          <a:p>
            <a:r>
              <a:rPr lang="zh-CN" altLang="en-US" sz="7200">
                <a:solidFill>
                  <a:srgbClr val="C00000"/>
                </a:solidFill>
                <a:latin typeface="华文隶书" pitchFamily="2" charset="-122"/>
                <a:ea typeface="华文隶书" pitchFamily="2" charset="-122"/>
              </a:rPr>
              <a:t>谢谢大家</a:t>
            </a:r>
          </a:p>
        </p:txBody>
      </p:sp>
      <p:pic>
        <p:nvPicPr>
          <p:cNvPr id="209924" name="Picture 2"/>
          <p:cNvPicPr>
            <a:picLocks noChangeAspect="1" noChangeArrowheads="1"/>
          </p:cNvPicPr>
          <p:nvPr/>
        </p:nvPicPr>
        <p:blipFill>
          <a:blip r:embed="rId3"/>
          <a:srcRect/>
          <a:stretch>
            <a:fillRect/>
          </a:stretch>
        </p:blipFill>
        <p:spPr bwMode="auto">
          <a:xfrm>
            <a:off x="387350" y="285750"/>
            <a:ext cx="1050925" cy="642938"/>
          </a:xfrm>
          <a:prstGeom prst="rect">
            <a:avLst/>
          </a:prstGeom>
          <a:solidFill>
            <a:schemeClr val="accent1"/>
          </a:solidFill>
          <a:ln w="9525">
            <a:noFill/>
            <a:miter lim="800000"/>
            <a:headEnd/>
            <a:tailEnd/>
          </a:ln>
        </p:spPr>
      </p:pic>
      <p:sp>
        <p:nvSpPr>
          <p:cNvPr id="209925" name="TextBox 10"/>
          <p:cNvSpPr txBox="1">
            <a:spLocks noChangeArrowheads="1"/>
          </p:cNvSpPr>
          <p:nvPr/>
        </p:nvSpPr>
        <p:spPr bwMode="auto">
          <a:xfrm>
            <a:off x="1395413" y="287338"/>
            <a:ext cx="4254500" cy="461962"/>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2" name="矩形 11"/>
          <p:cNvSpPr/>
          <p:nvPr/>
        </p:nvSpPr>
        <p:spPr>
          <a:xfrm>
            <a:off x="1395413" y="785813"/>
            <a:ext cx="4332287"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87043" name="组合 4"/>
          <p:cNvGrpSpPr>
            <a:grpSpLocks/>
          </p:cNvGrpSpPr>
          <p:nvPr/>
        </p:nvGrpSpPr>
        <p:grpSpPr bwMode="auto">
          <a:xfrm>
            <a:off x="685800" y="422275"/>
            <a:ext cx="5273675" cy="642938"/>
            <a:chOff x="632383" y="422260"/>
            <a:chExt cx="4868311" cy="642941"/>
          </a:xfrm>
        </p:grpSpPr>
        <p:pic>
          <p:nvPicPr>
            <p:cNvPr id="87057"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7058"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87044"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87045"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87046"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87047" name="Picture 3"/>
          <p:cNvPicPr>
            <a:picLocks noChangeAspect="1" noChangeArrowheads="1"/>
          </p:cNvPicPr>
          <p:nvPr/>
        </p:nvPicPr>
        <p:blipFill>
          <a:blip r:embed="rId3"/>
          <a:srcRect/>
          <a:stretch>
            <a:fillRect/>
          </a:stretch>
        </p:blipFill>
        <p:spPr bwMode="auto">
          <a:xfrm>
            <a:off x="952500" y="1357313"/>
            <a:ext cx="8659813" cy="5268912"/>
          </a:xfrm>
          <a:prstGeom prst="rect">
            <a:avLst/>
          </a:prstGeom>
          <a:noFill/>
          <a:ln w="9525">
            <a:noFill/>
            <a:miter lim="800000"/>
            <a:headEnd/>
            <a:tailEnd/>
          </a:ln>
        </p:spPr>
      </p:pic>
      <p:sp>
        <p:nvSpPr>
          <p:cNvPr id="21" name="八角星 20"/>
          <p:cNvSpPr/>
          <p:nvPr/>
        </p:nvSpPr>
        <p:spPr>
          <a:xfrm>
            <a:off x="0" y="1000108"/>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957416227"/>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399338" y="1484784"/>
            <a:ext cx="504825" cy="457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238125" y="3429000"/>
            <a:ext cx="3214688" cy="314325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endParaRPr lang="zh-CN" altLang="en-US" sz="2400" b="0" dirty="0">
              <a:latin typeface="微软雅黑" pitchFamily="34" charset="-122"/>
              <a:ea typeface="微软雅黑" pitchFamily="34" charset="-122"/>
            </a:endParaRPr>
          </a:p>
        </p:txBody>
      </p:sp>
      <p:grpSp>
        <p:nvGrpSpPr>
          <p:cNvPr id="88067" name="组合 4"/>
          <p:cNvGrpSpPr>
            <a:grpSpLocks/>
          </p:cNvGrpSpPr>
          <p:nvPr/>
        </p:nvGrpSpPr>
        <p:grpSpPr bwMode="auto">
          <a:xfrm>
            <a:off x="685800" y="422275"/>
            <a:ext cx="5273675" cy="642938"/>
            <a:chOff x="632383" y="422260"/>
            <a:chExt cx="4868311" cy="642941"/>
          </a:xfrm>
        </p:grpSpPr>
        <p:pic>
          <p:nvPicPr>
            <p:cNvPr id="8808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808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8069"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88070"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88074"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88075" name="Rectangle 3"/>
          <p:cNvSpPr>
            <a:spLocks noChangeArrowheads="1"/>
          </p:cNvSpPr>
          <p:nvPr/>
        </p:nvSpPr>
        <p:spPr bwMode="auto">
          <a:xfrm>
            <a:off x="452438" y="3714750"/>
            <a:ext cx="3000375" cy="2400300"/>
          </a:xfrm>
          <a:prstGeom prst="rect">
            <a:avLst/>
          </a:prstGeom>
          <a:noFill/>
          <a:ln w="9525" algn="ctr">
            <a:noFill/>
            <a:miter lim="800000"/>
            <a:headEnd/>
            <a:tailEnd/>
          </a:ln>
        </p:spPr>
        <p:txBody>
          <a:bodyPr anchor="ctr">
            <a:spAutoFit/>
          </a:bodyPr>
          <a:lstStyle/>
          <a:p>
            <a:pPr indent="304800" eaLnBrk="0" hangingPunct="0"/>
            <a:r>
              <a:rPr lang="zh-CN" altLang="en-US"/>
              <a:t>从业人员总体情况</a:t>
            </a:r>
          </a:p>
          <a:p>
            <a:pPr indent="304800" eaLnBrk="0" hangingPunct="0"/>
            <a:r>
              <a:rPr lang="en-US" altLang="en-US" b="0">
                <a:latin typeface="微软雅黑" pitchFamily="34" charset="-122"/>
                <a:ea typeface="微软雅黑" pitchFamily="34" charset="-122"/>
              </a:rPr>
              <a:t>2013</a:t>
            </a:r>
            <a:r>
              <a:rPr lang="zh-CN" altLang="en-US" b="0">
                <a:latin typeface="微软雅黑" pitchFamily="34" charset="-122"/>
                <a:ea typeface="微软雅黑" pitchFamily="34" charset="-122"/>
              </a:rPr>
              <a:t>年末，工程造价咨询企业从业人员</a:t>
            </a:r>
            <a:r>
              <a:rPr lang="en-US" altLang="en-US" b="0">
                <a:latin typeface="微软雅黑" pitchFamily="34" charset="-122"/>
                <a:ea typeface="微软雅黑" pitchFamily="34" charset="-122"/>
              </a:rPr>
              <a:t>334,543</a:t>
            </a:r>
            <a:r>
              <a:rPr lang="zh-CN" altLang="en-US" b="0">
                <a:latin typeface="微软雅黑" pitchFamily="34" charset="-122"/>
                <a:ea typeface="微软雅黑" pitchFamily="34" charset="-122"/>
              </a:rPr>
              <a:t>人。其中，正式聘用员工</a:t>
            </a:r>
            <a:r>
              <a:rPr lang="en-US" altLang="en-US" b="0">
                <a:latin typeface="微软雅黑" pitchFamily="34" charset="-122"/>
                <a:ea typeface="微软雅黑" pitchFamily="34" charset="-122"/>
              </a:rPr>
              <a:t>303,716</a:t>
            </a:r>
            <a:r>
              <a:rPr lang="zh-CN" altLang="en-US" b="0">
                <a:latin typeface="微软雅黑" pitchFamily="34" charset="-122"/>
                <a:ea typeface="微软雅黑" pitchFamily="34" charset="-122"/>
              </a:rPr>
              <a:t>人，占</a:t>
            </a:r>
            <a:r>
              <a:rPr lang="en-US" altLang="en-US" b="0">
                <a:latin typeface="微软雅黑" pitchFamily="34" charset="-122"/>
                <a:ea typeface="微软雅黑" pitchFamily="34" charset="-122"/>
              </a:rPr>
              <a:t>90.79%</a:t>
            </a:r>
            <a:r>
              <a:rPr lang="zh-CN" altLang="en-US" b="0">
                <a:latin typeface="微软雅黑" pitchFamily="34" charset="-122"/>
                <a:ea typeface="微软雅黑" pitchFamily="34" charset="-122"/>
              </a:rPr>
              <a:t>；临时聘用人员</a:t>
            </a:r>
            <a:r>
              <a:rPr lang="en-US" altLang="en-US" b="0">
                <a:latin typeface="微软雅黑" pitchFamily="34" charset="-122"/>
                <a:ea typeface="微软雅黑" pitchFamily="34" charset="-122"/>
              </a:rPr>
              <a:t>30,827</a:t>
            </a:r>
            <a:r>
              <a:rPr lang="zh-CN" altLang="en-US" b="0">
                <a:latin typeface="微软雅黑" pitchFamily="34" charset="-122"/>
                <a:ea typeface="微软雅黑" pitchFamily="34" charset="-122"/>
              </a:rPr>
              <a:t>人，占</a:t>
            </a:r>
            <a:r>
              <a:rPr lang="en-US" altLang="en-US" b="0">
                <a:latin typeface="微软雅黑" pitchFamily="34" charset="-122"/>
                <a:ea typeface="微软雅黑" pitchFamily="34" charset="-122"/>
              </a:rPr>
              <a:t>9.21%</a:t>
            </a:r>
            <a:r>
              <a:rPr lang="zh-CN" altLang="en-US" b="0">
                <a:latin typeface="微软雅黑" pitchFamily="34" charset="-122"/>
                <a:ea typeface="微软雅黑" pitchFamily="34" charset="-122"/>
              </a:rPr>
              <a:t>。</a:t>
            </a:r>
          </a:p>
        </p:txBody>
      </p:sp>
      <p:sp>
        <p:nvSpPr>
          <p:cNvPr id="88076"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88077" name="Picture 3"/>
          <p:cNvPicPr>
            <a:picLocks noChangeAspect="1" noChangeArrowheads="1"/>
          </p:cNvPicPr>
          <p:nvPr/>
        </p:nvPicPr>
        <p:blipFill>
          <a:blip r:embed="rId3"/>
          <a:srcRect/>
          <a:stretch>
            <a:fillRect/>
          </a:stretch>
        </p:blipFill>
        <p:spPr bwMode="auto">
          <a:xfrm>
            <a:off x="3667125" y="2357438"/>
            <a:ext cx="6154738" cy="371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95250" y="3286125"/>
            <a:ext cx="4357688" cy="342900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endParaRPr lang="zh-CN" altLang="en-US" sz="2400" b="0" dirty="0">
              <a:latin typeface="微软雅黑" pitchFamily="34" charset="-122"/>
              <a:ea typeface="微软雅黑" pitchFamily="34" charset="-122"/>
            </a:endParaRPr>
          </a:p>
        </p:txBody>
      </p:sp>
      <p:grpSp>
        <p:nvGrpSpPr>
          <p:cNvPr id="89091" name="组合 4"/>
          <p:cNvGrpSpPr>
            <a:grpSpLocks/>
          </p:cNvGrpSpPr>
          <p:nvPr/>
        </p:nvGrpSpPr>
        <p:grpSpPr bwMode="auto">
          <a:xfrm>
            <a:off x="685800" y="422275"/>
            <a:ext cx="5273675" cy="642938"/>
            <a:chOff x="632383" y="422260"/>
            <a:chExt cx="4868311" cy="642941"/>
          </a:xfrm>
        </p:grpSpPr>
        <p:pic>
          <p:nvPicPr>
            <p:cNvPr id="8910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8910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89093"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89094"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89098"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262147" name="Rectangle 3"/>
          <p:cNvSpPr>
            <a:spLocks noChangeArrowheads="1"/>
          </p:cNvSpPr>
          <p:nvPr/>
        </p:nvSpPr>
        <p:spPr bwMode="auto">
          <a:xfrm>
            <a:off x="381000" y="3500438"/>
            <a:ext cx="4000500" cy="3016250"/>
          </a:xfrm>
          <a:prstGeom prst="rect">
            <a:avLst/>
          </a:prstGeom>
          <a:noFill/>
          <a:ln w="9525" cap="flat" cmpd="sng" algn="ctr">
            <a:noFill/>
            <a:prstDash val="solid"/>
            <a:miter lim="800000"/>
            <a:headEnd/>
            <a:tailEnd/>
          </a:ln>
          <a:effectLst/>
        </p:spPr>
        <p:txBody>
          <a:bodyPr anchor="ctr">
            <a:spAutoFit/>
          </a:bodyPr>
          <a:lstStyle/>
          <a:p>
            <a:pPr indent="304800" eaLnBrk="0" hangingPunct="0">
              <a:defRPr/>
            </a:pPr>
            <a:r>
              <a:rPr lang="zh-CN" altLang="en-US" dirty="0"/>
              <a:t>从业人员总体情况</a:t>
            </a:r>
          </a:p>
          <a:p>
            <a:pPr>
              <a:defRPr/>
            </a:pPr>
            <a:r>
              <a:rPr lang="en-US" b="0" dirty="0">
                <a:latin typeface="微软雅黑" pitchFamily="34" charset="-122"/>
                <a:ea typeface="微软雅黑" pitchFamily="34" charset="-122"/>
              </a:rPr>
              <a:t>2013</a:t>
            </a:r>
            <a:r>
              <a:rPr lang="zh-CN" altLang="en-US" b="0" dirty="0">
                <a:latin typeface="微软雅黑" pitchFamily="34" charset="-122"/>
                <a:ea typeface="微软雅黑" pitchFamily="34" charset="-122"/>
              </a:rPr>
              <a:t>年末，工程造价咨询企业共有专业技术人员</a:t>
            </a:r>
            <a:r>
              <a:rPr lang="en-US" b="0" dirty="0">
                <a:latin typeface="微软雅黑" pitchFamily="34" charset="-122"/>
                <a:ea typeface="微软雅黑" pitchFamily="34" charset="-122"/>
              </a:rPr>
              <a:t>233,592</a:t>
            </a:r>
            <a:r>
              <a:rPr lang="zh-CN" altLang="en-US" b="0" dirty="0">
                <a:latin typeface="微软雅黑" pitchFamily="34" charset="-122"/>
                <a:ea typeface="微软雅黑" pitchFamily="34" charset="-122"/>
              </a:rPr>
              <a:t>人，占全部造价咨询企业从业人员</a:t>
            </a:r>
            <a:r>
              <a:rPr lang="en-US" b="0" dirty="0">
                <a:latin typeface="微软雅黑" pitchFamily="34" charset="-122"/>
                <a:ea typeface="微软雅黑" pitchFamily="34" charset="-122"/>
              </a:rPr>
              <a:t>69.82%</a:t>
            </a:r>
            <a:r>
              <a:rPr lang="zh-CN" altLang="en-US" b="0" dirty="0">
                <a:latin typeface="微软雅黑" pitchFamily="34" charset="-122"/>
                <a:ea typeface="微软雅黑" pitchFamily="34" charset="-122"/>
              </a:rPr>
              <a:t>。其中，高级职称人员</a:t>
            </a:r>
            <a:r>
              <a:rPr lang="en-US" b="0" dirty="0">
                <a:latin typeface="微软雅黑" pitchFamily="34" charset="-122"/>
                <a:ea typeface="微软雅黑" pitchFamily="34" charset="-122"/>
              </a:rPr>
              <a:t>49,111</a:t>
            </a:r>
            <a:r>
              <a:rPr lang="zh-CN" altLang="en-US" b="0" dirty="0">
                <a:latin typeface="微软雅黑" pitchFamily="34" charset="-122"/>
                <a:ea typeface="微软雅黑" pitchFamily="34" charset="-122"/>
              </a:rPr>
              <a:t>人，中级职称人员</a:t>
            </a:r>
            <a:r>
              <a:rPr lang="en-US" b="0" dirty="0">
                <a:latin typeface="微软雅黑" pitchFamily="34" charset="-122"/>
                <a:ea typeface="微软雅黑" pitchFamily="34" charset="-122"/>
              </a:rPr>
              <a:t>124,219</a:t>
            </a:r>
            <a:r>
              <a:rPr lang="zh-CN" altLang="en-US" b="0" dirty="0">
                <a:latin typeface="微软雅黑" pitchFamily="34" charset="-122"/>
                <a:ea typeface="微软雅黑" pitchFamily="34" charset="-122"/>
              </a:rPr>
              <a:t>人，初级职称人员</a:t>
            </a:r>
            <a:r>
              <a:rPr lang="en-US" b="0" dirty="0">
                <a:latin typeface="微软雅黑" pitchFamily="34" charset="-122"/>
                <a:ea typeface="微软雅黑" pitchFamily="34" charset="-122"/>
              </a:rPr>
              <a:t>60,262</a:t>
            </a:r>
            <a:r>
              <a:rPr lang="zh-CN" altLang="en-US" b="0" dirty="0">
                <a:latin typeface="微软雅黑" pitchFamily="34" charset="-122"/>
                <a:ea typeface="微软雅黑" pitchFamily="34" charset="-122"/>
              </a:rPr>
              <a:t>人，各级别职称人员占专业技术人员比例分别为</a:t>
            </a:r>
            <a:r>
              <a:rPr lang="en-US" b="0" dirty="0">
                <a:latin typeface="微软雅黑" pitchFamily="34" charset="-122"/>
                <a:ea typeface="微软雅黑" pitchFamily="34" charset="-122"/>
              </a:rPr>
              <a:t>21.02%</a:t>
            </a:r>
            <a:r>
              <a:rPr lang="zh-CN" altLang="en-US" b="0" dirty="0">
                <a:latin typeface="微软雅黑" pitchFamily="34" charset="-122"/>
                <a:ea typeface="微软雅黑" pitchFamily="34" charset="-122"/>
              </a:rPr>
              <a:t>、</a:t>
            </a:r>
            <a:r>
              <a:rPr lang="en-US" b="0" dirty="0">
                <a:latin typeface="微软雅黑" pitchFamily="34" charset="-122"/>
                <a:ea typeface="微软雅黑" pitchFamily="34" charset="-122"/>
              </a:rPr>
              <a:t>53.18%</a:t>
            </a:r>
            <a:r>
              <a:rPr lang="zh-CN" altLang="en-US" b="0" dirty="0">
                <a:latin typeface="微软雅黑" pitchFamily="34" charset="-122"/>
                <a:ea typeface="微软雅黑" pitchFamily="34" charset="-122"/>
              </a:rPr>
              <a:t>、</a:t>
            </a:r>
            <a:r>
              <a:rPr lang="en-US" b="0" dirty="0">
                <a:latin typeface="微软雅黑" pitchFamily="34" charset="-122"/>
                <a:ea typeface="微软雅黑" pitchFamily="34" charset="-122"/>
              </a:rPr>
              <a:t>25.80%</a:t>
            </a:r>
            <a:r>
              <a:rPr lang="zh-CN" altLang="en-US" b="0" dirty="0">
                <a:latin typeface="微软雅黑" pitchFamily="34" charset="-122"/>
                <a:ea typeface="微软雅黑" pitchFamily="34" charset="-122"/>
              </a:rPr>
              <a:t>。</a:t>
            </a:r>
          </a:p>
        </p:txBody>
      </p:sp>
      <p:sp>
        <p:nvSpPr>
          <p:cNvPr id="89100"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89101" name="Picture 2"/>
          <p:cNvPicPr>
            <a:picLocks noChangeAspect="1" noChangeArrowheads="1"/>
          </p:cNvPicPr>
          <p:nvPr/>
        </p:nvPicPr>
        <p:blipFill>
          <a:blip r:embed="rId3"/>
          <a:srcRect l="17471" t="2438" r="9290" b="2438"/>
          <a:stretch>
            <a:fillRect/>
          </a:stretch>
        </p:blipFill>
        <p:spPr bwMode="auto">
          <a:xfrm>
            <a:off x="4548188" y="2571750"/>
            <a:ext cx="5357812" cy="3322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238125" y="3429000"/>
            <a:ext cx="3214688" cy="314325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endParaRPr lang="zh-CN" altLang="en-US" sz="2400" b="0" dirty="0">
              <a:latin typeface="微软雅黑" pitchFamily="34" charset="-122"/>
              <a:ea typeface="微软雅黑" pitchFamily="34" charset="-122"/>
            </a:endParaRPr>
          </a:p>
        </p:txBody>
      </p:sp>
      <p:grpSp>
        <p:nvGrpSpPr>
          <p:cNvPr id="90115" name="组合 4"/>
          <p:cNvGrpSpPr>
            <a:grpSpLocks/>
          </p:cNvGrpSpPr>
          <p:nvPr/>
        </p:nvGrpSpPr>
        <p:grpSpPr bwMode="auto">
          <a:xfrm>
            <a:off x="685800" y="422275"/>
            <a:ext cx="5273675" cy="642938"/>
            <a:chOff x="632383" y="422260"/>
            <a:chExt cx="4868311" cy="642941"/>
          </a:xfrm>
        </p:grpSpPr>
        <p:pic>
          <p:nvPicPr>
            <p:cNvPr id="90132"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0133"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0117"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0118"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21" name="八角星 20"/>
          <p:cNvSpPr/>
          <p:nvPr/>
        </p:nvSpPr>
        <p:spPr>
          <a:xfrm>
            <a:off x="0" y="2214554"/>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90122"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262147" name="Rectangle 3"/>
          <p:cNvSpPr>
            <a:spLocks noChangeArrowheads="1"/>
          </p:cNvSpPr>
          <p:nvPr/>
        </p:nvSpPr>
        <p:spPr bwMode="auto">
          <a:xfrm>
            <a:off x="452438" y="3714750"/>
            <a:ext cx="3000375" cy="2400300"/>
          </a:xfrm>
          <a:prstGeom prst="rect">
            <a:avLst/>
          </a:prstGeom>
          <a:noFill/>
          <a:ln w="9525" cap="flat" cmpd="sng" algn="ctr">
            <a:noFill/>
            <a:prstDash val="solid"/>
            <a:miter lim="800000"/>
            <a:headEnd/>
            <a:tailEnd/>
          </a:ln>
          <a:effectLst/>
        </p:spPr>
        <p:txBody>
          <a:bodyPr anchor="ctr">
            <a:spAutoFit/>
          </a:bodyPr>
          <a:lstStyle/>
          <a:p>
            <a:pPr indent="304800" eaLnBrk="0" hangingPunct="0">
              <a:defRPr/>
            </a:pPr>
            <a:r>
              <a:rPr lang="zh-CN" altLang="en-US" dirty="0"/>
              <a:t>从业人员总体情况</a:t>
            </a:r>
          </a:p>
          <a:p>
            <a:pPr>
              <a:defRPr/>
            </a:pPr>
            <a:r>
              <a:rPr lang="en-US" b="0" dirty="0">
                <a:latin typeface="微软雅黑" pitchFamily="34" charset="-122"/>
                <a:ea typeface="微软雅黑" pitchFamily="34" charset="-122"/>
              </a:rPr>
              <a:t>2013</a:t>
            </a:r>
            <a:r>
              <a:rPr lang="zh-CN" altLang="en-US" b="0" dirty="0">
                <a:latin typeface="微软雅黑" pitchFamily="34" charset="-122"/>
                <a:ea typeface="微软雅黑" pitchFamily="34" charset="-122"/>
              </a:rPr>
              <a:t>年末，工程造价咨询企业共有注册造价工程师</a:t>
            </a:r>
            <a:r>
              <a:rPr lang="en-US" b="0" dirty="0">
                <a:latin typeface="微软雅黑" pitchFamily="34" charset="-122"/>
                <a:ea typeface="微软雅黑" pitchFamily="34" charset="-122"/>
              </a:rPr>
              <a:t>65,635</a:t>
            </a:r>
            <a:r>
              <a:rPr lang="zh-CN" altLang="en-US" b="0" dirty="0">
                <a:latin typeface="微软雅黑" pitchFamily="34" charset="-122"/>
                <a:ea typeface="微软雅黑" pitchFamily="34" charset="-122"/>
              </a:rPr>
              <a:t>人，占全部造价咨询企业从业人员</a:t>
            </a:r>
            <a:r>
              <a:rPr lang="en-US" b="0" dirty="0">
                <a:latin typeface="微软雅黑" pitchFamily="34" charset="-122"/>
                <a:ea typeface="微软雅黑" pitchFamily="34" charset="-122"/>
              </a:rPr>
              <a:t>19.62%</a:t>
            </a:r>
            <a:r>
              <a:rPr lang="zh-CN" altLang="en-US" b="0" dirty="0">
                <a:latin typeface="微软雅黑" pitchFamily="34" charset="-122"/>
                <a:ea typeface="微软雅黑" pitchFamily="34" charset="-122"/>
              </a:rPr>
              <a:t>；造价员</a:t>
            </a:r>
            <a:r>
              <a:rPr lang="en-US" b="0" dirty="0">
                <a:latin typeface="微软雅黑" pitchFamily="34" charset="-122"/>
                <a:ea typeface="微软雅黑" pitchFamily="34" charset="-122"/>
              </a:rPr>
              <a:t>94,473</a:t>
            </a:r>
            <a:r>
              <a:rPr lang="zh-CN" altLang="en-US" b="0" dirty="0">
                <a:latin typeface="微软雅黑" pitchFamily="34" charset="-122"/>
                <a:ea typeface="微软雅黑" pitchFamily="34" charset="-122"/>
              </a:rPr>
              <a:t>人，占</a:t>
            </a:r>
            <a:r>
              <a:rPr lang="en-US" b="0" dirty="0">
                <a:latin typeface="微软雅黑" pitchFamily="34" charset="-122"/>
                <a:ea typeface="微软雅黑" pitchFamily="34" charset="-122"/>
              </a:rPr>
              <a:t>28.24%</a:t>
            </a:r>
            <a:r>
              <a:rPr lang="zh-CN" altLang="en-US" b="0" dirty="0">
                <a:latin typeface="微软雅黑" pitchFamily="34" charset="-122"/>
                <a:ea typeface="微软雅黑" pitchFamily="34" charset="-122"/>
              </a:rPr>
              <a:t>。</a:t>
            </a:r>
          </a:p>
        </p:txBody>
      </p:sp>
      <p:sp>
        <p:nvSpPr>
          <p:cNvPr id="90124"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0125" name="Picture 2"/>
          <p:cNvPicPr>
            <a:picLocks noChangeAspect="1" noChangeArrowheads="1"/>
          </p:cNvPicPr>
          <p:nvPr/>
        </p:nvPicPr>
        <p:blipFill>
          <a:blip r:embed="rId3"/>
          <a:srcRect l="5733" t="2174" r="4834" b="2174"/>
          <a:stretch>
            <a:fillRect/>
          </a:stretch>
        </p:blipFill>
        <p:spPr bwMode="auto">
          <a:xfrm>
            <a:off x="3810000" y="2714625"/>
            <a:ext cx="5881688" cy="331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组合 4"/>
          <p:cNvGrpSpPr>
            <a:grpSpLocks/>
          </p:cNvGrpSpPr>
          <p:nvPr/>
        </p:nvGrpSpPr>
        <p:grpSpPr bwMode="auto">
          <a:xfrm>
            <a:off x="685800" y="422275"/>
            <a:ext cx="5273675" cy="642938"/>
            <a:chOff x="632383" y="422260"/>
            <a:chExt cx="4868311" cy="642941"/>
          </a:xfrm>
        </p:grpSpPr>
        <p:pic>
          <p:nvPicPr>
            <p:cNvPr id="9115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115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1140" name="矩形 12"/>
          <p:cNvSpPr>
            <a:spLocks noChangeArrowheads="1"/>
          </p:cNvSpPr>
          <p:nvPr/>
        </p:nvSpPr>
        <p:spPr bwMode="auto">
          <a:xfrm>
            <a:off x="738188" y="1285875"/>
            <a:ext cx="7383164" cy="461665"/>
          </a:xfrm>
          <a:prstGeom prst="rect">
            <a:avLst/>
          </a:prstGeom>
          <a:noFill/>
          <a:ln w="9525">
            <a:noFill/>
            <a:miter lim="800000"/>
            <a:headEnd/>
            <a:tailEnd/>
          </a:ln>
        </p:spPr>
        <p:txBody>
          <a:bodyPr wrap="square">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二、工程造价行业发展革的成就、发展方向和任务</a:t>
            </a:r>
          </a:p>
        </p:txBody>
      </p:sp>
      <p:grpSp>
        <p:nvGrpSpPr>
          <p:cNvPr id="91141"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1142"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1143"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1144" name="Picture 2"/>
          <p:cNvPicPr>
            <a:picLocks noChangeAspect="1" noChangeArrowheads="1"/>
          </p:cNvPicPr>
          <p:nvPr/>
        </p:nvPicPr>
        <p:blipFill>
          <a:blip r:embed="rId3"/>
          <a:srcRect/>
          <a:stretch>
            <a:fillRect/>
          </a:stretch>
        </p:blipFill>
        <p:spPr bwMode="auto">
          <a:xfrm>
            <a:off x="1738313" y="2000250"/>
            <a:ext cx="7572375" cy="4667250"/>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组合 4"/>
          <p:cNvGrpSpPr>
            <a:grpSpLocks/>
          </p:cNvGrpSpPr>
          <p:nvPr/>
        </p:nvGrpSpPr>
        <p:grpSpPr bwMode="auto">
          <a:xfrm>
            <a:off x="685800" y="422275"/>
            <a:ext cx="5273675" cy="642938"/>
            <a:chOff x="632383" y="422260"/>
            <a:chExt cx="4868311" cy="642941"/>
          </a:xfrm>
        </p:grpSpPr>
        <p:pic>
          <p:nvPicPr>
            <p:cNvPr id="9217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217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2164"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2165"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2166"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2167"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2168" name="Picture 2"/>
          <p:cNvPicPr>
            <a:picLocks noChangeAspect="1" noChangeArrowheads="1"/>
          </p:cNvPicPr>
          <p:nvPr/>
        </p:nvPicPr>
        <p:blipFill>
          <a:blip r:embed="rId3"/>
          <a:srcRect/>
          <a:stretch>
            <a:fillRect/>
          </a:stretch>
        </p:blipFill>
        <p:spPr bwMode="auto">
          <a:xfrm>
            <a:off x="1809750" y="2071688"/>
            <a:ext cx="7858125" cy="4614862"/>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组合 4"/>
          <p:cNvGrpSpPr>
            <a:grpSpLocks/>
          </p:cNvGrpSpPr>
          <p:nvPr/>
        </p:nvGrpSpPr>
        <p:grpSpPr bwMode="auto">
          <a:xfrm>
            <a:off x="685800" y="422275"/>
            <a:ext cx="5273675" cy="642938"/>
            <a:chOff x="632383" y="422260"/>
            <a:chExt cx="4868311" cy="642941"/>
          </a:xfrm>
        </p:grpSpPr>
        <p:pic>
          <p:nvPicPr>
            <p:cNvPr id="93203"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320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3188"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3189"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3190"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3191"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3192" name="Picture 2"/>
          <p:cNvPicPr>
            <a:picLocks noChangeAspect="1" noChangeArrowheads="1"/>
          </p:cNvPicPr>
          <p:nvPr/>
        </p:nvPicPr>
        <p:blipFill>
          <a:blip r:embed="rId3"/>
          <a:srcRect l="7904" r="7561"/>
          <a:stretch>
            <a:fillRect/>
          </a:stretch>
        </p:blipFill>
        <p:spPr bwMode="auto">
          <a:xfrm>
            <a:off x="3738563" y="2286000"/>
            <a:ext cx="5857875" cy="3857625"/>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17" name="横卷形 16"/>
          <p:cNvSpPr/>
          <p:nvPr/>
        </p:nvSpPr>
        <p:spPr>
          <a:xfrm>
            <a:off x="238125" y="3143250"/>
            <a:ext cx="2786063" cy="3429000"/>
          </a:xfrm>
          <a:prstGeom prst="horizontalScroll">
            <a:avLst>
              <a:gd name="adj" fmla="val 6462"/>
            </a:avLst>
          </a:prstGeom>
          <a:solidFill>
            <a:schemeClr val="bg2"/>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zh-CN" altLang="en-US" sz="1800" b="0" dirty="0">
                <a:latin typeface="微软雅黑" pitchFamily="34" charset="-122"/>
                <a:ea typeface="微软雅黑" pitchFamily="34" charset="-122"/>
              </a:rPr>
              <a:t>总收入：</a:t>
            </a:r>
            <a:r>
              <a:rPr lang="en-US" altLang="zh-CN" sz="1800" b="0" dirty="0">
                <a:latin typeface="微软雅黑" pitchFamily="34" charset="-122"/>
                <a:ea typeface="微软雅黑" pitchFamily="34" charset="-122"/>
              </a:rPr>
              <a:t>995.42</a:t>
            </a:r>
          </a:p>
          <a:p>
            <a:pPr>
              <a:defRPr/>
            </a:pPr>
            <a:r>
              <a:rPr lang="zh-CN" altLang="en-US" sz="1800" b="0" dirty="0">
                <a:latin typeface="微软雅黑" pitchFamily="34" charset="-122"/>
                <a:ea typeface="微软雅黑" pitchFamily="34" charset="-122"/>
              </a:rPr>
              <a:t>工程造价咨询业务收入：</a:t>
            </a:r>
            <a:r>
              <a:rPr lang="en-US" sz="1800" b="0" dirty="0">
                <a:latin typeface="微软雅黑" pitchFamily="34" charset="-122"/>
                <a:ea typeface="微软雅黑" pitchFamily="34" charset="-122"/>
              </a:rPr>
              <a:t>419.56</a:t>
            </a:r>
            <a:r>
              <a:rPr lang="zh-CN" altLang="en-US" sz="1800" b="0" dirty="0">
                <a:latin typeface="微软雅黑" pitchFamily="34" charset="-122"/>
                <a:ea typeface="微软雅黑" pitchFamily="34" charset="-122"/>
              </a:rPr>
              <a:t>亿元</a:t>
            </a:r>
            <a:endParaRPr lang="en-US" altLang="zh-CN" sz="1800" b="0" dirty="0">
              <a:latin typeface="微软雅黑" pitchFamily="34" charset="-122"/>
              <a:ea typeface="微软雅黑" pitchFamily="34" charset="-122"/>
            </a:endParaRPr>
          </a:p>
          <a:p>
            <a:pPr>
              <a:defRPr/>
            </a:pPr>
            <a:r>
              <a:rPr lang="zh-CN" altLang="en-US" sz="1800" b="0" dirty="0">
                <a:latin typeface="微软雅黑" pitchFamily="34" charset="-122"/>
                <a:ea typeface="微软雅黑" pitchFamily="34" charset="-122"/>
              </a:rPr>
              <a:t>招标代理业务收入：</a:t>
            </a:r>
            <a:r>
              <a:rPr lang="en-US" sz="1800" b="0" dirty="0">
                <a:latin typeface="微软雅黑" pitchFamily="34" charset="-122"/>
                <a:ea typeface="微软雅黑" pitchFamily="34" charset="-122"/>
              </a:rPr>
              <a:t>101.40</a:t>
            </a:r>
            <a:r>
              <a:rPr lang="zh-CN" altLang="en-US" sz="1800" b="0" dirty="0">
                <a:latin typeface="微软雅黑" pitchFamily="34" charset="-122"/>
                <a:ea typeface="微软雅黑" pitchFamily="34" charset="-122"/>
              </a:rPr>
              <a:t>亿元</a:t>
            </a:r>
            <a:endParaRPr lang="en-US" altLang="zh-CN" sz="1800" b="0" dirty="0">
              <a:latin typeface="微软雅黑" pitchFamily="34" charset="-122"/>
              <a:ea typeface="微软雅黑" pitchFamily="34" charset="-122"/>
            </a:endParaRPr>
          </a:p>
          <a:p>
            <a:pPr>
              <a:defRPr/>
            </a:pPr>
            <a:r>
              <a:rPr lang="zh-CN" altLang="en-US" sz="1800" b="0" dirty="0">
                <a:latin typeface="微软雅黑" pitchFamily="34" charset="-122"/>
                <a:ea typeface="微软雅黑" pitchFamily="34" charset="-122"/>
              </a:rPr>
              <a:t>建设工程监理业务：</a:t>
            </a:r>
            <a:r>
              <a:rPr lang="en-US" sz="1800" b="0" dirty="0">
                <a:latin typeface="微软雅黑" pitchFamily="34" charset="-122"/>
                <a:ea typeface="微软雅黑" pitchFamily="34" charset="-122"/>
              </a:rPr>
              <a:t>189.52</a:t>
            </a:r>
            <a:r>
              <a:rPr lang="zh-CN" altLang="en-US" sz="1800" b="0" dirty="0">
                <a:latin typeface="微软雅黑" pitchFamily="34" charset="-122"/>
                <a:ea typeface="微软雅黑" pitchFamily="34" charset="-122"/>
              </a:rPr>
              <a:t>亿元</a:t>
            </a:r>
            <a:endParaRPr lang="en-US" altLang="zh-CN" sz="1800" b="0" dirty="0">
              <a:latin typeface="微软雅黑" pitchFamily="34" charset="-122"/>
              <a:ea typeface="微软雅黑" pitchFamily="34" charset="-122"/>
            </a:endParaRPr>
          </a:p>
          <a:p>
            <a:pPr>
              <a:defRPr/>
            </a:pPr>
            <a:r>
              <a:rPr lang="zh-CN" altLang="en-US" sz="1800" b="0" dirty="0">
                <a:latin typeface="微软雅黑" pitchFamily="34" charset="-122"/>
                <a:ea typeface="微软雅黑" pitchFamily="34" charset="-122"/>
              </a:rPr>
              <a:t>项目管理业务收入：</a:t>
            </a:r>
            <a:r>
              <a:rPr lang="en-US" sz="1800" b="0" dirty="0">
                <a:latin typeface="微软雅黑" pitchFamily="34" charset="-122"/>
                <a:ea typeface="微软雅黑" pitchFamily="34" charset="-122"/>
              </a:rPr>
              <a:t>178.92</a:t>
            </a:r>
            <a:r>
              <a:rPr lang="zh-CN" altLang="en-US" sz="1800" b="0" dirty="0">
                <a:latin typeface="微软雅黑" pitchFamily="34" charset="-122"/>
                <a:ea typeface="微软雅黑" pitchFamily="34" charset="-122"/>
              </a:rPr>
              <a:t>亿元</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组合 4"/>
          <p:cNvGrpSpPr>
            <a:grpSpLocks/>
          </p:cNvGrpSpPr>
          <p:nvPr/>
        </p:nvGrpSpPr>
        <p:grpSpPr bwMode="auto">
          <a:xfrm>
            <a:off x="685800" y="422275"/>
            <a:ext cx="5273675" cy="642938"/>
            <a:chOff x="632383" y="422260"/>
            <a:chExt cx="4868311" cy="642941"/>
          </a:xfrm>
        </p:grpSpPr>
        <p:pic>
          <p:nvPicPr>
            <p:cNvPr id="9422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422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4212"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4213"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4214"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4215"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4216" name="Picture 2"/>
          <p:cNvPicPr>
            <a:picLocks noChangeAspect="1" noChangeArrowheads="1"/>
          </p:cNvPicPr>
          <p:nvPr/>
        </p:nvPicPr>
        <p:blipFill>
          <a:blip r:embed="rId3"/>
          <a:srcRect/>
          <a:stretch>
            <a:fillRect/>
          </a:stretch>
        </p:blipFill>
        <p:spPr bwMode="auto">
          <a:xfrm>
            <a:off x="2381250" y="2214563"/>
            <a:ext cx="6500813" cy="4348162"/>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组合 4"/>
          <p:cNvGrpSpPr>
            <a:grpSpLocks/>
          </p:cNvGrpSpPr>
          <p:nvPr/>
        </p:nvGrpSpPr>
        <p:grpSpPr bwMode="auto">
          <a:xfrm>
            <a:off x="685800" y="422275"/>
            <a:ext cx="5273675" cy="642938"/>
            <a:chOff x="632383" y="422260"/>
            <a:chExt cx="4868311" cy="642941"/>
          </a:xfrm>
        </p:grpSpPr>
        <p:pic>
          <p:nvPicPr>
            <p:cNvPr id="9525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525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5236"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5237"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5238"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5239"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5240" name="Picture 2"/>
          <p:cNvPicPr>
            <a:picLocks noChangeAspect="1" noChangeArrowheads="1"/>
          </p:cNvPicPr>
          <p:nvPr/>
        </p:nvPicPr>
        <p:blipFill>
          <a:blip r:embed="rId3"/>
          <a:srcRect/>
          <a:stretch>
            <a:fillRect/>
          </a:stretch>
        </p:blipFill>
        <p:spPr bwMode="auto">
          <a:xfrm>
            <a:off x="1666875" y="2286000"/>
            <a:ext cx="7929563" cy="4127500"/>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组合 4"/>
          <p:cNvGrpSpPr>
            <a:grpSpLocks/>
          </p:cNvGrpSpPr>
          <p:nvPr/>
        </p:nvGrpSpPr>
        <p:grpSpPr bwMode="auto">
          <a:xfrm>
            <a:off x="685800" y="422275"/>
            <a:ext cx="5273675" cy="642938"/>
            <a:chOff x="632383" y="422260"/>
            <a:chExt cx="4868311" cy="642941"/>
          </a:xfrm>
        </p:grpSpPr>
        <p:pic>
          <p:nvPicPr>
            <p:cNvPr id="9627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627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6260"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smtClean="0">
                <a:solidFill>
                  <a:srgbClr val="FF0000"/>
                </a:solidFill>
                <a:latin typeface="微软雅黑" pitchFamily="34" charset="-122"/>
                <a:ea typeface="微软雅黑" pitchFamily="34" charset="-122"/>
              </a:rPr>
              <a:t>  二、</a:t>
            </a:r>
            <a:r>
              <a:rPr lang="zh-CN" altLang="en-US" sz="2400" dirty="0">
                <a:solidFill>
                  <a:srgbClr val="FF0000"/>
                </a:solidFill>
                <a:latin typeface="微软雅黑" pitchFamily="34" charset="-122"/>
                <a:ea typeface="微软雅黑" pitchFamily="34" charset="-122"/>
              </a:rPr>
              <a:t>工程造价行业发展的</a:t>
            </a:r>
            <a:r>
              <a:rPr lang="zh-CN" altLang="en-US" sz="2400" dirty="0" smtClean="0">
                <a:solidFill>
                  <a:srgbClr val="FF0000"/>
                </a:solidFill>
                <a:latin typeface="微软雅黑" pitchFamily="34" charset="-122"/>
                <a:ea typeface="微软雅黑" pitchFamily="34" charset="-122"/>
              </a:rPr>
              <a:t>成就、发展方向和任务</a:t>
            </a:r>
            <a:endParaRPr lang="zh-CN" altLang="en-US" sz="2400" dirty="0">
              <a:solidFill>
                <a:srgbClr val="FF0000"/>
              </a:solidFill>
              <a:latin typeface="微软雅黑" pitchFamily="34" charset="-122"/>
              <a:ea typeface="微软雅黑" pitchFamily="34" charset="-122"/>
            </a:endParaRPr>
          </a:p>
        </p:txBody>
      </p:sp>
      <p:grpSp>
        <p:nvGrpSpPr>
          <p:cNvPr id="96261"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6262"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6263"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6264" name="Picture 2"/>
          <p:cNvPicPr>
            <a:picLocks noChangeArrowheads="1"/>
          </p:cNvPicPr>
          <p:nvPr/>
        </p:nvPicPr>
        <p:blipFill>
          <a:blip r:embed="rId3"/>
          <a:srcRect/>
          <a:stretch>
            <a:fillRect/>
          </a:stretch>
        </p:blipFill>
        <p:spPr bwMode="auto">
          <a:xfrm>
            <a:off x="2238375" y="2500313"/>
            <a:ext cx="6786563" cy="3714750"/>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组合 4"/>
          <p:cNvGrpSpPr>
            <a:grpSpLocks/>
          </p:cNvGrpSpPr>
          <p:nvPr/>
        </p:nvGrpSpPr>
        <p:grpSpPr bwMode="auto">
          <a:xfrm>
            <a:off x="685800" y="422275"/>
            <a:ext cx="5273675" cy="642938"/>
            <a:chOff x="632383" y="422260"/>
            <a:chExt cx="4868311" cy="642941"/>
          </a:xfrm>
        </p:grpSpPr>
        <p:pic>
          <p:nvPicPr>
            <p:cNvPr id="9729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729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7284"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7285"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7286"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7287"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7288" name="Picture 2"/>
          <p:cNvPicPr>
            <a:picLocks noChangeAspect="1" noChangeArrowheads="1"/>
          </p:cNvPicPr>
          <p:nvPr/>
        </p:nvPicPr>
        <p:blipFill>
          <a:blip r:embed="rId3"/>
          <a:srcRect/>
          <a:stretch>
            <a:fillRect/>
          </a:stretch>
        </p:blipFill>
        <p:spPr bwMode="auto">
          <a:xfrm>
            <a:off x="2166938" y="2500313"/>
            <a:ext cx="6715125" cy="3549650"/>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组合 4"/>
          <p:cNvGrpSpPr>
            <a:grpSpLocks/>
          </p:cNvGrpSpPr>
          <p:nvPr/>
        </p:nvGrpSpPr>
        <p:grpSpPr bwMode="auto">
          <a:xfrm>
            <a:off x="685800" y="422275"/>
            <a:ext cx="5273675" cy="642938"/>
            <a:chOff x="632383" y="422260"/>
            <a:chExt cx="4868311" cy="642941"/>
          </a:xfrm>
        </p:grpSpPr>
        <p:pic>
          <p:nvPicPr>
            <p:cNvPr id="7374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374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3732" name="组合 16"/>
          <p:cNvGrpSpPr>
            <a:grpSpLocks/>
          </p:cNvGrpSpPr>
          <p:nvPr/>
        </p:nvGrpSpPr>
        <p:grpSpPr bwMode="auto">
          <a:xfrm>
            <a:off x="6953251" y="500065"/>
            <a:ext cx="2571750" cy="515937"/>
            <a:chOff x="1728197" y="65592"/>
            <a:chExt cx="4239831" cy="515869"/>
          </a:xfrm>
        </p:grpSpPr>
        <p:sp>
          <p:nvSpPr>
            <p:cNvPr id="21" name="同侧圆角矩形 2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22"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endParaRPr lang="zh-CN" altLang="en-US" sz="2400" dirty="0">
                <a:solidFill>
                  <a:srgbClr val="FF0000"/>
                </a:solidFill>
                <a:latin typeface="微软雅黑" pitchFamily="34" charset="-122"/>
                <a:ea typeface="微软雅黑" pitchFamily="34" charset="-122"/>
              </a:endParaRPr>
            </a:p>
          </p:txBody>
        </p:sp>
      </p:grpSp>
      <p:sp>
        <p:nvSpPr>
          <p:cNvPr id="2" name="矩形 1"/>
          <p:cNvSpPr/>
          <p:nvPr/>
        </p:nvSpPr>
        <p:spPr>
          <a:xfrm>
            <a:off x="685800" y="1844824"/>
            <a:ext cx="8934004" cy="4324261"/>
          </a:xfrm>
          <a:prstGeom prst="rect">
            <a:avLst/>
          </a:prstGeom>
        </p:spPr>
        <p:txBody>
          <a:bodyPr wrap="square">
            <a:spAutoFit/>
          </a:bodyPr>
          <a:lstStyle/>
          <a:p>
            <a:r>
              <a:rPr lang="zh-CN" altLang="en-US" sz="2800" dirty="0" smtClean="0">
                <a:solidFill>
                  <a:srgbClr val="FF0000"/>
                </a:solidFill>
                <a:latin typeface="微软雅黑" pitchFamily="34" charset="-122"/>
                <a:ea typeface="微软雅黑" pitchFamily="34" charset="-122"/>
              </a:rPr>
              <a:t>三个概念</a:t>
            </a:r>
            <a:endParaRPr lang="zh-CN" altLang="en-US" sz="2800" dirty="0">
              <a:solidFill>
                <a:srgbClr val="FF000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工程造价</a:t>
            </a:r>
            <a:r>
              <a:rPr lang="zh-CN" altLang="zh-CN" sz="2600" b="0" dirty="0" smtClean="0">
                <a:solidFill>
                  <a:srgbClr val="0070C0"/>
                </a:solidFill>
                <a:latin typeface="微软雅黑" pitchFamily="34" charset="-122"/>
                <a:ea typeface="微软雅黑" pitchFamily="34" charset="-122"/>
              </a:rPr>
              <a:t>（</a:t>
            </a:r>
            <a:r>
              <a:rPr lang="en-US" altLang="zh-CN" sz="2600" b="0" dirty="0" smtClean="0">
                <a:solidFill>
                  <a:srgbClr val="0070C0"/>
                </a:solidFill>
                <a:latin typeface="微软雅黑" pitchFamily="34" charset="-122"/>
                <a:ea typeface="微软雅黑" pitchFamily="34" charset="-122"/>
              </a:rPr>
              <a:t> </a:t>
            </a:r>
            <a:r>
              <a:rPr lang="en-US" altLang="zh-CN" sz="2600" b="0" dirty="0">
                <a:solidFill>
                  <a:srgbClr val="0070C0"/>
                </a:solidFill>
                <a:latin typeface="微软雅黑" pitchFamily="34" charset="-122"/>
                <a:ea typeface="微软雅黑" pitchFamily="34" charset="-122"/>
              </a:rPr>
              <a:t>Project Costs</a:t>
            </a:r>
            <a:r>
              <a:rPr lang="zh-CN" altLang="zh-CN" sz="2600" b="0" dirty="0">
                <a:solidFill>
                  <a:srgbClr val="0070C0"/>
                </a:solidFill>
                <a:latin typeface="微软雅黑" pitchFamily="34" charset="-122"/>
                <a:ea typeface="微软雅黑" pitchFamily="34" charset="-122"/>
              </a:rPr>
              <a:t>） </a:t>
            </a:r>
            <a:r>
              <a:rPr lang="zh-CN" altLang="en-US" sz="2600" b="0" dirty="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工程项目</a:t>
            </a:r>
            <a:r>
              <a:rPr lang="zh-CN" altLang="zh-CN" sz="2600" b="0" dirty="0">
                <a:solidFill>
                  <a:srgbClr val="0070C0"/>
                </a:solidFill>
                <a:latin typeface="微软雅黑" pitchFamily="34" charset="-122"/>
                <a:ea typeface="微软雅黑" pitchFamily="34" charset="-122"/>
              </a:rPr>
              <a:t>在建设期预计或实际支出的建设费用</a:t>
            </a:r>
            <a:endParaRPr lang="en-US" altLang="zh-CN" sz="2600" b="0" dirty="0" smtClean="0">
              <a:solidFill>
                <a:srgbClr val="0070C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工程计价</a:t>
            </a:r>
            <a:r>
              <a:rPr lang="zh-CN" altLang="zh-CN" sz="2600" b="0" dirty="0" smtClean="0">
                <a:solidFill>
                  <a:srgbClr val="0070C0"/>
                </a:solidFill>
                <a:latin typeface="微软雅黑" pitchFamily="34" charset="-122"/>
                <a:ea typeface="微软雅黑" pitchFamily="34" charset="-122"/>
              </a:rPr>
              <a:t>（</a:t>
            </a:r>
            <a:r>
              <a:rPr lang="en-US" altLang="zh-CN" sz="2600" b="0" dirty="0">
                <a:solidFill>
                  <a:srgbClr val="0070C0"/>
                </a:solidFill>
                <a:latin typeface="微软雅黑" pitchFamily="34" charset="-122"/>
                <a:ea typeface="微软雅黑" pitchFamily="34" charset="-122"/>
              </a:rPr>
              <a:t>Construction Pricing or Estimating</a:t>
            </a:r>
            <a:r>
              <a:rPr lang="zh-CN" altLang="zh-CN" sz="2600" b="0" dirty="0" smtClean="0">
                <a:solidFill>
                  <a:srgbClr val="0070C0"/>
                </a:solidFill>
                <a:latin typeface="微软雅黑" pitchFamily="34" charset="-122"/>
                <a:ea typeface="微软雅黑" pitchFamily="34" charset="-122"/>
              </a:rPr>
              <a:t>）</a:t>
            </a:r>
            <a:r>
              <a:rPr lang="zh-CN" altLang="en-US" sz="2600" b="0" dirty="0" smtClean="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按照</a:t>
            </a:r>
            <a:r>
              <a:rPr lang="zh-CN" altLang="zh-CN" sz="2600" b="0" dirty="0">
                <a:solidFill>
                  <a:srgbClr val="0070C0"/>
                </a:solidFill>
                <a:latin typeface="微软雅黑" pitchFamily="34" charset="-122"/>
                <a:ea typeface="微软雅黑" pitchFamily="34" charset="-122"/>
              </a:rPr>
              <a:t>法律法规和标准等规定的程序、方法和依据，对工程造价及其构成内容进行的预测或</a:t>
            </a:r>
            <a:r>
              <a:rPr lang="zh-CN" altLang="zh-CN" sz="2600" b="0" dirty="0" smtClean="0">
                <a:solidFill>
                  <a:srgbClr val="0070C0"/>
                </a:solidFill>
                <a:latin typeface="微软雅黑" pitchFamily="34" charset="-122"/>
                <a:ea typeface="微软雅黑" pitchFamily="34" charset="-122"/>
              </a:rPr>
              <a:t>确定</a:t>
            </a:r>
            <a:endParaRPr lang="en-US" altLang="zh-CN" sz="2600" b="0" dirty="0" smtClean="0">
              <a:solidFill>
                <a:srgbClr val="0070C0"/>
              </a:solidFill>
              <a:latin typeface="微软雅黑" pitchFamily="34" charset="-122"/>
              <a:ea typeface="微软雅黑" pitchFamily="34" charset="-122"/>
            </a:endParaRPr>
          </a:p>
          <a:p>
            <a:r>
              <a:rPr lang="zh-CN" altLang="en-US" sz="2600" b="0" dirty="0" smtClean="0">
                <a:solidFill>
                  <a:srgbClr val="0070C0"/>
                </a:solidFill>
                <a:latin typeface="微软雅黑" pitchFamily="34" charset="-122"/>
                <a:ea typeface="微软雅黑" pitchFamily="34" charset="-122"/>
              </a:rPr>
              <a:t>工程造价管理</a:t>
            </a:r>
            <a:r>
              <a:rPr lang="zh-CN" altLang="zh-CN" sz="2600" b="0" dirty="0" smtClean="0">
                <a:solidFill>
                  <a:srgbClr val="0070C0"/>
                </a:solidFill>
                <a:latin typeface="微软雅黑" pitchFamily="34" charset="-122"/>
                <a:ea typeface="微软雅黑" pitchFamily="34" charset="-122"/>
              </a:rPr>
              <a:t>（</a:t>
            </a:r>
            <a:r>
              <a:rPr lang="en-US" altLang="zh-CN" sz="2600" b="0" dirty="0">
                <a:solidFill>
                  <a:srgbClr val="0070C0"/>
                </a:solidFill>
                <a:latin typeface="微软雅黑" pitchFamily="34" charset="-122"/>
                <a:ea typeface="微软雅黑" pitchFamily="34" charset="-122"/>
              </a:rPr>
              <a:t>Project Cost Management </a:t>
            </a:r>
            <a:r>
              <a:rPr lang="zh-CN" altLang="zh-CN" sz="2600" b="0" dirty="0" smtClean="0">
                <a:solidFill>
                  <a:srgbClr val="0070C0"/>
                </a:solidFill>
                <a:latin typeface="微软雅黑" pitchFamily="34" charset="-122"/>
                <a:ea typeface="微软雅黑" pitchFamily="34" charset="-122"/>
              </a:rPr>
              <a:t>）</a:t>
            </a:r>
            <a:r>
              <a:rPr lang="zh-CN" altLang="en-US" sz="2600" b="0" dirty="0" smtClean="0">
                <a:solidFill>
                  <a:srgbClr val="0070C0"/>
                </a:solidFill>
                <a:latin typeface="微软雅黑" pitchFamily="34" charset="-122"/>
                <a:ea typeface="微软雅黑" pitchFamily="34" charset="-122"/>
              </a:rPr>
              <a:t>：</a:t>
            </a:r>
            <a:r>
              <a:rPr lang="zh-CN" altLang="zh-CN" sz="2600" b="0" dirty="0" smtClean="0">
                <a:solidFill>
                  <a:srgbClr val="0070C0"/>
                </a:solidFill>
                <a:latin typeface="微软雅黑" pitchFamily="34" charset="-122"/>
                <a:ea typeface="微软雅黑" pitchFamily="34" charset="-122"/>
              </a:rPr>
              <a:t>综合</a:t>
            </a:r>
            <a:r>
              <a:rPr lang="zh-CN" altLang="zh-CN" sz="2600" b="0" dirty="0">
                <a:solidFill>
                  <a:srgbClr val="0070C0"/>
                </a:solidFill>
                <a:latin typeface="微软雅黑" pitchFamily="34" charset="-122"/>
                <a:ea typeface="微软雅黑" pitchFamily="34" charset="-122"/>
              </a:rPr>
              <a:t>运用管理学、经济学和工程技术等方面的知识与技能，对工程造价进行预测、计划、控制、核算、分析和评价等的</a:t>
            </a:r>
            <a:r>
              <a:rPr lang="zh-CN" altLang="zh-CN" sz="2600" b="0" dirty="0" smtClean="0">
                <a:solidFill>
                  <a:srgbClr val="0070C0"/>
                </a:solidFill>
                <a:latin typeface="微软雅黑" pitchFamily="34" charset="-122"/>
                <a:ea typeface="微软雅黑" pitchFamily="34" charset="-122"/>
              </a:rPr>
              <a:t>工作过程</a:t>
            </a:r>
            <a:endParaRPr lang="en-US" altLang="zh-CN" sz="2600" b="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895670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组合 4"/>
          <p:cNvGrpSpPr>
            <a:grpSpLocks/>
          </p:cNvGrpSpPr>
          <p:nvPr/>
        </p:nvGrpSpPr>
        <p:grpSpPr bwMode="auto">
          <a:xfrm>
            <a:off x="685800" y="422275"/>
            <a:ext cx="5273675" cy="642938"/>
            <a:chOff x="632383" y="422260"/>
            <a:chExt cx="4868311" cy="642941"/>
          </a:xfrm>
        </p:grpSpPr>
        <p:pic>
          <p:nvPicPr>
            <p:cNvPr id="98322"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8323"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8308"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8309"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8310"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8311"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8312" name="Picture 2"/>
          <p:cNvPicPr>
            <a:picLocks noChangeAspect="1" noChangeArrowheads="1"/>
          </p:cNvPicPr>
          <p:nvPr/>
        </p:nvPicPr>
        <p:blipFill>
          <a:blip r:embed="rId3"/>
          <a:srcRect/>
          <a:stretch>
            <a:fillRect/>
          </a:stretch>
        </p:blipFill>
        <p:spPr bwMode="auto">
          <a:xfrm>
            <a:off x="2595563" y="2357438"/>
            <a:ext cx="6215062" cy="3871912"/>
          </a:xfrm>
          <a:prstGeom prst="rect">
            <a:avLst/>
          </a:prstGeom>
          <a:noFill/>
          <a:ln w="9525">
            <a:noFill/>
            <a:miter lim="800000"/>
            <a:headEnd/>
            <a:tailEnd/>
          </a:ln>
        </p:spPr>
      </p:pic>
      <p:sp>
        <p:nvSpPr>
          <p:cNvPr id="21" name="八角星 20"/>
          <p:cNvSpPr/>
          <p:nvPr/>
        </p:nvSpPr>
        <p:spPr>
          <a:xfrm>
            <a:off x="-119098" y="2000240"/>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0" name="组合 4"/>
          <p:cNvGrpSpPr>
            <a:grpSpLocks/>
          </p:cNvGrpSpPr>
          <p:nvPr/>
        </p:nvGrpSpPr>
        <p:grpSpPr bwMode="auto">
          <a:xfrm>
            <a:off x="685800" y="422275"/>
            <a:ext cx="5273675" cy="642938"/>
            <a:chOff x="632383" y="422260"/>
            <a:chExt cx="4868311" cy="642941"/>
          </a:xfrm>
        </p:grpSpPr>
        <p:pic>
          <p:nvPicPr>
            <p:cNvPr id="9934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9934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99332"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99333"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99334"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99335"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pic>
        <p:nvPicPr>
          <p:cNvPr id="99336" name="Picture 3"/>
          <p:cNvPicPr>
            <a:picLocks noChangeAspect="1" noChangeArrowheads="1"/>
          </p:cNvPicPr>
          <p:nvPr/>
        </p:nvPicPr>
        <p:blipFill>
          <a:blip r:embed="rId3"/>
          <a:srcRect/>
          <a:stretch>
            <a:fillRect/>
          </a:stretch>
        </p:blipFill>
        <p:spPr bwMode="auto">
          <a:xfrm>
            <a:off x="2166938" y="2286000"/>
            <a:ext cx="7000875" cy="4106863"/>
          </a:xfrm>
          <a:prstGeom prst="rect">
            <a:avLst/>
          </a:prstGeom>
          <a:noFill/>
          <a:ln w="9525">
            <a:noFill/>
            <a:miter lim="800000"/>
            <a:headEnd/>
            <a:tailEnd/>
          </a:ln>
        </p:spPr>
      </p:pic>
      <p:sp>
        <p:nvSpPr>
          <p:cNvPr id="21" name="八角星 20"/>
          <p:cNvSpPr/>
          <p:nvPr/>
        </p:nvSpPr>
        <p:spPr>
          <a:xfrm>
            <a:off x="-261974" y="1928802"/>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组合 4"/>
          <p:cNvGrpSpPr>
            <a:grpSpLocks/>
          </p:cNvGrpSpPr>
          <p:nvPr/>
        </p:nvGrpSpPr>
        <p:grpSpPr bwMode="auto">
          <a:xfrm>
            <a:off x="685800" y="422275"/>
            <a:ext cx="5273675" cy="642938"/>
            <a:chOff x="632383" y="422260"/>
            <a:chExt cx="4868311" cy="642941"/>
          </a:xfrm>
        </p:grpSpPr>
        <p:pic>
          <p:nvPicPr>
            <p:cNvPr id="103443"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344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103428"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103429"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03430"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103431"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14" name="图示 13"/>
          <p:cNvGraphicFramePr/>
          <p:nvPr/>
        </p:nvGraphicFramePr>
        <p:xfrm>
          <a:off x="595282" y="2143116"/>
          <a:ext cx="9144064"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右箭头 16"/>
          <p:cNvSpPr/>
          <p:nvPr/>
        </p:nvSpPr>
        <p:spPr>
          <a:xfrm>
            <a:off x="4095750" y="35004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八角星 20"/>
          <p:cNvSpPr/>
          <p:nvPr/>
        </p:nvSpPr>
        <p:spPr>
          <a:xfrm>
            <a:off x="-261974" y="1928802"/>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组合 4"/>
          <p:cNvGrpSpPr>
            <a:grpSpLocks/>
          </p:cNvGrpSpPr>
          <p:nvPr/>
        </p:nvGrpSpPr>
        <p:grpSpPr bwMode="auto">
          <a:xfrm>
            <a:off x="685800" y="422275"/>
            <a:ext cx="5273675" cy="642938"/>
            <a:chOff x="632383" y="422260"/>
            <a:chExt cx="4868311" cy="642941"/>
          </a:xfrm>
        </p:grpSpPr>
        <p:pic>
          <p:nvPicPr>
            <p:cNvPr id="10446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446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104452"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104453"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04454"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104455"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14" name="图示 13"/>
          <p:cNvGraphicFramePr/>
          <p:nvPr>
            <p:extLst>
              <p:ext uri="{D42A27DB-BD31-4B8C-83A1-F6EECF244321}">
                <p14:modId xmlns:p14="http://schemas.microsoft.com/office/powerpoint/2010/main" val="3802894295"/>
              </p:ext>
            </p:extLst>
          </p:nvPr>
        </p:nvGraphicFramePr>
        <p:xfrm>
          <a:off x="595282" y="2143116"/>
          <a:ext cx="9144064"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右箭头 16"/>
          <p:cNvSpPr/>
          <p:nvPr/>
        </p:nvSpPr>
        <p:spPr>
          <a:xfrm>
            <a:off x="3024188" y="3500438"/>
            <a:ext cx="85725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八角星 20"/>
          <p:cNvSpPr/>
          <p:nvPr/>
        </p:nvSpPr>
        <p:spPr>
          <a:xfrm>
            <a:off x="-261974" y="1928802"/>
            <a:ext cx="3286148" cy="1143008"/>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（一）成就</a:t>
            </a:r>
          </a:p>
        </p:txBody>
      </p:sp>
      <p:sp>
        <p:nvSpPr>
          <p:cNvPr id="18" name="右箭头 17"/>
          <p:cNvSpPr/>
          <p:nvPr/>
        </p:nvSpPr>
        <p:spPr>
          <a:xfrm>
            <a:off x="6524625" y="3571875"/>
            <a:ext cx="5715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组合 4"/>
          <p:cNvGrpSpPr>
            <a:grpSpLocks/>
          </p:cNvGrpSpPr>
          <p:nvPr/>
        </p:nvGrpSpPr>
        <p:grpSpPr bwMode="auto">
          <a:xfrm>
            <a:off x="685800" y="422275"/>
            <a:ext cx="5273675" cy="642938"/>
            <a:chOff x="632383" y="422260"/>
            <a:chExt cx="4868311" cy="642941"/>
          </a:xfrm>
        </p:grpSpPr>
        <p:pic>
          <p:nvPicPr>
            <p:cNvPr id="10549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549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2" name="图文框 11"/>
          <p:cNvSpPr/>
          <p:nvPr/>
        </p:nvSpPr>
        <p:spPr>
          <a:xfrm>
            <a:off x="666720" y="1214422"/>
            <a:ext cx="6858048" cy="714380"/>
          </a:xfrm>
          <a:prstGeom prst="frame">
            <a:avLst/>
          </a:prstGeom>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105476" name="矩形 12"/>
          <p:cNvSpPr>
            <a:spLocks noChangeArrowheads="1"/>
          </p:cNvSpPr>
          <p:nvPr/>
        </p:nvSpPr>
        <p:spPr bwMode="auto">
          <a:xfrm>
            <a:off x="738188" y="1285875"/>
            <a:ext cx="6786562" cy="461963"/>
          </a:xfrm>
          <a:prstGeom prst="rect">
            <a:avLst/>
          </a:prstGeom>
          <a:noFill/>
          <a:ln w="9525">
            <a:noFill/>
            <a:miter lim="800000"/>
            <a:headEnd/>
            <a:tailEnd/>
          </a:ln>
        </p:spPr>
        <p:txBody>
          <a:bodyPr>
            <a:spAutoFit/>
          </a:bodyPr>
          <a:lstStyle/>
          <a:p>
            <a:pPr>
              <a:spcBef>
                <a:spcPct val="0"/>
              </a:spcBef>
            </a:pPr>
            <a:r>
              <a:rPr lang="zh-CN" altLang="en-US" sz="2400" dirty="0">
                <a:solidFill>
                  <a:srgbClr val="FF0000"/>
                </a:solidFill>
                <a:latin typeface="微软雅黑" pitchFamily="34" charset="-122"/>
                <a:ea typeface="微软雅黑" pitchFamily="34" charset="-122"/>
              </a:rPr>
              <a:t>  二、工程造价行业发展的成就、发展方向和任务</a:t>
            </a:r>
          </a:p>
        </p:txBody>
      </p:sp>
      <p:grpSp>
        <p:nvGrpSpPr>
          <p:cNvPr id="105477"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05478" name="Rectangle 2"/>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sp>
        <p:nvSpPr>
          <p:cNvPr id="105479" name="Rectangle 4"/>
          <p:cNvSpPr>
            <a:spLocks noChangeArrowheads="1"/>
          </p:cNvSpPr>
          <p:nvPr/>
        </p:nvSpPr>
        <p:spPr bwMode="auto">
          <a:xfrm>
            <a:off x="0" y="0"/>
            <a:ext cx="9906000" cy="0"/>
          </a:xfrm>
          <a:prstGeom prst="rect">
            <a:avLst/>
          </a:prstGeom>
          <a:noFill/>
          <a:ln w="9525" algn="ctr">
            <a:noFill/>
            <a:miter lim="800000"/>
            <a:headEnd/>
            <a:tailEnd/>
          </a:ln>
        </p:spPr>
        <p:txBody>
          <a:bodyPr wrap="none" anchor="ctr">
            <a:spAutoFit/>
          </a:bodyPr>
          <a:lstStyle/>
          <a:p>
            <a:endParaRPr lang="zh-CN" altLang="en-US"/>
          </a:p>
        </p:txBody>
      </p:sp>
      <p:graphicFrame>
        <p:nvGraphicFramePr>
          <p:cNvPr id="17" name="图示 16"/>
          <p:cNvGraphicFramePr/>
          <p:nvPr/>
        </p:nvGraphicFramePr>
        <p:xfrm>
          <a:off x="1595414" y="2143116"/>
          <a:ext cx="7500990" cy="44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八角星 20"/>
          <p:cNvSpPr/>
          <p:nvPr/>
        </p:nvSpPr>
        <p:spPr>
          <a:xfrm>
            <a:off x="166654" y="1928802"/>
            <a:ext cx="1452538" cy="3786214"/>
          </a:xfrm>
          <a:prstGeom prst="star8">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400" dirty="0"/>
              <a:t>（二）主</a:t>
            </a:r>
            <a:endParaRPr lang="en-US" altLang="zh-CN" sz="2400" dirty="0"/>
          </a:p>
          <a:p>
            <a:pPr algn="ctr">
              <a:defRPr/>
            </a:pPr>
            <a:r>
              <a:rPr lang="zh-CN" altLang="en-US" sz="2400" dirty="0"/>
              <a:t>要</a:t>
            </a:r>
            <a:endParaRPr lang="en-US" altLang="zh-CN" sz="2400" dirty="0"/>
          </a:p>
          <a:p>
            <a:pPr algn="ctr">
              <a:defRPr/>
            </a:pPr>
            <a:r>
              <a:rPr lang="zh-CN" altLang="en-US" sz="2400" dirty="0"/>
              <a:t>问</a:t>
            </a:r>
            <a:endParaRPr lang="en-US" altLang="zh-CN" sz="2400" dirty="0"/>
          </a:p>
          <a:p>
            <a:pPr algn="ctr">
              <a:defRPr/>
            </a:pPr>
            <a:r>
              <a:rPr lang="zh-CN" altLang="en-US" sz="2400" dirty="0"/>
              <a:t>题</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6498" name="Organization Chart 6"/>
          <p:cNvGrpSpPr>
            <a:grpSpLocks/>
          </p:cNvGrpSpPr>
          <p:nvPr/>
        </p:nvGrpSpPr>
        <p:grpSpPr bwMode="auto">
          <a:xfrm>
            <a:off x="87313" y="1484313"/>
            <a:ext cx="9818687" cy="4608512"/>
            <a:chOff x="1354" y="1230"/>
            <a:chExt cx="1440" cy="2879"/>
          </a:xfrm>
        </p:grpSpPr>
        <p:sp>
          <p:nvSpPr>
            <p:cNvPr id="106517" name="AutoShape 7"/>
            <p:cNvSpPr>
              <a:spLocks noChangeAspect="1" noChangeArrowheads="1" noTextEdit="1"/>
            </p:cNvSpPr>
            <p:nvPr/>
          </p:nvSpPr>
          <p:spPr bwMode="auto">
            <a:xfrm>
              <a:off x="1354" y="1230"/>
              <a:ext cx="1440" cy="2879"/>
            </a:xfrm>
            <a:prstGeom prst="rect">
              <a:avLst/>
            </a:prstGeom>
            <a:noFill/>
            <a:ln w="9525">
              <a:noFill/>
              <a:miter lim="800000"/>
              <a:headEnd/>
              <a:tailEnd/>
            </a:ln>
          </p:spPr>
          <p:txBody>
            <a:bodyPr/>
            <a:lstStyle/>
            <a:p>
              <a:endParaRPr lang="zh-CN" altLang="en-US"/>
            </a:p>
          </p:txBody>
        </p:sp>
        <p:cxnSp>
          <p:nvCxnSpPr>
            <p:cNvPr id="106518" name="_s1028"/>
            <p:cNvCxnSpPr>
              <a:cxnSpLocks noChangeShapeType="1"/>
              <a:stCxn id="106530" idx="1"/>
              <a:endCxn id="106524" idx="2"/>
            </p:cNvCxnSpPr>
            <p:nvPr/>
          </p:nvCxnSpPr>
          <p:spPr bwMode="auto">
            <a:xfrm rot="10800000">
              <a:off x="1786" y="1518"/>
              <a:ext cx="144" cy="2447"/>
            </a:xfrm>
            <a:prstGeom prst="bentConnector2">
              <a:avLst/>
            </a:prstGeom>
            <a:noFill/>
            <a:ln w="28575">
              <a:solidFill>
                <a:schemeClr val="tx1"/>
              </a:solidFill>
              <a:miter lim="800000"/>
              <a:headEnd/>
              <a:tailEnd/>
            </a:ln>
          </p:spPr>
        </p:cxnSp>
        <p:cxnSp>
          <p:nvCxnSpPr>
            <p:cNvPr id="106519" name="_s1029"/>
            <p:cNvCxnSpPr>
              <a:cxnSpLocks noChangeShapeType="1"/>
              <a:stCxn id="106529" idx="1"/>
              <a:endCxn id="106524" idx="2"/>
            </p:cNvCxnSpPr>
            <p:nvPr/>
          </p:nvCxnSpPr>
          <p:spPr bwMode="auto">
            <a:xfrm rot="10800000">
              <a:off x="1786" y="1518"/>
              <a:ext cx="144" cy="2015"/>
            </a:xfrm>
            <a:prstGeom prst="bentConnector2">
              <a:avLst/>
            </a:prstGeom>
            <a:noFill/>
            <a:ln w="28575">
              <a:solidFill>
                <a:schemeClr val="tx1"/>
              </a:solidFill>
              <a:miter lim="800000"/>
              <a:headEnd/>
              <a:tailEnd/>
            </a:ln>
          </p:spPr>
        </p:cxnSp>
        <p:cxnSp>
          <p:nvCxnSpPr>
            <p:cNvPr id="106520" name="_s1030"/>
            <p:cNvCxnSpPr>
              <a:cxnSpLocks noChangeShapeType="1"/>
              <a:stCxn id="106528" idx="1"/>
              <a:endCxn id="106524" idx="2"/>
            </p:cNvCxnSpPr>
            <p:nvPr/>
          </p:nvCxnSpPr>
          <p:spPr bwMode="auto">
            <a:xfrm rot="10800000">
              <a:off x="1786" y="1518"/>
              <a:ext cx="144" cy="1583"/>
            </a:xfrm>
            <a:prstGeom prst="bentConnector2">
              <a:avLst/>
            </a:prstGeom>
            <a:noFill/>
            <a:ln w="28575">
              <a:solidFill>
                <a:schemeClr val="tx1"/>
              </a:solidFill>
              <a:miter lim="800000"/>
              <a:headEnd/>
              <a:tailEnd/>
            </a:ln>
          </p:spPr>
        </p:cxnSp>
        <p:cxnSp>
          <p:nvCxnSpPr>
            <p:cNvPr id="106521" name="_s1031"/>
            <p:cNvCxnSpPr>
              <a:cxnSpLocks noChangeShapeType="1"/>
              <a:stCxn id="106527" idx="1"/>
              <a:endCxn id="106524" idx="2"/>
            </p:cNvCxnSpPr>
            <p:nvPr/>
          </p:nvCxnSpPr>
          <p:spPr bwMode="auto">
            <a:xfrm rot="10800000">
              <a:off x="1786" y="1518"/>
              <a:ext cx="144" cy="1152"/>
            </a:xfrm>
            <a:prstGeom prst="bentConnector2">
              <a:avLst/>
            </a:prstGeom>
            <a:noFill/>
            <a:ln w="28575">
              <a:solidFill>
                <a:schemeClr val="tx1"/>
              </a:solidFill>
              <a:miter lim="800000"/>
              <a:headEnd/>
              <a:tailEnd/>
            </a:ln>
          </p:spPr>
        </p:cxnSp>
        <p:cxnSp>
          <p:nvCxnSpPr>
            <p:cNvPr id="106522" name="_s1032"/>
            <p:cNvCxnSpPr>
              <a:cxnSpLocks noChangeShapeType="1"/>
              <a:stCxn id="106526" idx="1"/>
              <a:endCxn id="106524" idx="2"/>
            </p:cNvCxnSpPr>
            <p:nvPr/>
          </p:nvCxnSpPr>
          <p:spPr bwMode="auto">
            <a:xfrm rot="10800000">
              <a:off x="1786" y="1518"/>
              <a:ext cx="144" cy="721"/>
            </a:xfrm>
            <a:prstGeom prst="bentConnector2">
              <a:avLst/>
            </a:prstGeom>
            <a:noFill/>
            <a:ln w="28575">
              <a:solidFill>
                <a:schemeClr val="tx1"/>
              </a:solidFill>
              <a:miter lim="800000"/>
              <a:headEnd/>
              <a:tailEnd/>
            </a:ln>
          </p:spPr>
        </p:cxnSp>
        <p:cxnSp>
          <p:nvCxnSpPr>
            <p:cNvPr id="106523" name="_s1033"/>
            <p:cNvCxnSpPr>
              <a:cxnSpLocks noChangeShapeType="1"/>
              <a:stCxn id="106525" idx="1"/>
              <a:endCxn id="106524" idx="2"/>
            </p:cNvCxnSpPr>
            <p:nvPr/>
          </p:nvCxnSpPr>
          <p:spPr bwMode="auto">
            <a:xfrm rot="10800000">
              <a:off x="1786" y="1518"/>
              <a:ext cx="144" cy="288"/>
            </a:xfrm>
            <a:prstGeom prst="bentConnector2">
              <a:avLst/>
            </a:prstGeom>
            <a:noFill/>
            <a:ln w="28575">
              <a:solidFill>
                <a:schemeClr val="tx1"/>
              </a:solidFill>
              <a:miter lim="800000"/>
              <a:headEnd/>
              <a:tailEnd/>
            </a:ln>
          </p:spPr>
        </p:cxnSp>
        <p:sp>
          <p:nvSpPr>
            <p:cNvPr id="106524" name="_s1034"/>
            <p:cNvSpPr>
              <a:spLocks noChangeArrowheads="1"/>
            </p:cNvSpPr>
            <p:nvPr/>
          </p:nvSpPr>
          <p:spPr bwMode="gray">
            <a:xfrm>
              <a:off x="1354" y="1230"/>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lgn="ctr">
                <a:spcBef>
                  <a:spcPct val="0"/>
                </a:spcBef>
              </a:pPr>
              <a:r>
                <a:rPr kumimoji="0" lang="zh-CN" altLang="en-US">
                  <a:solidFill>
                    <a:srgbClr val="FF0000"/>
                  </a:solidFill>
                  <a:latin typeface="Arial" charset="0"/>
                  <a:ea typeface="宋体" pitchFamily="2" charset="-122"/>
                </a:rPr>
                <a:t>分类问题</a:t>
              </a:r>
              <a:r>
                <a:rPr kumimoji="0" lang="en-US" altLang="zh-CN">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工程造价咨询企业反映的问题</a:t>
              </a:r>
              <a:endParaRPr kumimoji="0" lang="en-US" altLang="zh-CN">
                <a:solidFill>
                  <a:srgbClr val="FF0000"/>
                </a:solidFill>
                <a:latin typeface="Arial" charset="0"/>
                <a:ea typeface="宋体" pitchFamily="2" charset="-122"/>
              </a:endParaRPr>
            </a:p>
          </p:txBody>
        </p:sp>
        <p:sp>
          <p:nvSpPr>
            <p:cNvPr id="106525" name="_s1035"/>
            <p:cNvSpPr>
              <a:spLocks noChangeArrowheads="1"/>
            </p:cNvSpPr>
            <p:nvPr/>
          </p:nvSpPr>
          <p:spPr bwMode="gray">
            <a:xfrm>
              <a:off x="1930" y="1662"/>
              <a:ext cx="864" cy="288"/>
            </a:xfrm>
            <a:prstGeom prst="roundRect">
              <a:avLst>
                <a:gd name="adj" fmla="val 16667"/>
              </a:avLst>
            </a:prstGeom>
            <a:noFill/>
            <a:ln w="9525">
              <a:solidFill>
                <a:schemeClr val="tx1"/>
              </a:solidFill>
              <a:round/>
              <a:headEnd/>
              <a:tailEnd/>
            </a:ln>
          </p:spPr>
          <p:txBody>
            <a:bodyPr wrap="none" lIns="0" tIns="0" rIns="0" bIns="0" anchor="ctr"/>
            <a:lstStyle/>
            <a:p>
              <a:pPr algn="ctr">
                <a:spcBef>
                  <a:spcPct val="0"/>
                </a:spcBef>
              </a:pPr>
              <a:endParaRPr kumimoji="0" lang="en-US" altLang="zh-CN" sz="1400">
                <a:solidFill>
                  <a:srgbClr val="FF0000"/>
                </a:solidFill>
                <a:latin typeface="Arial" charset="0"/>
                <a:ea typeface="宋体" pitchFamily="2" charset="-122"/>
              </a:endParaRPr>
            </a:p>
            <a:p>
              <a:pPr algn="ctr">
                <a:spcBef>
                  <a:spcPct val="0"/>
                </a:spcBef>
              </a:pPr>
              <a:endParaRPr kumimoji="0" lang="zh-CN" altLang="en-US" sz="1400" b="0">
                <a:solidFill>
                  <a:schemeClr val="tx1"/>
                </a:solidFill>
                <a:latin typeface="Arial" charset="0"/>
                <a:ea typeface="宋体" pitchFamily="2" charset="-122"/>
              </a:endParaRPr>
            </a:p>
          </p:txBody>
        </p:sp>
        <p:sp>
          <p:nvSpPr>
            <p:cNvPr id="106526" name="_s1036"/>
            <p:cNvSpPr>
              <a:spLocks noChangeArrowheads="1"/>
            </p:cNvSpPr>
            <p:nvPr/>
          </p:nvSpPr>
          <p:spPr bwMode="gray">
            <a:xfrm>
              <a:off x="1930" y="2094"/>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b="0">
                  <a:solidFill>
                    <a:schemeClr val="hlink"/>
                  </a:solidFill>
                  <a:latin typeface="Arial" charset="0"/>
                  <a:ea typeface="宋体" pitchFamily="2" charset="-122"/>
                </a:rPr>
                <a:t> </a:t>
              </a:r>
              <a:r>
                <a:rPr kumimoji="0" lang="en-US" altLang="zh-CN" b="0">
                  <a:solidFill>
                    <a:srgbClr val="FF0000"/>
                  </a:solidFill>
                  <a:latin typeface="Arial" charset="0"/>
                  <a:ea typeface="宋体" pitchFamily="2" charset="-122"/>
                </a:rPr>
                <a:t>2</a:t>
              </a:r>
              <a:r>
                <a:rPr kumimoji="0" lang="zh-CN" altLang="en-US" b="0">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工程造价咨询外部环境较差。</a:t>
              </a:r>
            </a:p>
          </p:txBody>
        </p:sp>
        <p:sp>
          <p:nvSpPr>
            <p:cNvPr id="106527" name="_s1037"/>
            <p:cNvSpPr>
              <a:spLocks noChangeArrowheads="1"/>
            </p:cNvSpPr>
            <p:nvPr/>
          </p:nvSpPr>
          <p:spPr bwMode="gray">
            <a:xfrm>
              <a:off x="1930" y="2526"/>
              <a:ext cx="864" cy="287"/>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zh-CN" altLang="en-US">
                  <a:solidFill>
                    <a:schemeClr val="hlink"/>
                  </a:solidFill>
                  <a:latin typeface="Arial" charset="0"/>
                  <a:ea typeface="宋体" pitchFamily="2" charset="-122"/>
                </a:rPr>
                <a:t> </a:t>
              </a:r>
              <a:r>
                <a:rPr kumimoji="0" lang="zh-CN" altLang="en-US">
                  <a:solidFill>
                    <a:srgbClr val="FF0000"/>
                  </a:solidFill>
                  <a:latin typeface="Arial" charset="0"/>
                  <a:ea typeface="宋体" pitchFamily="2" charset="-122"/>
                </a:rPr>
                <a:t>3、企业规模偏小，企业竞争加剧。</a:t>
              </a:r>
            </a:p>
          </p:txBody>
        </p:sp>
        <p:sp>
          <p:nvSpPr>
            <p:cNvPr id="106528" name="_s1038"/>
            <p:cNvSpPr>
              <a:spLocks noChangeArrowheads="1"/>
            </p:cNvSpPr>
            <p:nvPr/>
          </p:nvSpPr>
          <p:spPr bwMode="gray">
            <a:xfrm>
              <a:off x="1930" y="2957"/>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b="0">
                  <a:solidFill>
                    <a:schemeClr val="tx1"/>
                  </a:solidFill>
                  <a:latin typeface="Arial" charset="0"/>
                  <a:ea typeface="宋体" pitchFamily="2" charset="-122"/>
                </a:rPr>
                <a:t> </a:t>
              </a:r>
              <a:r>
                <a:rPr kumimoji="0" lang="en-US" altLang="zh-CN" b="0">
                  <a:solidFill>
                    <a:srgbClr val="FF0000"/>
                  </a:solidFill>
                  <a:latin typeface="Arial" charset="0"/>
                  <a:ea typeface="宋体" pitchFamily="2" charset="-122"/>
                </a:rPr>
                <a:t>4</a:t>
              </a:r>
              <a:r>
                <a:rPr kumimoji="0" lang="zh-CN" altLang="en-US" b="0">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行业地方保护严重，市场环境有待改善。</a:t>
              </a:r>
            </a:p>
          </p:txBody>
        </p:sp>
        <p:sp>
          <p:nvSpPr>
            <p:cNvPr id="106529" name="_s1039"/>
            <p:cNvSpPr>
              <a:spLocks noChangeArrowheads="1"/>
            </p:cNvSpPr>
            <p:nvPr/>
          </p:nvSpPr>
          <p:spPr bwMode="gray">
            <a:xfrm>
              <a:off x="1930" y="3389"/>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 5</a:t>
              </a:r>
              <a:r>
                <a:rPr kumimoji="0" lang="zh-CN" altLang="en-US">
                  <a:solidFill>
                    <a:srgbClr val="FF0000"/>
                  </a:solidFill>
                  <a:latin typeface="Arial" charset="0"/>
                  <a:ea typeface="宋体" pitchFamily="2" charset="-122"/>
                </a:rPr>
                <a:t>、全国无统一的收费标准，压价竞争现象严重。</a:t>
              </a:r>
            </a:p>
          </p:txBody>
        </p:sp>
        <p:sp>
          <p:nvSpPr>
            <p:cNvPr id="106530" name="_s1040"/>
            <p:cNvSpPr>
              <a:spLocks noChangeArrowheads="1"/>
            </p:cNvSpPr>
            <p:nvPr/>
          </p:nvSpPr>
          <p:spPr bwMode="gray">
            <a:xfrm>
              <a:off x="1930" y="3821"/>
              <a:ext cx="863"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chemeClr val="hlink"/>
                  </a:solidFill>
                  <a:latin typeface="Arial" charset="0"/>
                  <a:ea typeface="宋体" pitchFamily="2" charset="-122"/>
                </a:rPr>
                <a:t> </a:t>
              </a:r>
              <a:r>
                <a:rPr kumimoji="0" lang="en-US" altLang="zh-CN">
                  <a:solidFill>
                    <a:srgbClr val="FF0000"/>
                  </a:solidFill>
                  <a:latin typeface="Arial" charset="0"/>
                  <a:ea typeface="宋体" pitchFamily="2" charset="-122"/>
                </a:rPr>
                <a:t>6 </a:t>
              </a:r>
              <a:r>
                <a:rPr kumimoji="0" lang="zh-CN" altLang="en-US">
                  <a:solidFill>
                    <a:srgbClr val="FF0000"/>
                  </a:solidFill>
                  <a:latin typeface="Arial" charset="0"/>
                  <a:ea typeface="宋体" pitchFamily="2" charset="-122"/>
                </a:rPr>
                <a:t>、协会的作用有待进一步加强。</a:t>
              </a:r>
            </a:p>
          </p:txBody>
        </p:sp>
      </p:grpSp>
      <p:sp>
        <p:nvSpPr>
          <p:cNvPr id="106499" name="Rectangle 18"/>
          <p:cNvSpPr>
            <a:spLocks noChangeArrowheads="1"/>
          </p:cNvSpPr>
          <p:nvPr/>
        </p:nvSpPr>
        <p:spPr bwMode="gray">
          <a:xfrm>
            <a:off x="4016375" y="2179638"/>
            <a:ext cx="5889625" cy="396875"/>
          </a:xfrm>
          <a:prstGeom prst="rect">
            <a:avLst/>
          </a:prstGeom>
          <a:solidFill>
            <a:srgbClr val="66CCFF"/>
          </a:solidFill>
          <a:ln w="9525">
            <a:noFill/>
            <a:miter lim="800000"/>
            <a:headEnd/>
            <a:tailEnd/>
          </a:ln>
        </p:spPr>
        <p:txBody>
          <a:bodyPr>
            <a:spAutoFit/>
          </a:bodyPr>
          <a:lstStyle/>
          <a:p>
            <a:pPr>
              <a:spcBef>
                <a:spcPct val="0"/>
              </a:spcBef>
            </a:pPr>
            <a:r>
              <a:rPr kumimoji="0" lang="en-US" altLang="zh-CN">
                <a:solidFill>
                  <a:srgbClr val="FF0000"/>
                </a:solidFill>
                <a:latin typeface="Arial" charset="0"/>
                <a:ea typeface="宋体" pitchFamily="2" charset="-122"/>
              </a:rPr>
              <a:t>1</a:t>
            </a:r>
            <a:r>
              <a:rPr kumimoji="0" lang="zh-CN" altLang="en-US">
                <a:solidFill>
                  <a:srgbClr val="FF0000"/>
                </a:solidFill>
                <a:latin typeface="Arial" charset="0"/>
                <a:ea typeface="宋体" pitchFamily="2" charset="-122"/>
              </a:rPr>
              <a:t> 、造价工程师法律地位较低。</a:t>
            </a:r>
          </a:p>
        </p:txBody>
      </p:sp>
      <p:sp>
        <p:nvSpPr>
          <p:cNvPr id="90131" name="AutoShape 19"/>
          <p:cNvSpPr>
            <a:spLocks noChangeArrowheads="1"/>
          </p:cNvSpPr>
          <p:nvPr/>
        </p:nvSpPr>
        <p:spPr bwMode="gray">
          <a:xfrm>
            <a:off x="128588" y="2060575"/>
            <a:ext cx="1871662" cy="3168650"/>
          </a:xfrm>
          <a:prstGeom prst="wedgeRoundRectCallout">
            <a:avLst>
              <a:gd name="adj1" fmla="val 151356"/>
              <a:gd name="adj2" fmla="val -38528"/>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注册会计师有注册会计师法做支撑、监理工程师有质量条例等法规做支撑，与他们相比，造价工程师在工程建设中的法律地位较低。</a:t>
            </a:r>
          </a:p>
          <a:p>
            <a:pPr algn="ctr">
              <a:spcBef>
                <a:spcPct val="0"/>
              </a:spcBef>
            </a:pPr>
            <a:endParaRPr kumimoji="0" lang="zh-CN" altLang="en-US" sz="1800" b="0">
              <a:solidFill>
                <a:schemeClr val="tx1"/>
              </a:solidFill>
              <a:latin typeface="Arial" charset="0"/>
              <a:ea typeface="宋体" pitchFamily="2" charset="-122"/>
            </a:endParaRPr>
          </a:p>
        </p:txBody>
      </p:sp>
      <p:sp>
        <p:nvSpPr>
          <p:cNvPr id="90132" name="AutoShape 20"/>
          <p:cNvSpPr>
            <a:spLocks noChangeArrowheads="1"/>
          </p:cNvSpPr>
          <p:nvPr/>
        </p:nvSpPr>
        <p:spPr bwMode="gray">
          <a:xfrm>
            <a:off x="200025" y="1989138"/>
            <a:ext cx="2087563" cy="2951162"/>
          </a:xfrm>
          <a:prstGeom prst="wedgeRoundRectCallout">
            <a:avLst>
              <a:gd name="adj1" fmla="val 121181"/>
              <a:gd name="adj2" fmla="val -12991"/>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工程造价咨询业务与审计、会计等业务存在交叉，外部环境有恶化的趋势，行业的吸引力下降。</a:t>
            </a:r>
            <a:endParaRPr kumimoji="0" lang="en-US"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b="0">
              <a:solidFill>
                <a:schemeClr val="tx1"/>
              </a:solidFill>
              <a:latin typeface="Arial" charset="0"/>
              <a:ea typeface="宋体" pitchFamily="2" charset="-122"/>
            </a:endParaRPr>
          </a:p>
        </p:txBody>
      </p:sp>
      <p:sp>
        <p:nvSpPr>
          <p:cNvPr id="90133" name="AutoShape 21"/>
          <p:cNvSpPr>
            <a:spLocks noChangeArrowheads="1"/>
          </p:cNvSpPr>
          <p:nvPr/>
        </p:nvSpPr>
        <p:spPr bwMode="gray">
          <a:xfrm>
            <a:off x="633413" y="2133600"/>
            <a:ext cx="2087562" cy="3816350"/>
          </a:xfrm>
          <a:prstGeom prst="wedgeRoundRectCallout">
            <a:avLst>
              <a:gd name="adj1" fmla="val 110306"/>
              <a:gd name="adj2" fmla="val -8319"/>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与会计、工程设计、工程咨询等行业相比，工程造价咨询企业规模偏小，产业集中度偏低，且呈下降趋势，企业竞争加剧。</a:t>
            </a:r>
            <a:r>
              <a:rPr kumimoji="0" lang="en-US" altLang="zh-CN" sz="1800" b="0">
                <a:solidFill>
                  <a:schemeClr val="accent2"/>
                </a:solidFill>
                <a:latin typeface="Arial" charset="0"/>
                <a:ea typeface="宋体" pitchFamily="2" charset="-122"/>
              </a:rPr>
              <a:t> </a:t>
            </a:r>
          </a:p>
          <a:p>
            <a:pPr>
              <a:spcBef>
                <a:spcPct val="0"/>
              </a:spcBef>
            </a:pPr>
            <a:endParaRPr kumimoji="0" lang="en-US"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b="0">
              <a:solidFill>
                <a:schemeClr val="tx1"/>
              </a:solidFill>
              <a:latin typeface="Arial" charset="0"/>
              <a:ea typeface="宋体" pitchFamily="2" charset="-122"/>
            </a:endParaRPr>
          </a:p>
        </p:txBody>
      </p:sp>
      <p:sp>
        <p:nvSpPr>
          <p:cNvPr id="90134" name="AutoShape 22"/>
          <p:cNvSpPr>
            <a:spLocks noChangeArrowheads="1"/>
          </p:cNvSpPr>
          <p:nvPr/>
        </p:nvSpPr>
        <p:spPr bwMode="gray">
          <a:xfrm>
            <a:off x="273050" y="2060575"/>
            <a:ext cx="2087563" cy="3816350"/>
          </a:xfrm>
          <a:prstGeom prst="wedgeRoundRectCallout">
            <a:avLst>
              <a:gd name="adj1" fmla="val 125667"/>
              <a:gd name="adj2" fmla="val 13769"/>
              <a:gd name="adj3" fmla="val 16667"/>
            </a:avLst>
          </a:prstGeom>
          <a:solidFill>
            <a:srgbClr val="CCFFCC">
              <a:alpha val="98822"/>
            </a:srgbClr>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有些省，甚至县要求外地甲级企业必须在当地注册分支机构方可备案，或为承接属地项目设置前置条件。</a:t>
            </a:r>
            <a:endParaRPr kumimoji="0" lang="zh-CN" altLang="zh-CN" sz="1800">
              <a:solidFill>
                <a:srgbClr val="FF3300"/>
              </a:solidFill>
              <a:latin typeface="Arial" charset="0"/>
              <a:ea typeface="宋体" pitchFamily="2" charset="-122"/>
            </a:endParaRPr>
          </a:p>
          <a:p>
            <a:pPr>
              <a:spcBef>
                <a:spcPct val="0"/>
              </a:spcBef>
            </a:pPr>
            <a:endParaRPr kumimoji="0" lang="en-US" altLang="zh-CN" sz="1800" b="0">
              <a:solidFill>
                <a:schemeClr val="accent2"/>
              </a:solidFill>
              <a:latin typeface="Arial" charset="0"/>
              <a:ea typeface="宋体" pitchFamily="2" charset="-122"/>
            </a:endParaRPr>
          </a:p>
          <a:p>
            <a:pPr>
              <a:spcBef>
                <a:spcPct val="0"/>
              </a:spcBef>
            </a:pPr>
            <a:endParaRPr kumimoji="0" lang="en-US"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b="0">
              <a:solidFill>
                <a:schemeClr val="tx1"/>
              </a:solidFill>
              <a:latin typeface="Arial" charset="0"/>
              <a:ea typeface="宋体" pitchFamily="2" charset="-122"/>
            </a:endParaRPr>
          </a:p>
        </p:txBody>
      </p:sp>
      <p:sp>
        <p:nvSpPr>
          <p:cNvPr id="90135" name="AutoShape 23"/>
          <p:cNvSpPr>
            <a:spLocks noChangeArrowheads="1"/>
          </p:cNvSpPr>
          <p:nvPr/>
        </p:nvSpPr>
        <p:spPr bwMode="gray">
          <a:xfrm>
            <a:off x="273050" y="1989138"/>
            <a:ext cx="2160588" cy="3960812"/>
          </a:xfrm>
          <a:prstGeom prst="wedgeRoundRectCallout">
            <a:avLst>
              <a:gd name="adj1" fmla="val 120685"/>
              <a:gd name="adj2" fmla="val 29801"/>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因无全国统一的收费标准，致使大多项目通过压标压价的方式确定价格，再由于企业规模偏小，产业集中度低等现实问题，给委托方压价带来方便。</a:t>
            </a:r>
            <a:endParaRPr kumimoji="0" lang="zh-CN" altLang="zh-CN" sz="1800">
              <a:solidFill>
                <a:srgbClr val="FF3300"/>
              </a:solidFill>
              <a:latin typeface="Arial" charset="0"/>
              <a:ea typeface="宋体" pitchFamily="2" charset="-122"/>
            </a:endParaRPr>
          </a:p>
          <a:p>
            <a:pPr>
              <a:spcBef>
                <a:spcPct val="0"/>
              </a:spcBef>
            </a:pPr>
            <a:endParaRPr kumimoji="0" lang="en-US" altLang="zh-CN" sz="1800" b="0">
              <a:solidFill>
                <a:schemeClr val="accent2"/>
              </a:solidFill>
              <a:latin typeface="Arial" charset="0"/>
              <a:ea typeface="宋体" pitchFamily="2" charset="-122"/>
            </a:endParaRPr>
          </a:p>
          <a:p>
            <a:pPr>
              <a:spcBef>
                <a:spcPct val="0"/>
              </a:spcBef>
            </a:pPr>
            <a:endParaRPr kumimoji="0" lang="en-US"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b="0">
              <a:solidFill>
                <a:schemeClr val="tx1"/>
              </a:solidFill>
              <a:latin typeface="Arial" charset="0"/>
              <a:ea typeface="宋体" pitchFamily="2" charset="-122"/>
            </a:endParaRPr>
          </a:p>
        </p:txBody>
      </p:sp>
      <p:sp>
        <p:nvSpPr>
          <p:cNvPr id="90136" name="AutoShape 24"/>
          <p:cNvSpPr>
            <a:spLocks noChangeArrowheads="1"/>
          </p:cNvSpPr>
          <p:nvPr/>
        </p:nvSpPr>
        <p:spPr bwMode="gray">
          <a:xfrm>
            <a:off x="415925" y="1989138"/>
            <a:ext cx="2160588" cy="3960812"/>
          </a:xfrm>
          <a:prstGeom prst="wedgeRoundRectCallout">
            <a:avLst>
              <a:gd name="adj1" fmla="val 113630"/>
              <a:gd name="adj2" fmla="val 46671"/>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各级协会要积极发挥协会在协助政府部门在立法、标准制订方面的作用，并在行业自律、诚信建设、党建工作和文化建设、税制改革等方面发挥导向作用、反映行业诉求。</a:t>
            </a:r>
            <a:endParaRPr kumimoji="0" lang="en-US"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a:solidFill>
                <a:srgbClr val="FF3300"/>
              </a:solidFill>
              <a:latin typeface="Arial" charset="0"/>
              <a:ea typeface="宋体" pitchFamily="2" charset="-122"/>
            </a:endParaRPr>
          </a:p>
        </p:txBody>
      </p:sp>
      <p:grpSp>
        <p:nvGrpSpPr>
          <p:cNvPr id="106506" name="组合 4"/>
          <p:cNvGrpSpPr>
            <a:grpSpLocks/>
          </p:cNvGrpSpPr>
          <p:nvPr/>
        </p:nvGrpSpPr>
        <p:grpSpPr bwMode="auto">
          <a:xfrm>
            <a:off x="685800" y="422275"/>
            <a:ext cx="5273675" cy="642938"/>
            <a:chOff x="632383" y="422260"/>
            <a:chExt cx="4868311" cy="642941"/>
          </a:xfrm>
        </p:grpSpPr>
        <p:pic>
          <p:nvPicPr>
            <p:cNvPr id="10651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651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28" name="矩形 2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06507" name="组合 10"/>
          <p:cNvGrpSpPr>
            <a:grpSpLocks/>
          </p:cNvGrpSpPr>
          <p:nvPr/>
        </p:nvGrpSpPr>
        <p:grpSpPr bwMode="auto">
          <a:xfrm>
            <a:off x="7024688" y="428625"/>
            <a:ext cx="2571750" cy="515938"/>
            <a:chOff x="1728197" y="65592"/>
            <a:chExt cx="4239831" cy="515869"/>
          </a:xfrm>
        </p:grpSpPr>
        <p:sp>
          <p:nvSpPr>
            <p:cNvPr id="30" name="同侧圆角矩形 2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3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31"/>
                                        </p:tgtEl>
                                        <p:attrNameLst>
                                          <p:attrName>style.visibility</p:attrName>
                                        </p:attrNameLst>
                                      </p:cBhvr>
                                      <p:to>
                                        <p:strVal val="visible"/>
                                      </p:to>
                                    </p:set>
                                    <p:anim calcmode="lin" valueType="num">
                                      <p:cBhvr additive="base">
                                        <p:cTn id="7" dur="500" fill="hold"/>
                                        <p:tgtEl>
                                          <p:spTgt spid="90131"/>
                                        </p:tgtEl>
                                        <p:attrNameLst>
                                          <p:attrName>ppt_x</p:attrName>
                                        </p:attrNameLst>
                                      </p:cBhvr>
                                      <p:tavLst>
                                        <p:tav tm="0">
                                          <p:val>
                                            <p:strVal val="#ppt_x"/>
                                          </p:val>
                                        </p:tav>
                                        <p:tav tm="100000">
                                          <p:val>
                                            <p:strVal val="#ppt_x"/>
                                          </p:val>
                                        </p:tav>
                                      </p:tavLst>
                                    </p:anim>
                                    <p:anim calcmode="lin" valueType="num">
                                      <p:cBhvr additive="base">
                                        <p:cTn id="8" dur="500" fill="hold"/>
                                        <p:tgtEl>
                                          <p:spTgt spid="901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32"/>
                                        </p:tgtEl>
                                        <p:attrNameLst>
                                          <p:attrName>style.visibility</p:attrName>
                                        </p:attrNameLst>
                                      </p:cBhvr>
                                      <p:to>
                                        <p:strVal val="visible"/>
                                      </p:to>
                                    </p:set>
                                    <p:anim calcmode="lin" valueType="num">
                                      <p:cBhvr additive="base">
                                        <p:cTn id="13" dur="500" fill="hold"/>
                                        <p:tgtEl>
                                          <p:spTgt spid="90132"/>
                                        </p:tgtEl>
                                        <p:attrNameLst>
                                          <p:attrName>ppt_x</p:attrName>
                                        </p:attrNameLst>
                                      </p:cBhvr>
                                      <p:tavLst>
                                        <p:tav tm="0">
                                          <p:val>
                                            <p:strVal val="#ppt_x"/>
                                          </p:val>
                                        </p:tav>
                                        <p:tav tm="100000">
                                          <p:val>
                                            <p:strVal val="#ppt_x"/>
                                          </p:val>
                                        </p:tav>
                                      </p:tavLst>
                                    </p:anim>
                                    <p:anim calcmode="lin" valueType="num">
                                      <p:cBhvr additive="base">
                                        <p:cTn id="14" dur="500" fill="hold"/>
                                        <p:tgtEl>
                                          <p:spTgt spid="901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0133"/>
                                        </p:tgtEl>
                                        <p:attrNameLst>
                                          <p:attrName>style.visibility</p:attrName>
                                        </p:attrNameLst>
                                      </p:cBhvr>
                                      <p:to>
                                        <p:strVal val="visible"/>
                                      </p:to>
                                    </p:set>
                                    <p:animEffect transition="in" filter="box(in)">
                                      <p:cBhvr>
                                        <p:cTn id="19" dur="500"/>
                                        <p:tgtEl>
                                          <p:spTgt spid="901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0134"/>
                                        </p:tgtEl>
                                        <p:attrNameLst>
                                          <p:attrName>style.visibility</p:attrName>
                                        </p:attrNameLst>
                                      </p:cBhvr>
                                      <p:to>
                                        <p:strVal val="visible"/>
                                      </p:to>
                                    </p:set>
                                    <p:animEffect transition="in" filter="checkerboard(across)">
                                      <p:cBhvr>
                                        <p:cTn id="24" dur="500"/>
                                        <p:tgtEl>
                                          <p:spTgt spid="901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0135"/>
                                        </p:tgtEl>
                                        <p:attrNameLst>
                                          <p:attrName>style.visibility</p:attrName>
                                        </p:attrNameLst>
                                      </p:cBhvr>
                                      <p:to>
                                        <p:strVal val="visible"/>
                                      </p:to>
                                    </p:set>
                                    <p:anim calcmode="lin" valueType="num">
                                      <p:cBhvr additive="base">
                                        <p:cTn id="29" dur="500" fill="hold"/>
                                        <p:tgtEl>
                                          <p:spTgt spid="90135"/>
                                        </p:tgtEl>
                                        <p:attrNameLst>
                                          <p:attrName>ppt_x</p:attrName>
                                        </p:attrNameLst>
                                      </p:cBhvr>
                                      <p:tavLst>
                                        <p:tav tm="0">
                                          <p:val>
                                            <p:strVal val="0-#ppt_w/2"/>
                                          </p:val>
                                        </p:tav>
                                        <p:tav tm="100000">
                                          <p:val>
                                            <p:strVal val="#ppt_x"/>
                                          </p:val>
                                        </p:tav>
                                      </p:tavLst>
                                    </p:anim>
                                    <p:anim calcmode="lin" valueType="num">
                                      <p:cBhvr additive="base">
                                        <p:cTn id="30" dur="500" fill="hold"/>
                                        <p:tgtEl>
                                          <p:spTgt spid="9013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0136"/>
                                        </p:tgtEl>
                                        <p:attrNameLst>
                                          <p:attrName>style.visibility</p:attrName>
                                        </p:attrNameLst>
                                      </p:cBhvr>
                                      <p:to>
                                        <p:strVal val="visible"/>
                                      </p:to>
                                    </p:set>
                                    <p:anim calcmode="lin" valueType="num">
                                      <p:cBhvr additive="base">
                                        <p:cTn id="35" dur="500" fill="hold"/>
                                        <p:tgtEl>
                                          <p:spTgt spid="90136"/>
                                        </p:tgtEl>
                                        <p:attrNameLst>
                                          <p:attrName>ppt_x</p:attrName>
                                        </p:attrNameLst>
                                      </p:cBhvr>
                                      <p:tavLst>
                                        <p:tav tm="0">
                                          <p:val>
                                            <p:strVal val="1+#ppt_w/2"/>
                                          </p:val>
                                        </p:tav>
                                        <p:tav tm="100000">
                                          <p:val>
                                            <p:strVal val="#ppt_x"/>
                                          </p:val>
                                        </p:tav>
                                      </p:tavLst>
                                    </p:anim>
                                    <p:anim calcmode="lin" valueType="num">
                                      <p:cBhvr additive="base">
                                        <p:cTn id="36" dur="500" fill="hold"/>
                                        <p:tgtEl>
                                          <p:spTgt spid="90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1" grpId="0" animBg="1"/>
      <p:bldP spid="90132" grpId="0" animBg="1"/>
      <p:bldP spid="90133" grpId="0" animBg="1"/>
      <p:bldP spid="90134" grpId="0" animBg="1"/>
      <p:bldP spid="90135" grpId="0" animBg="1"/>
      <p:bldP spid="9013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7522" name="Organization Chart 6"/>
          <p:cNvGrpSpPr>
            <a:grpSpLocks/>
          </p:cNvGrpSpPr>
          <p:nvPr/>
        </p:nvGrpSpPr>
        <p:grpSpPr bwMode="auto">
          <a:xfrm>
            <a:off x="-23813" y="1341438"/>
            <a:ext cx="9906001" cy="4751387"/>
            <a:chOff x="1354" y="1230"/>
            <a:chExt cx="1440" cy="3742"/>
          </a:xfrm>
        </p:grpSpPr>
        <p:sp>
          <p:nvSpPr>
            <p:cNvPr id="107543" name="AutoShape 7"/>
            <p:cNvSpPr>
              <a:spLocks noChangeAspect="1" noChangeArrowheads="1" noTextEdit="1"/>
            </p:cNvSpPr>
            <p:nvPr/>
          </p:nvSpPr>
          <p:spPr bwMode="auto">
            <a:xfrm>
              <a:off x="1354" y="1230"/>
              <a:ext cx="1440" cy="3742"/>
            </a:xfrm>
            <a:prstGeom prst="rect">
              <a:avLst/>
            </a:prstGeom>
            <a:noFill/>
            <a:ln w="9525">
              <a:noFill/>
              <a:miter lim="800000"/>
              <a:headEnd/>
              <a:tailEnd/>
            </a:ln>
          </p:spPr>
          <p:txBody>
            <a:bodyPr/>
            <a:lstStyle/>
            <a:p>
              <a:endParaRPr lang="zh-CN" altLang="en-US"/>
            </a:p>
          </p:txBody>
        </p:sp>
        <p:cxnSp>
          <p:nvCxnSpPr>
            <p:cNvPr id="107544" name="_s2052"/>
            <p:cNvCxnSpPr>
              <a:cxnSpLocks noChangeShapeType="1"/>
              <a:stCxn id="107560" idx="1"/>
              <a:endCxn id="107552" idx="2"/>
            </p:cNvCxnSpPr>
            <p:nvPr/>
          </p:nvCxnSpPr>
          <p:spPr bwMode="auto">
            <a:xfrm rot="10800000">
              <a:off x="1786" y="1517"/>
              <a:ext cx="144" cy="3312"/>
            </a:xfrm>
            <a:prstGeom prst="bentConnector2">
              <a:avLst/>
            </a:prstGeom>
            <a:noFill/>
            <a:ln w="28575">
              <a:solidFill>
                <a:schemeClr val="tx1"/>
              </a:solidFill>
              <a:miter lim="800000"/>
              <a:headEnd/>
              <a:tailEnd/>
            </a:ln>
          </p:spPr>
        </p:cxnSp>
        <p:cxnSp>
          <p:nvCxnSpPr>
            <p:cNvPr id="107545" name="_s2053"/>
            <p:cNvCxnSpPr>
              <a:cxnSpLocks noChangeShapeType="1"/>
              <a:stCxn id="107559" idx="1"/>
              <a:endCxn id="107552" idx="2"/>
            </p:cNvCxnSpPr>
            <p:nvPr/>
          </p:nvCxnSpPr>
          <p:spPr bwMode="auto">
            <a:xfrm rot="10800000">
              <a:off x="1786" y="1517"/>
              <a:ext cx="144" cy="2880"/>
            </a:xfrm>
            <a:prstGeom prst="bentConnector2">
              <a:avLst/>
            </a:prstGeom>
            <a:noFill/>
            <a:ln w="28575">
              <a:solidFill>
                <a:schemeClr val="tx1"/>
              </a:solidFill>
              <a:miter lim="800000"/>
              <a:headEnd/>
              <a:tailEnd/>
            </a:ln>
          </p:spPr>
        </p:cxnSp>
        <p:cxnSp>
          <p:nvCxnSpPr>
            <p:cNvPr id="107546" name="_s2054"/>
            <p:cNvCxnSpPr>
              <a:cxnSpLocks noChangeShapeType="1"/>
              <a:stCxn id="107558" idx="1"/>
              <a:endCxn id="107552" idx="2"/>
            </p:cNvCxnSpPr>
            <p:nvPr/>
          </p:nvCxnSpPr>
          <p:spPr bwMode="auto">
            <a:xfrm rot="10800000">
              <a:off x="1786" y="1517"/>
              <a:ext cx="144" cy="2448"/>
            </a:xfrm>
            <a:prstGeom prst="bentConnector2">
              <a:avLst/>
            </a:prstGeom>
            <a:noFill/>
            <a:ln w="28575">
              <a:solidFill>
                <a:schemeClr val="tx1"/>
              </a:solidFill>
              <a:miter lim="800000"/>
              <a:headEnd/>
              <a:tailEnd/>
            </a:ln>
          </p:spPr>
        </p:cxnSp>
        <p:cxnSp>
          <p:nvCxnSpPr>
            <p:cNvPr id="107547" name="_s2055"/>
            <p:cNvCxnSpPr>
              <a:cxnSpLocks noChangeShapeType="1"/>
              <a:stCxn id="107557" idx="1"/>
              <a:endCxn id="107552" idx="2"/>
            </p:cNvCxnSpPr>
            <p:nvPr/>
          </p:nvCxnSpPr>
          <p:spPr bwMode="auto">
            <a:xfrm rot="10800000">
              <a:off x="1786" y="1517"/>
              <a:ext cx="144" cy="2016"/>
            </a:xfrm>
            <a:prstGeom prst="bentConnector2">
              <a:avLst/>
            </a:prstGeom>
            <a:noFill/>
            <a:ln w="28575">
              <a:solidFill>
                <a:schemeClr val="tx1"/>
              </a:solidFill>
              <a:miter lim="800000"/>
              <a:headEnd/>
              <a:tailEnd/>
            </a:ln>
          </p:spPr>
        </p:cxnSp>
        <p:cxnSp>
          <p:nvCxnSpPr>
            <p:cNvPr id="107548" name="_s2056"/>
            <p:cNvCxnSpPr>
              <a:cxnSpLocks noChangeShapeType="1"/>
              <a:stCxn id="107556" idx="1"/>
              <a:endCxn id="107552" idx="2"/>
            </p:cNvCxnSpPr>
            <p:nvPr/>
          </p:nvCxnSpPr>
          <p:spPr bwMode="auto">
            <a:xfrm rot="10800000">
              <a:off x="1786" y="1517"/>
              <a:ext cx="144" cy="1585"/>
            </a:xfrm>
            <a:prstGeom prst="bentConnector2">
              <a:avLst/>
            </a:prstGeom>
            <a:noFill/>
            <a:ln w="28575">
              <a:solidFill>
                <a:schemeClr val="tx1"/>
              </a:solidFill>
              <a:miter lim="800000"/>
              <a:headEnd/>
              <a:tailEnd/>
            </a:ln>
          </p:spPr>
        </p:cxnSp>
        <p:cxnSp>
          <p:nvCxnSpPr>
            <p:cNvPr id="107549" name="_s2057"/>
            <p:cNvCxnSpPr>
              <a:cxnSpLocks noChangeShapeType="1"/>
              <a:stCxn id="107555" idx="1"/>
              <a:endCxn id="107552" idx="2"/>
            </p:cNvCxnSpPr>
            <p:nvPr/>
          </p:nvCxnSpPr>
          <p:spPr bwMode="auto">
            <a:xfrm rot="10800000">
              <a:off x="1786" y="1517"/>
              <a:ext cx="144" cy="1153"/>
            </a:xfrm>
            <a:prstGeom prst="bentConnector2">
              <a:avLst/>
            </a:prstGeom>
            <a:noFill/>
            <a:ln w="28575">
              <a:solidFill>
                <a:schemeClr val="tx1"/>
              </a:solidFill>
              <a:miter lim="800000"/>
              <a:headEnd/>
              <a:tailEnd/>
            </a:ln>
          </p:spPr>
        </p:cxnSp>
        <p:cxnSp>
          <p:nvCxnSpPr>
            <p:cNvPr id="107550" name="_s2058"/>
            <p:cNvCxnSpPr>
              <a:cxnSpLocks noChangeShapeType="1"/>
              <a:stCxn id="107554" idx="1"/>
              <a:endCxn id="107552" idx="2"/>
            </p:cNvCxnSpPr>
            <p:nvPr/>
          </p:nvCxnSpPr>
          <p:spPr bwMode="auto">
            <a:xfrm rot="10800000">
              <a:off x="1786" y="1517"/>
              <a:ext cx="144" cy="721"/>
            </a:xfrm>
            <a:prstGeom prst="bentConnector2">
              <a:avLst/>
            </a:prstGeom>
            <a:noFill/>
            <a:ln w="28575">
              <a:solidFill>
                <a:schemeClr val="tx1"/>
              </a:solidFill>
              <a:miter lim="800000"/>
              <a:headEnd/>
              <a:tailEnd/>
            </a:ln>
          </p:spPr>
        </p:cxnSp>
        <p:cxnSp>
          <p:nvCxnSpPr>
            <p:cNvPr id="107551" name="_s2059"/>
            <p:cNvCxnSpPr>
              <a:cxnSpLocks noChangeShapeType="1"/>
              <a:stCxn id="107553" idx="1"/>
              <a:endCxn id="107552" idx="2"/>
            </p:cNvCxnSpPr>
            <p:nvPr/>
          </p:nvCxnSpPr>
          <p:spPr bwMode="auto">
            <a:xfrm rot="10800000">
              <a:off x="1786" y="1517"/>
              <a:ext cx="144" cy="289"/>
            </a:xfrm>
            <a:prstGeom prst="bentConnector2">
              <a:avLst/>
            </a:prstGeom>
            <a:noFill/>
            <a:ln w="28575">
              <a:solidFill>
                <a:schemeClr val="tx1"/>
              </a:solidFill>
              <a:miter lim="800000"/>
              <a:headEnd/>
              <a:tailEnd/>
            </a:ln>
          </p:spPr>
        </p:cxnSp>
        <p:sp>
          <p:nvSpPr>
            <p:cNvPr id="107552" name="_s2060"/>
            <p:cNvSpPr>
              <a:spLocks noChangeArrowheads="1"/>
            </p:cNvSpPr>
            <p:nvPr/>
          </p:nvSpPr>
          <p:spPr bwMode="gray">
            <a:xfrm>
              <a:off x="1354" y="1230"/>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lgn="ctr">
                <a:spcBef>
                  <a:spcPct val="0"/>
                </a:spcBef>
              </a:pPr>
              <a:r>
                <a:rPr kumimoji="0" lang="zh-CN" altLang="en-US">
                  <a:solidFill>
                    <a:srgbClr val="FF0000"/>
                  </a:solidFill>
                  <a:latin typeface="Arial" charset="0"/>
                  <a:ea typeface="宋体" pitchFamily="2" charset="-122"/>
                </a:rPr>
                <a:t>（二）分类看</a:t>
              </a:r>
              <a:r>
                <a:rPr kumimoji="0" lang="en-US" altLang="zh-CN">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施工企业反映的问题</a:t>
              </a:r>
            </a:p>
          </p:txBody>
        </p:sp>
        <p:sp>
          <p:nvSpPr>
            <p:cNvPr id="107553" name="_s2061"/>
            <p:cNvSpPr>
              <a:spLocks noChangeArrowheads="1"/>
            </p:cNvSpPr>
            <p:nvPr/>
          </p:nvSpPr>
          <p:spPr bwMode="gray">
            <a:xfrm>
              <a:off x="1930" y="1662"/>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lgn="ctr">
                <a:spcBef>
                  <a:spcPct val="0"/>
                </a:spcBef>
              </a:pPr>
              <a:endParaRPr kumimoji="0" lang="en-US" altLang="zh-CN">
                <a:solidFill>
                  <a:srgbClr val="FF0000"/>
                </a:solidFill>
                <a:latin typeface="Arial" charset="0"/>
                <a:ea typeface="宋体" pitchFamily="2" charset="-122"/>
              </a:endParaRPr>
            </a:p>
            <a:p>
              <a:pPr algn="ctr">
                <a:spcBef>
                  <a:spcPct val="0"/>
                </a:spcBef>
              </a:pPr>
              <a:endParaRPr kumimoji="0" lang="zh-CN" altLang="en-US" b="0">
                <a:solidFill>
                  <a:schemeClr val="tx1"/>
                </a:solidFill>
                <a:latin typeface="Arial" charset="0"/>
                <a:ea typeface="宋体" pitchFamily="2" charset="-122"/>
              </a:endParaRPr>
            </a:p>
          </p:txBody>
        </p:sp>
        <p:sp>
          <p:nvSpPr>
            <p:cNvPr id="107554" name="_s2062"/>
            <p:cNvSpPr>
              <a:spLocks noChangeArrowheads="1"/>
            </p:cNvSpPr>
            <p:nvPr/>
          </p:nvSpPr>
          <p:spPr bwMode="gray">
            <a:xfrm>
              <a:off x="1930" y="2094"/>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2</a:t>
              </a:r>
              <a:r>
                <a:rPr kumimoji="0" lang="zh-CN" altLang="en-US">
                  <a:solidFill>
                    <a:srgbClr val="FF0000"/>
                  </a:solidFill>
                  <a:latin typeface="Arial" charset="0"/>
                  <a:ea typeface="宋体" pitchFamily="2" charset="-122"/>
                </a:rPr>
                <a:t>、 定额的修订不够及时，工程计价信息时效性差。</a:t>
              </a:r>
            </a:p>
          </p:txBody>
        </p:sp>
        <p:sp>
          <p:nvSpPr>
            <p:cNvPr id="107555" name="_s2063"/>
            <p:cNvSpPr>
              <a:spLocks noChangeArrowheads="1"/>
            </p:cNvSpPr>
            <p:nvPr/>
          </p:nvSpPr>
          <p:spPr bwMode="gray">
            <a:xfrm>
              <a:off x="1930" y="2526"/>
              <a:ext cx="864" cy="287"/>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3</a:t>
              </a:r>
              <a:r>
                <a:rPr kumimoji="0" lang="zh-CN" altLang="en-US">
                  <a:solidFill>
                    <a:srgbClr val="FF0000"/>
                  </a:solidFill>
                  <a:latin typeface="Arial" charset="0"/>
                  <a:ea typeface="宋体" pitchFamily="2" charset="-122"/>
                </a:rPr>
                <a:t> 、招标控制价的公布缺乏明细，部分项目偏低。</a:t>
              </a:r>
            </a:p>
          </p:txBody>
        </p:sp>
        <p:sp>
          <p:nvSpPr>
            <p:cNvPr id="107556" name="_s2064"/>
            <p:cNvSpPr>
              <a:spLocks noChangeArrowheads="1"/>
            </p:cNvSpPr>
            <p:nvPr/>
          </p:nvSpPr>
          <p:spPr bwMode="gray">
            <a:xfrm>
              <a:off x="1930" y="2957"/>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4</a:t>
              </a:r>
              <a:r>
                <a:rPr kumimoji="0" lang="zh-CN" altLang="en-US">
                  <a:solidFill>
                    <a:srgbClr val="FF0000"/>
                  </a:solidFill>
                  <a:latin typeface="Arial" charset="0"/>
                  <a:ea typeface="宋体" pitchFamily="2" charset="-122"/>
                </a:rPr>
                <a:t>、恶意压价竞争和不合理的低价中标现象严重。</a:t>
              </a:r>
            </a:p>
          </p:txBody>
        </p:sp>
        <p:sp>
          <p:nvSpPr>
            <p:cNvPr id="107557" name="_s2065"/>
            <p:cNvSpPr>
              <a:spLocks noChangeArrowheads="1"/>
            </p:cNvSpPr>
            <p:nvPr/>
          </p:nvSpPr>
          <p:spPr bwMode="gray">
            <a:xfrm>
              <a:off x="1930" y="3389"/>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5</a:t>
              </a:r>
              <a:r>
                <a:rPr kumimoji="0" lang="zh-CN" altLang="en-US" b="0">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人工费的调整不够及时。</a:t>
              </a:r>
            </a:p>
          </p:txBody>
        </p:sp>
        <p:sp>
          <p:nvSpPr>
            <p:cNvPr id="107558" name="_s2066"/>
            <p:cNvSpPr>
              <a:spLocks noChangeArrowheads="1"/>
            </p:cNvSpPr>
            <p:nvPr/>
          </p:nvSpPr>
          <p:spPr bwMode="gray">
            <a:xfrm>
              <a:off x="1930" y="3821"/>
              <a:ext cx="863"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6</a:t>
              </a:r>
              <a:r>
                <a:rPr kumimoji="0" lang="zh-CN" altLang="en-US" b="0">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工程进度款的支付得不到保证。</a:t>
              </a:r>
            </a:p>
          </p:txBody>
        </p:sp>
        <p:sp>
          <p:nvSpPr>
            <p:cNvPr id="107559" name="_s2067"/>
            <p:cNvSpPr>
              <a:spLocks noChangeArrowheads="1"/>
            </p:cNvSpPr>
            <p:nvPr/>
          </p:nvSpPr>
          <p:spPr bwMode="gray">
            <a:xfrm>
              <a:off x="1930" y="4253"/>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7</a:t>
              </a:r>
              <a:r>
                <a:rPr kumimoji="0" lang="zh-CN" altLang="en-US">
                  <a:solidFill>
                    <a:srgbClr val="FF0000"/>
                  </a:solidFill>
                  <a:latin typeface="Arial" charset="0"/>
                  <a:ea typeface="宋体" pitchFamily="2" charset="-122"/>
                </a:rPr>
                <a:t>、 故意拖延竣工结算现象严重，结算周期过长。</a:t>
              </a:r>
            </a:p>
          </p:txBody>
        </p:sp>
        <p:sp>
          <p:nvSpPr>
            <p:cNvPr id="107560" name="_s2068"/>
            <p:cNvSpPr>
              <a:spLocks noChangeArrowheads="1"/>
            </p:cNvSpPr>
            <p:nvPr/>
          </p:nvSpPr>
          <p:spPr bwMode="gray">
            <a:xfrm>
              <a:off x="1930" y="4685"/>
              <a:ext cx="864" cy="287"/>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b="0">
                  <a:solidFill>
                    <a:srgbClr val="FF0000"/>
                  </a:solidFill>
                  <a:latin typeface="Arial" charset="0"/>
                  <a:ea typeface="宋体" pitchFamily="2" charset="-122"/>
                </a:rPr>
                <a:t>8</a:t>
              </a:r>
              <a:r>
                <a:rPr kumimoji="0" lang="zh-CN" altLang="en-US" b="0">
                  <a:solidFill>
                    <a:srgbClr val="FF0000"/>
                  </a:solidFill>
                  <a:latin typeface="Arial" charset="0"/>
                  <a:ea typeface="宋体" pitchFamily="2" charset="-122"/>
                </a:rPr>
                <a:t>、</a:t>
              </a:r>
              <a:r>
                <a:rPr kumimoji="0" lang="zh-CN" altLang="en-US">
                  <a:solidFill>
                    <a:srgbClr val="FF0000"/>
                  </a:solidFill>
                  <a:latin typeface="Arial" charset="0"/>
                  <a:ea typeface="宋体" pitchFamily="2" charset="-122"/>
                </a:rPr>
                <a:t>其他问题。</a:t>
              </a:r>
            </a:p>
          </p:txBody>
        </p:sp>
      </p:grpSp>
      <p:sp>
        <p:nvSpPr>
          <p:cNvPr id="107523" name="Rectangle 22"/>
          <p:cNvSpPr>
            <a:spLocks noChangeArrowheads="1"/>
          </p:cNvSpPr>
          <p:nvPr/>
        </p:nvSpPr>
        <p:spPr bwMode="gray">
          <a:xfrm>
            <a:off x="4016375" y="1963738"/>
            <a:ext cx="5257800" cy="396875"/>
          </a:xfrm>
          <a:prstGeom prst="rect">
            <a:avLst/>
          </a:prstGeom>
          <a:noFill/>
          <a:ln w="9525">
            <a:noFill/>
            <a:miter lim="800000"/>
            <a:headEnd/>
            <a:tailEnd/>
          </a:ln>
        </p:spPr>
        <p:txBody>
          <a:bodyPr>
            <a:spAutoFit/>
          </a:bodyPr>
          <a:lstStyle/>
          <a:p>
            <a:pPr>
              <a:spcBef>
                <a:spcPct val="0"/>
              </a:spcBef>
            </a:pPr>
            <a:r>
              <a:rPr kumimoji="0" lang="en-US" altLang="zh-CN">
                <a:solidFill>
                  <a:srgbClr val="FF0000"/>
                </a:solidFill>
                <a:latin typeface="Arial" charset="0"/>
                <a:ea typeface="宋体" pitchFamily="2" charset="-122"/>
              </a:rPr>
              <a:t>1</a:t>
            </a:r>
            <a:r>
              <a:rPr kumimoji="0" lang="zh-CN" altLang="en-US">
                <a:solidFill>
                  <a:srgbClr val="FF0000"/>
                </a:solidFill>
                <a:latin typeface="Arial" charset="0"/>
                <a:ea typeface="宋体" pitchFamily="2" charset="-122"/>
              </a:rPr>
              <a:t> 、施工企业缺乏上位法的保护。</a:t>
            </a:r>
          </a:p>
        </p:txBody>
      </p:sp>
      <p:sp>
        <p:nvSpPr>
          <p:cNvPr id="91159" name="AutoShape 23"/>
          <p:cNvSpPr>
            <a:spLocks noChangeArrowheads="1"/>
          </p:cNvSpPr>
          <p:nvPr/>
        </p:nvSpPr>
        <p:spPr bwMode="gray">
          <a:xfrm>
            <a:off x="273050" y="1855788"/>
            <a:ext cx="2447925" cy="3887787"/>
          </a:xfrm>
          <a:prstGeom prst="wedgeRoundRectCallout">
            <a:avLst>
              <a:gd name="adj1" fmla="val 101167"/>
              <a:gd name="adj2" fmla="val -37870"/>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由于工程价格管理缺乏上位法，施工企业的合法权益无法得到相关法律保护，导致招标时出现霸王条款，不履行合同或随意修改合同条款，无限转嫁各类风险，不按合同支付工程款等现象。</a:t>
            </a:r>
          </a:p>
        </p:txBody>
      </p:sp>
      <p:sp>
        <p:nvSpPr>
          <p:cNvPr id="91160" name="AutoShape 24"/>
          <p:cNvSpPr>
            <a:spLocks noChangeArrowheads="1"/>
          </p:cNvSpPr>
          <p:nvPr/>
        </p:nvSpPr>
        <p:spPr bwMode="gray">
          <a:xfrm>
            <a:off x="273050" y="2276475"/>
            <a:ext cx="2447925" cy="3887788"/>
          </a:xfrm>
          <a:prstGeom prst="wedgeRoundRectCallout">
            <a:avLst>
              <a:gd name="adj1" fmla="val 100907"/>
              <a:gd name="adj2" fmla="val -38361"/>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由于定额的修订补充不够及时，致使部分新项目无据可依，另外，工程计价信息的更新也不够及时。</a:t>
            </a:r>
          </a:p>
        </p:txBody>
      </p:sp>
      <p:sp>
        <p:nvSpPr>
          <p:cNvPr id="91161" name="AutoShape 25"/>
          <p:cNvSpPr>
            <a:spLocks noChangeArrowheads="1"/>
          </p:cNvSpPr>
          <p:nvPr/>
        </p:nvSpPr>
        <p:spPr bwMode="gray">
          <a:xfrm>
            <a:off x="0" y="1989138"/>
            <a:ext cx="2447925" cy="3887787"/>
          </a:xfrm>
          <a:prstGeom prst="wedgeRoundRectCallout">
            <a:avLst>
              <a:gd name="adj1" fmla="val 113037"/>
              <a:gd name="adj2" fmla="val -17537"/>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招标控制价的管理全国尚不统一，大多地区仅公布一个总数，没有明细。部分咨询企业在编制招标控制价时对施工措施方案考虑的不全面，甚至存在不公正的压价现象。</a:t>
            </a:r>
          </a:p>
        </p:txBody>
      </p:sp>
      <p:sp>
        <p:nvSpPr>
          <p:cNvPr id="91162" name="AutoShape 26"/>
          <p:cNvSpPr>
            <a:spLocks noChangeArrowheads="1"/>
          </p:cNvSpPr>
          <p:nvPr/>
        </p:nvSpPr>
        <p:spPr bwMode="gray">
          <a:xfrm>
            <a:off x="0" y="2420938"/>
            <a:ext cx="2808288" cy="3240087"/>
          </a:xfrm>
          <a:prstGeom prst="wedgeRoundRectCallout">
            <a:avLst>
              <a:gd name="adj1" fmla="val 90926"/>
              <a:gd name="adj2" fmla="val -8551"/>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招标人利用主体和优势地位进行恶意压价，压价竞争和不合理的低价中标现象严重，扰乱了市场秩序。</a:t>
            </a:r>
          </a:p>
        </p:txBody>
      </p:sp>
      <p:sp>
        <p:nvSpPr>
          <p:cNvPr id="91163" name="AutoShape 27"/>
          <p:cNvSpPr>
            <a:spLocks noChangeArrowheads="1"/>
          </p:cNvSpPr>
          <p:nvPr/>
        </p:nvSpPr>
        <p:spPr bwMode="gray">
          <a:xfrm>
            <a:off x="128588" y="2060575"/>
            <a:ext cx="2447925" cy="3887788"/>
          </a:xfrm>
          <a:prstGeom prst="wedgeRoundRectCallout">
            <a:avLst>
              <a:gd name="adj1" fmla="val 106032"/>
              <a:gd name="adj2" fmla="val 9125"/>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由于市场人工工资增长较快，劳务价格波动较大，定额人工单价调整没有及时跟进。</a:t>
            </a:r>
            <a:endParaRPr kumimoji="0" lang="zh-CN"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p:txBody>
      </p:sp>
      <p:sp>
        <p:nvSpPr>
          <p:cNvPr id="91164" name="AutoShape 28"/>
          <p:cNvSpPr>
            <a:spLocks noChangeArrowheads="1"/>
          </p:cNvSpPr>
          <p:nvPr/>
        </p:nvSpPr>
        <p:spPr bwMode="gray">
          <a:xfrm>
            <a:off x="200025" y="2133600"/>
            <a:ext cx="2447925" cy="3887788"/>
          </a:xfrm>
          <a:prstGeom prst="wedgeRoundRectCallout">
            <a:avLst>
              <a:gd name="adj1" fmla="val 103176"/>
              <a:gd name="adj2" fmla="val 20153"/>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在工程施工阶段，洽商、变更工程和工程索赔等工程费用不能及时计入工程进度款。另外，发包人故意拖延付款时限，使工程进度款的支付不及时，施工企业占用流动资金较多，资金压力较大。</a:t>
            </a:r>
            <a:endParaRPr kumimoji="0" lang="en-US" altLang="zh-CN" sz="1800">
              <a:solidFill>
                <a:srgbClr val="FF3300"/>
              </a:solidFill>
              <a:latin typeface="Arial" charset="0"/>
              <a:ea typeface="宋体" pitchFamily="2" charset="-122"/>
            </a:endParaRPr>
          </a:p>
          <a:p>
            <a:pPr>
              <a:spcBef>
                <a:spcPct val="0"/>
              </a:spcBef>
            </a:pPr>
            <a:endParaRPr kumimoji="0" lang="zh-CN"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p:txBody>
      </p:sp>
      <p:sp>
        <p:nvSpPr>
          <p:cNvPr id="91165" name="AutoShape 29"/>
          <p:cNvSpPr>
            <a:spLocks noChangeArrowheads="1"/>
          </p:cNvSpPr>
          <p:nvPr/>
        </p:nvSpPr>
        <p:spPr bwMode="gray">
          <a:xfrm>
            <a:off x="417513" y="2349500"/>
            <a:ext cx="2447925" cy="3887788"/>
          </a:xfrm>
          <a:prstGeom prst="wedgeRoundRectCallout">
            <a:avLst>
              <a:gd name="adj1" fmla="val 94356"/>
              <a:gd name="adj2" fmla="val 26847"/>
              <a:gd name="adj3" fmla="val 16667"/>
            </a:avLst>
          </a:prstGeom>
          <a:solidFill>
            <a:srgbClr val="CCFFCC"/>
          </a:solidFill>
          <a:ln w="38100">
            <a:solidFill>
              <a:schemeClr val="tx1"/>
            </a:solidFill>
            <a:miter lim="800000"/>
            <a:headEnd/>
            <a:tailEnd/>
          </a:ln>
        </p:spPr>
        <p:txBody>
          <a:bodyPr anchor="ctr"/>
          <a:lstStyle/>
          <a:p>
            <a:pPr>
              <a:spcBef>
                <a:spcPct val="0"/>
              </a:spcBef>
            </a:pPr>
            <a:r>
              <a:rPr kumimoji="0" lang="zh-CN" altLang="en-US" sz="1800">
                <a:solidFill>
                  <a:srgbClr val="FF3300"/>
                </a:solidFill>
                <a:latin typeface="Arial" charset="0"/>
                <a:ea typeface="宋体" pitchFamily="2" charset="-122"/>
              </a:rPr>
              <a:t>政府投资项目因资金不到位、开发商因为资金压力大均存在故意拖延工程竣工结算现象，大多项目的竣工结算周期在</a:t>
            </a:r>
            <a:r>
              <a:rPr kumimoji="0" lang="en-US" altLang="zh-CN" sz="1800">
                <a:solidFill>
                  <a:srgbClr val="FF3300"/>
                </a:solidFill>
                <a:latin typeface="Arial" charset="0"/>
                <a:ea typeface="宋体" pitchFamily="2" charset="-122"/>
              </a:rPr>
              <a:t>2-3</a:t>
            </a:r>
            <a:r>
              <a:rPr kumimoji="0" lang="zh-CN" altLang="en-US" sz="1800">
                <a:solidFill>
                  <a:srgbClr val="FF3300"/>
                </a:solidFill>
                <a:latin typeface="Arial" charset="0"/>
                <a:ea typeface="宋体" pitchFamily="2" charset="-122"/>
              </a:rPr>
              <a:t>年。</a:t>
            </a:r>
            <a:endParaRPr kumimoji="0" lang="en-US" altLang="zh-CN" sz="1800">
              <a:solidFill>
                <a:srgbClr val="FF3300"/>
              </a:solidFill>
              <a:latin typeface="Arial" charset="0"/>
              <a:ea typeface="宋体" pitchFamily="2" charset="-122"/>
            </a:endParaRPr>
          </a:p>
          <a:p>
            <a:pPr>
              <a:spcBef>
                <a:spcPct val="0"/>
              </a:spcBef>
            </a:pPr>
            <a:endParaRPr kumimoji="0" lang="en-US" altLang="zh-CN" sz="1800">
              <a:solidFill>
                <a:srgbClr val="FF3300"/>
              </a:solidFill>
              <a:latin typeface="Arial" charset="0"/>
              <a:ea typeface="宋体" pitchFamily="2" charset="-122"/>
            </a:endParaRPr>
          </a:p>
          <a:p>
            <a:pPr>
              <a:spcBef>
                <a:spcPct val="0"/>
              </a:spcBef>
            </a:pPr>
            <a:endParaRPr kumimoji="0" lang="zh-CN"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p:txBody>
      </p:sp>
      <p:sp>
        <p:nvSpPr>
          <p:cNvPr id="91166" name="AutoShape 30"/>
          <p:cNvSpPr>
            <a:spLocks noChangeArrowheads="1"/>
          </p:cNvSpPr>
          <p:nvPr/>
        </p:nvSpPr>
        <p:spPr bwMode="gray">
          <a:xfrm>
            <a:off x="561975" y="2493963"/>
            <a:ext cx="2447925" cy="3887787"/>
          </a:xfrm>
          <a:prstGeom prst="wedgeRoundRectCallout">
            <a:avLst>
              <a:gd name="adj1" fmla="val 87093"/>
              <a:gd name="adj2" fmla="val 35421"/>
              <a:gd name="adj3" fmla="val 16667"/>
            </a:avLst>
          </a:prstGeom>
          <a:solidFill>
            <a:srgbClr val="CCFFCC"/>
          </a:solidFill>
          <a:ln w="38100">
            <a:solidFill>
              <a:schemeClr val="tx1"/>
            </a:solidFill>
            <a:miter lim="800000"/>
            <a:headEnd/>
            <a:tailEnd/>
          </a:ln>
        </p:spPr>
        <p:txBody>
          <a:bodyPr anchor="ctr"/>
          <a:lstStyle/>
          <a:p>
            <a:pPr>
              <a:spcBef>
                <a:spcPct val="0"/>
              </a:spcBef>
            </a:pPr>
            <a:endParaRPr kumimoji="0" lang="en-US" altLang="zh-CN" sz="1800">
              <a:solidFill>
                <a:srgbClr val="FF3300"/>
              </a:solidFill>
              <a:latin typeface="Arial" charset="0"/>
              <a:ea typeface="宋体" pitchFamily="2" charset="-122"/>
            </a:endParaRPr>
          </a:p>
          <a:p>
            <a:pPr>
              <a:spcBef>
                <a:spcPct val="0"/>
              </a:spcBef>
            </a:pPr>
            <a:r>
              <a:rPr kumimoji="0" lang="zh-CN" altLang="en-US" sz="1800">
                <a:solidFill>
                  <a:srgbClr val="FF3300"/>
                </a:solidFill>
                <a:latin typeface="Arial" charset="0"/>
                <a:ea typeface="宋体" pitchFamily="2" charset="-122"/>
              </a:rPr>
              <a:t>一是质量保证金太高，压款周期较长；二是市场管理不规范，大多地区存在地方保护现象；三是地方政府出台文件，以各种保证金及服务费的形式收取费用，加重企业负担。</a:t>
            </a:r>
          </a:p>
          <a:p>
            <a:pPr>
              <a:spcBef>
                <a:spcPct val="0"/>
              </a:spcBef>
            </a:pPr>
            <a:endParaRPr kumimoji="0" lang="en-US" altLang="zh-CN" sz="1800">
              <a:solidFill>
                <a:srgbClr val="FF3300"/>
              </a:solidFill>
              <a:latin typeface="Arial" charset="0"/>
              <a:ea typeface="宋体" pitchFamily="2" charset="-122"/>
            </a:endParaRPr>
          </a:p>
          <a:p>
            <a:pPr>
              <a:spcBef>
                <a:spcPct val="0"/>
              </a:spcBef>
            </a:pPr>
            <a:endParaRPr kumimoji="0" lang="zh-CN" altLang="zh-CN" sz="1800">
              <a:solidFill>
                <a:srgbClr val="FF3300"/>
              </a:solidFill>
              <a:latin typeface="Arial" charset="0"/>
              <a:ea typeface="宋体" pitchFamily="2" charset="-122"/>
            </a:endParaRPr>
          </a:p>
          <a:p>
            <a:pPr>
              <a:spcBef>
                <a:spcPct val="0"/>
              </a:spcBef>
            </a:pPr>
            <a:endParaRPr kumimoji="0" lang="zh-CN" altLang="en-US" sz="1800">
              <a:solidFill>
                <a:srgbClr val="FF3300"/>
              </a:solidFill>
              <a:latin typeface="Arial" charset="0"/>
              <a:ea typeface="宋体" pitchFamily="2" charset="-122"/>
            </a:endParaRPr>
          </a:p>
        </p:txBody>
      </p:sp>
      <p:grpSp>
        <p:nvGrpSpPr>
          <p:cNvPr id="107532" name="组合 4"/>
          <p:cNvGrpSpPr>
            <a:grpSpLocks/>
          </p:cNvGrpSpPr>
          <p:nvPr/>
        </p:nvGrpSpPr>
        <p:grpSpPr bwMode="auto">
          <a:xfrm>
            <a:off x="685800" y="422275"/>
            <a:ext cx="5273675" cy="642938"/>
            <a:chOff x="632383" y="422260"/>
            <a:chExt cx="4868311" cy="642941"/>
          </a:xfrm>
        </p:grpSpPr>
        <p:pic>
          <p:nvPicPr>
            <p:cNvPr id="10754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754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4" name="矩形 33"/>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07533" name="组合 10"/>
          <p:cNvGrpSpPr>
            <a:grpSpLocks/>
          </p:cNvGrpSpPr>
          <p:nvPr/>
        </p:nvGrpSpPr>
        <p:grpSpPr bwMode="auto">
          <a:xfrm>
            <a:off x="7024688" y="428625"/>
            <a:ext cx="2571750" cy="515938"/>
            <a:chOff x="1728197" y="65592"/>
            <a:chExt cx="4239831" cy="515869"/>
          </a:xfrm>
        </p:grpSpPr>
        <p:sp>
          <p:nvSpPr>
            <p:cNvPr id="39" name="同侧圆角矩形 38"/>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40"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59"/>
                                        </p:tgtEl>
                                        <p:attrNameLst>
                                          <p:attrName>style.visibility</p:attrName>
                                        </p:attrNameLst>
                                      </p:cBhvr>
                                      <p:to>
                                        <p:strVal val="visible"/>
                                      </p:to>
                                    </p:set>
                                    <p:anim calcmode="lin" valueType="num">
                                      <p:cBhvr additive="base">
                                        <p:cTn id="7" dur="500" fill="hold"/>
                                        <p:tgtEl>
                                          <p:spTgt spid="91159"/>
                                        </p:tgtEl>
                                        <p:attrNameLst>
                                          <p:attrName>ppt_x</p:attrName>
                                        </p:attrNameLst>
                                      </p:cBhvr>
                                      <p:tavLst>
                                        <p:tav tm="0">
                                          <p:val>
                                            <p:strVal val="#ppt_x"/>
                                          </p:val>
                                        </p:tav>
                                        <p:tav tm="100000">
                                          <p:val>
                                            <p:strVal val="#ppt_x"/>
                                          </p:val>
                                        </p:tav>
                                      </p:tavLst>
                                    </p:anim>
                                    <p:anim calcmode="lin" valueType="num">
                                      <p:cBhvr additive="base">
                                        <p:cTn id="8" dur="500" fill="hold"/>
                                        <p:tgtEl>
                                          <p:spTgt spid="911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60"/>
                                        </p:tgtEl>
                                        <p:attrNameLst>
                                          <p:attrName>style.visibility</p:attrName>
                                        </p:attrNameLst>
                                      </p:cBhvr>
                                      <p:to>
                                        <p:strVal val="visible"/>
                                      </p:to>
                                    </p:set>
                                    <p:anim calcmode="lin" valueType="num">
                                      <p:cBhvr additive="base">
                                        <p:cTn id="13" dur="500" fill="hold"/>
                                        <p:tgtEl>
                                          <p:spTgt spid="91160"/>
                                        </p:tgtEl>
                                        <p:attrNameLst>
                                          <p:attrName>ppt_x</p:attrName>
                                        </p:attrNameLst>
                                      </p:cBhvr>
                                      <p:tavLst>
                                        <p:tav tm="0">
                                          <p:val>
                                            <p:strVal val="#ppt_x"/>
                                          </p:val>
                                        </p:tav>
                                        <p:tav tm="100000">
                                          <p:val>
                                            <p:strVal val="#ppt_x"/>
                                          </p:val>
                                        </p:tav>
                                      </p:tavLst>
                                    </p:anim>
                                    <p:anim calcmode="lin" valueType="num">
                                      <p:cBhvr additive="base">
                                        <p:cTn id="14" dur="500" fill="hold"/>
                                        <p:tgtEl>
                                          <p:spTgt spid="911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61"/>
                                        </p:tgtEl>
                                        <p:attrNameLst>
                                          <p:attrName>style.visibility</p:attrName>
                                        </p:attrNameLst>
                                      </p:cBhvr>
                                      <p:to>
                                        <p:strVal val="visible"/>
                                      </p:to>
                                    </p:set>
                                    <p:anim calcmode="lin" valueType="num">
                                      <p:cBhvr additive="base">
                                        <p:cTn id="19" dur="500" fill="hold"/>
                                        <p:tgtEl>
                                          <p:spTgt spid="91161"/>
                                        </p:tgtEl>
                                        <p:attrNameLst>
                                          <p:attrName>ppt_x</p:attrName>
                                        </p:attrNameLst>
                                      </p:cBhvr>
                                      <p:tavLst>
                                        <p:tav tm="0">
                                          <p:val>
                                            <p:strVal val="#ppt_x"/>
                                          </p:val>
                                        </p:tav>
                                        <p:tav tm="100000">
                                          <p:val>
                                            <p:strVal val="#ppt_x"/>
                                          </p:val>
                                        </p:tav>
                                      </p:tavLst>
                                    </p:anim>
                                    <p:anim calcmode="lin" valueType="num">
                                      <p:cBhvr additive="base">
                                        <p:cTn id="20" dur="500" fill="hold"/>
                                        <p:tgtEl>
                                          <p:spTgt spid="9116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62"/>
                                        </p:tgtEl>
                                        <p:attrNameLst>
                                          <p:attrName>style.visibility</p:attrName>
                                        </p:attrNameLst>
                                      </p:cBhvr>
                                      <p:to>
                                        <p:strVal val="visible"/>
                                      </p:to>
                                    </p:set>
                                    <p:anim calcmode="lin" valueType="num">
                                      <p:cBhvr additive="base">
                                        <p:cTn id="25" dur="500" fill="hold"/>
                                        <p:tgtEl>
                                          <p:spTgt spid="91162"/>
                                        </p:tgtEl>
                                        <p:attrNameLst>
                                          <p:attrName>ppt_x</p:attrName>
                                        </p:attrNameLst>
                                      </p:cBhvr>
                                      <p:tavLst>
                                        <p:tav tm="0">
                                          <p:val>
                                            <p:strVal val="#ppt_x"/>
                                          </p:val>
                                        </p:tav>
                                        <p:tav tm="100000">
                                          <p:val>
                                            <p:strVal val="#ppt_x"/>
                                          </p:val>
                                        </p:tav>
                                      </p:tavLst>
                                    </p:anim>
                                    <p:anim calcmode="lin" valueType="num">
                                      <p:cBhvr additive="base">
                                        <p:cTn id="26"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63"/>
                                        </p:tgtEl>
                                        <p:attrNameLst>
                                          <p:attrName>style.visibility</p:attrName>
                                        </p:attrNameLst>
                                      </p:cBhvr>
                                      <p:to>
                                        <p:strVal val="visible"/>
                                      </p:to>
                                    </p:set>
                                    <p:anim calcmode="lin" valueType="num">
                                      <p:cBhvr additive="base">
                                        <p:cTn id="31" dur="500" fill="hold"/>
                                        <p:tgtEl>
                                          <p:spTgt spid="91163"/>
                                        </p:tgtEl>
                                        <p:attrNameLst>
                                          <p:attrName>ppt_x</p:attrName>
                                        </p:attrNameLst>
                                      </p:cBhvr>
                                      <p:tavLst>
                                        <p:tav tm="0">
                                          <p:val>
                                            <p:strVal val="#ppt_x"/>
                                          </p:val>
                                        </p:tav>
                                        <p:tav tm="100000">
                                          <p:val>
                                            <p:strVal val="#ppt_x"/>
                                          </p:val>
                                        </p:tav>
                                      </p:tavLst>
                                    </p:anim>
                                    <p:anim calcmode="lin" valueType="num">
                                      <p:cBhvr additive="base">
                                        <p:cTn id="32" dur="500" fill="hold"/>
                                        <p:tgtEl>
                                          <p:spTgt spid="9116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1164"/>
                                        </p:tgtEl>
                                        <p:attrNameLst>
                                          <p:attrName>style.visibility</p:attrName>
                                        </p:attrNameLst>
                                      </p:cBhvr>
                                      <p:to>
                                        <p:strVal val="visible"/>
                                      </p:to>
                                    </p:set>
                                    <p:anim calcmode="lin" valueType="num">
                                      <p:cBhvr additive="base">
                                        <p:cTn id="37" dur="500" fill="hold"/>
                                        <p:tgtEl>
                                          <p:spTgt spid="91164"/>
                                        </p:tgtEl>
                                        <p:attrNameLst>
                                          <p:attrName>ppt_x</p:attrName>
                                        </p:attrNameLst>
                                      </p:cBhvr>
                                      <p:tavLst>
                                        <p:tav tm="0">
                                          <p:val>
                                            <p:strVal val="#ppt_x"/>
                                          </p:val>
                                        </p:tav>
                                        <p:tav tm="100000">
                                          <p:val>
                                            <p:strVal val="#ppt_x"/>
                                          </p:val>
                                        </p:tav>
                                      </p:tavLst>
                                    </p:anim>
                                    <p:anim calcmode="lin" valueType="num">
                                      <p:cBhvr additive="base">
                                        <p:cTn id="38" dur="500" fill="hold"/>
                                        <p:tgtEl>
                                          <p:spTgt spid="911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1165"/>
                                        </p:tgtEl>
                                        <p:attrNameLst>
                                          <p:attrName>style.visibility</p:attrName>
                                        </p:attrNameLst>
                                      </p:cBhvr>
                                      <p:to>
                                        <p:strVal val="visible"/>
                                      </p:to>
                                    </p:set>
                                    <p:anim calcmode="lin" valueType="num">
                                      <p:cBhvr additive="base">
                                        <p:cTn id="43" dur="500" fill="hold"/>
                                        <p:tgtEl>
                                          <p:spTgt spid="91165"/>
                                        </p:tgtEl>
                                        <p:attrNameLst>
                                          <p:attrName>ppt_x</p:attrName>
                                        </p:attrNameLst>
                                      </p:cBhvr>
                                      <p:tavLst>
                                        <p:tav tm="0">
                                          <p:val>
                                            <p:strVal val="#ppt_x"/>
                                          </p:val>
                                        </p:tav>
                                        <p:tav tm="100000">
                                          <p:val>
                                            <p:strVal val="#ppt_x"/>
                                          </p:val>
                                        </p:tav>
                                      </p:tavLst>
                                    </p:anim>
                                    <p:anim calcmode="lin" valueType="num">
                                      <p:cBhvr additive="base">
                                        <p:cTn id="44" dur="500" fill="hold"/>
                                        <p:tgtEl>
                                          <p:spTgt spid="9116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1166"/>
                                        </p:tgtEl>
                                        <p:attrNameLst>
                                          <p:attrName>style.visibility</p:attrName>
                                        </p:attrNameLst>
                                      </p:cBhvr>
                                      <p:to>
                                        <p:strVal val="visible"/>
                                      </p:to>
                                    </p:set>
                                    <p:anim calcmode="lin" valueType="num">
                                      <p:cBhvr additive="base">
                                        <p:cTn id="49" dur="500" fill="hold"/>
                                        <p:tgtEl>
                                          <p:spTgt spid="91166"/>
                                        </p:tgtEl>
                                        <p:attrNameLst>
                                          <p:attrName>ppt_x</p:attrName>
                                        </p:attrNameLst>
                                      </p:cBhvr>
                                      <p:tavLst>
                                        <p:tav tm="0">
                                          <p:val>
                                            <p:strVal val="#ppt_x"/>
                                          </p:val>
                                        </p:tav>
                                        <p:tav tm="100000">
                                          <p:val>
                                            <p:strVal val="#ppt_x"/>
                                          </p:val>
                                        </p:tav>
                                      </p:tavLst>
                                    </p:anim>
                                    <p:anim calcmode="lin" valueType="num">
                                      <p:cBhvr additive="base">
                                        <p:cTn id="50" dur="500" fill="hold"/>
                                        <p:tgtEl>
                                          <p:spTgt spid="91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9" grpId="0" animBg="1"/>
      <p:bldP spid="91160" grpId="0" animBg="1"/>
      <p:bldP spid="91161" grpId="0" animBg="1"/>
      <p:bldP spid="91162" grpId="0" animBg="1"/>
      <p:bldP spid="91163" grpId="0" animBg="1"/>
      <p:bldP spid="91164" grpId="0" animBg="1"/>
      <p:bldP spid="91165" grpId="0" animBg="1"/>
      <p:bldP spid="9116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8546" name="Organization Chart 6"/>
          <p:cNvGrpSpPr>
            <a:grpSpLocks/>
          </p:cNvGrpSpPr>
          <p:nvPr/>
        </p:nvGrpSpPr>
        <p:grpSpPr bwMode="auto">
          <a:xfrm>
            <a:off x="87313" y="1484313"/>
            <a:ext cx="9818687" cy="4608512"/>
            <a:chOff x="1354" y="1230"/>
            <a:chExt cx="1440" cy="2447"/>
          </a:xfrm>
        </p:grpSpPr>
        <p:sp>
          <p:nvSpPr>
            <p:cNvPr id="108563" name="AutoShape 7"/>
            <p:cNvSpPr>
              <a:spLocks noChangeAspect="1" noChangeArrowheads="1" noTextEdit="1"/>
            </p:cNvSpPr>
            <p:nvPr/>
          </p:nvSpPr>
          <p:spPr bwMode="auto">
            <a:xfrm>
              <a:off x="1354" y="1230"/>
              <a:ext cx="1440" cy="2447"/>
            </a:xfrm>
            <a:prstGeom prst="rect">
              <a:avLst/>
            </a:prstGeom>
            <a:noFill/>
            <a:ln w="9525">
              <a:noFill/>
              <a:miter lim="800000"/>
              <a:headEnd/>
              <a:tailEnd/>
            </a:ln>
          </p:spPr>
          <p:txBody>
            <a:bodyPr/>
            <a:lstStyle/>
            <a:p>
              <a:endParaRPr lang="zh-CN" altLang="en-US"/>
            </a:p>
          </p:txBody>
        </p:sp>
        <p:cxnSp>
          <p:nvCxnSpPr>
            <p:cNvPr id="108564" name="_s3076"/>
            <p:cNvCxnSpPr>
              <a:cxnSpLocks noChangeShapeType="1"/>
              <a:stCxn id="108574" idx="1"/>
              <a:endCxn id="108569" idx="2"/>
            </p:cNvCxnSpPr>
            <p:nvPr/>
          </p:nvCxnSpPr>
          <p:spPr bwMode="auto">
            <a:xfrm rot="10800000">
              <a:off x="1801" y="1518"/>
              <a:ext cx="129" cy="2015"/>
            </a:xfrm>
            <a:prstGeom prst="bentConnector2">
              <a:avLst/>
            </a:prstGeom>
            <a:noFill/>
            <a:ln w="28575">
              <a:solidFill>
                <a:schemeClr val="tx1"/>
              </a:solidFill>
              <a:miter lim="800000"/>
              <a:headEnd/>
              <a:tailEnd/>
            </a:ln>
          </p:spPr>
        </p:cxnSp>
        <p:cxnSp>
          <p:nvCxnSpPr>
            <p:cNvPr id="108565" name="_s3077"/>
            <p:cNvCxnSpPr>
              <a:cxnSpLocks noChangeShapeType="1"/>
              <a:stCxn id="108573" idx="1"/>
              <a:endCxn id="108569" idx="2"/>
            </p:cNvCxnSpPr>
            <p:nvPr/>
          </p:nvCxnSpPr>
          <p:spPr bwMode="auto">
            <a:xfrm rot="10800000">
              <a:off x="1801" y="1518"/>
              <a:ext cx="129" cy="1583"/>
            </a:xfrm>
            <a:prstGeom prst="bentConnector2">
              <a:avLst/>
            </a:prstGeom>
            <a:noFill/>
            <a:ln w="28575">
              <a:solidFill>
                <a:schemeClr val="tx1"/>
              </a:solidFill>
              <a:miter lim="800000"/>
              <a:headEnd/>
              <a:tailEnd/>
            </a:ln>
          </p:spPr>
        </p:cxnSp>
        <p:cxnSp>
          <p:nvCxnSpPr>
            <p:cNvPr id="108566" name="_s3078"/>
            <p:cNvCxnSpPr>
              <a:cxnSpLocks noChangeShapeType="1"/>
              <a:stCxn id="108572" idx="1"/>
              <a:endCxn id="108569" idx="2"/>
            </p:cNvCxnSpPr>
            <p:nvPr/>
          </p:nvCxnSpPr>
          <p:spPr bwMode="auto">
            <a:xfrm rot="10800000">
              <a:off x="1801" y="1518"/>
              <a:ext cx="129" cy="1152"/>
            </a:xfrm>
            <a:prstGeom prst="bentConnector2">
              <a:avLst/>
            </a:prstGeom>
            <a:noFill/>
            <a:ln w="28575">
              <a:solidFill>
                <a:schemeClr val="tx1"/>
              </a:solidFill>
              <a:miter lim="800000"/>
              <a:headEnd/>
              <a:tailEnd/>
            </a:ln>
          </p:spPr>
        </p:cxnSp>
        <p:cxnSp>
          <p:nvCxnSpPr>
            <p:cNvPr id="108567" name="_s3079"/>
            <p:cNvCxnSpPr>
              <a:cxnSpLocks noChangeShapeType="1"/>
              <a:stCxn id="108571" idx="1"/>
              <a:endCxn id="108569" idx="2"/>
            </p:cNvCxnSpPr>
            <p:nvPr/>
          </p:nvCxnSpPr>
          <p:spPr bwMode="auto">
            <a:xfrm rot="10800000">
              <a:off x="1801" y="1518"/>
              <a:ext cx="129" cy="720"/>
            </a:xfrm>
            <a:prstGeom prst="bentConnector2">
              <a:avLst/>
            </a:prstGeom>
            <a:noFill/>
            <a:ln w="28575">
              <a:solidFill>
                <a:schemeClr val="tx1"/>
              </a:solidFill>
              <a:miter lim="800000"/>
              <a:headEnd/>
              <a:tailEnd/>
            </a:ln>
          </p:spPr>
        </p:cxnSp>
        <p:cxnSp>
          <p:nvCxnSpPr>
            <p:cNvPr id="108568" name="_s3080"/>
            <p:cNvCxnSpPr>
              <a:cxnSpLocks noChangeShapeType="1"/>
              <a:stCxn id="108570" idx="1"/>
              <a:endCxn id="108569" idx="2"/>
            </p:cNvCxnSpPr>
            <p:nvPr/>
          </p:nvCxnSpPr>
          <p:spPr bwMode="auto">
            <a:xfrm rot="10800000">
              <a:off x="1801" y="1518"/>
              <a:ext cx="129" cy="288"/>
            </a:xfrm>
            <a:prstGeom prst="bentConnector2">
              <a:avLst/>
            </a:prstGeom>
            <a:noFill/>
            <a:ln w="28575">
              <a:solidFill>
                <a:schemeClr val="tx1"/>
              </a:solidFill>
              <a:miter lim="800000"/>
              <a:headEnd/>
              <a:tailEnd/>
            </a:ln>
          </p:spPr>
        </p:cxnSp>
        <p:sp>
          <p:nvSpPr>
            <p:cNvPr id="108569" name="_s3081"/>
            <p:cNvSpPr>
              <a:spLocks noChangeArrowheads="1"/>
            </p:cNvSpPr>
            <p:nvPr/>
          </p:nvSpPr>
          <p:spPr bwMode="gray">
            <a:xfrm>
              <a:off x="1354" y="1230"/>
              <a:ext cx="893"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lgn="ctr">
                <a:spcBef>
                  <a:spcPct val="0"/>
                </a:spcBef>
              </a:pPr>
              <a:r>
                <a:rPr kumimoji="0" lang="zh-CN" altLang="en-US" sz="2300">
                  <a:solidFill>
                    <a:schemeClr val="hlink"/>
                  </a:solidFill>
                  <a:latin typeface="Arial" charset="0"/>
                  <a:ea typeface="宋体" pitchFamily="2" charset="-122"/>
                </a:rPr>
                <a:t>（</a:t>
              </a:r>
              <a:r>
                <a:rPr kumimoji="0" lang="zh-CN" altLang="en-US" sz="2300">
                  <a:solidFill>
                    <a:srgbClr val="FF0000"/>
                  </a:solidFill>
                  <a:latin typeface="Arial" charset="0"/>
                  <a:ea typeface="宋体" pitchFamily="2" charset="-122"/>
                </a:rPr>
                <a:t>二）分类看</a:t>
              </a:r>
              <a:r>
                <a:rPr kumimoji="0" lang="en-US" altLang="zh-CN" sz="2300">
                  <a:solidFill>
                    <a:srgbClr val="FF0000"/>
                  </a:solidFill>
                  <a:latin typeface="Arial" charset="0"/>
                  <a:ea typeface="宋体" pitchFamily="2" charset="-122"/>
                </a:rPr>
                <a:t>----</a:t>
              </a:r>
              <a:r>
                <a:rPr kumimoji="0" lang="zh-CN" altLang="en-US" sz="2300">
                  <a:solidFill>
                    <a:srgbClr val="FF0000"/>
                  </a:solidFill>
                  <a:latin typeface="Arial" charset="0"/>
                  <a:ea typeface="宋体" pitchFamily="2" charset="-122"/>
                </a:rPr>
                <a:t>工程造价管理机构反映的问题</a:t>
              </a:r>
            </a:p>
          </p:txBody>
        </p:sp>
        <p:sp>
          <p:nvSpPr>
            <p:cNvPr id="108570" name="_s3082"/>
            <p:cNvSpPr>
              <a:spLocks noChangeArrowheads="1"/>
            </p:cNvSpPr>
            <p:nvPr/>
          </p:nvSpPr>
          <p:spPr bwMode="gray">
            <a:xfrm>
              <a:off x="1930" y="1662"/>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pPr>
              <a:endParaRPr kumimoji="0" lang="en-US" altLang="zh-CN" sz="1600">
                <a:solidFill>
                  <a:srgbClr val="FF0000"/>
                </a:solidFill>
                <a:latin typeface="Arial" charset="0"/>
                <a:ea typeface="宋体" pitchFamily="2" charset="-122"/>
              </a:endParaRPr>
            </a:p>
            <a:p>
              <a:pPr algn="ctr">
                <a:spcBef>
                  <a:spcPct val="0"/>
                </a:spcBef>
              </a:pPr>
              <a:endParaRPr kumimoji="0" lang="zh-CN" altLang="en-US" sz="1600" b="0">
                <a:solidFill>
                  <a:schemeClr val="tx1"/>
                </a:solidFill>
                <a:latin typeface="Arial" charset="0"/>
                <a:ea typeface="宋体" pitchFamily="2" charset="-122"/>
              </a:endParaRPr>
            </a:p>
          </p:txBody>
        </p:sp>
        <p:sp>
          <p:nvSpPr>
            <p:cNvPr id="108571" name="_s3083"/>
            <p:cNvSpPr>
              <a:spLocks noChangeArrowheads="1"/>
            </p:cNvSpPr>
            <p:nvPr/>
          </p:nvSpPr>
          <p:spPr bwMode="gray">
            <a:xfrm>
              <a:off x="1930" y="2094"/>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2</a:t>
              </a:r>
              <a:r>
                <a:rPr kumimoji="0" lang="zh-CN" altLang="en-US">
                  <a:solidFill>
                    <a:srgbClr val="FF0000"/>
                  </a:solidFill>
                  <a:latin typeface="Arial" charset="0"/>
                  <a:ea typeface="宋体" pitchFamily="2" charset="-122"/>
                </a:rPr>
                <a:t>、工程计价定额修订不够及时。</a:t>
              </a:r>
            </a:p>
          </p:txBody>
        </p:sp>
        <p:sp>
          <p:nvSpPr>
            <p:cNvPr id="108572" name="_s3084"/>
            <p:cNvSpPr>
              <a:spLocks noChangeArrowheads="1"/>
            </p:cNvSpPr>
            <p:nvPr/>
          </p:nvSpPr>
          <p:spPr bwMode="gray">
            <a:xfrm>
              <a:off x="1930" y="2526"/>
              <a:ext cx="864" cy="287"/>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3</a:t>
              </a:r>
              <a:r>
                <a:rPr kumimoji="0" lang="zh-CN" altLang="en-US">
                  <a:solidFill>
                    <a:srgbClr val="FF0000"/>
                  </a:solidFill>
                  <a:latin typeface="Arial" charset="0"/>
                  <a:ea typeface="宋体" pitchFamily="2" charset="-122"/>
                </a:rPr>
                <a:t>、定额人工单价与市场人工工资不够协调。</a:t>
              </a:r>
            </a:p>
          </p:txBody>
        </p:sp>
        <p:sp>
          <p:nvSpPr>
            <p:cNvPr id="108573" name="_s3085"/>
            <p:cNvSpPr>
              <a:spLocks noChangeArrowheads="1"/>
            </p:cNvSpPr>
            <p:nvPr/>
          </p:nvSpPr>
          <p:spPr bwMode="gray">
            <a:xfrm>
              <a:off x="1930" y="2957"/>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4</a:t>
              </a:r>
              <a:r>
                <a:rPr kumimoji="0" lang="zh-CN" altLang="en-US">
                  <a:solidFill>
                    <a:srgbClr val="FF0000"/>
                  </a:solidFill>
                  <a:latin typeface="Arial" charset="0"/>
                  <a:ea typeface="宋体" pitchFamily="2" charset="-122"/>
                </a:rPr>
                <a:t>、造价信息采集难，更新慢，渠道不畅。</a:t>
              </a:r>
            </a:p>
          </p:txBody>
        </p:sp>
        <p:sp>
          <p:nvSpPr>
            <p:cNvPr id="108574" name="_s3086"/>
            <p:cNvSpPr>
              <a:spLocks noChangeArrowheads="1"/>
            </p:cNvSpPr>
            <p:nvPr/>
          </p:nvSpPr>
          <p:spPr bwMode="gray">
            <a:xfrm>
              <a:off x="1930" y="3389"/>
              <a:ext cx="864" cy="288"/>
            </a:xfrm>
            <a:prstGeom prst="roundRect">
              <a:avLst>
                <a:gd name="adj" fmla="val 16667"/>
              </a:avLst>
            </a:prstGeom>
            <a:solidFill>
              <a:srgbClr val="66CCFF"/>
            </a:solidFill>
            <a:ln w="9525">
              <a:solidFill>
                <a:schemeClr val="tx1"/>
              </a:solidFill>
              <a:round/>
              <a:headEnd/>
              <a:tailEnd/>
            </a:ln>
          </p:spPr>
          <p:txBody>
            <a:bodyPr wrap="none" lIns="0" tIns="0" rIns="0" bIns="0" anchor="ctr"/>
            <a:lstStyle/>
            <a:p>
              <a:pPr>
                <a:spcBef>
                  <a:spcPct val="0"/>
                </a:spcBef>
              </a:pPr>
              <a:r>
                <a:rPr kumimoji="0" lang="en-US" altLang="zh-CN">
                  <a:solidFill>
                    <a:srgbClr val="FF0000"/>
                  </a:solidFill>
                  <a:latin typeface="Arial" charset="0"/>
                  <a:ea typeface="宋体" pitchFamily="2" charset="-122"/>
                </a:rPr>
                <a:t>5</a:t>
              </a:r>
              <a:r>
                <a:rPr kumimoji="0" lang="zh-CN" altLang="en-US">
                  <a:solidFill>
                    <a:srgbClr val="FF0000"/>
                  </a:solidFill>
                  <a:latin typeface="Arial" charset="0"/>
                  <a:ea typeface="宋体" pitchFamily="2" charset="-122"/>
                </a:rPr>
                <a:t>、工程造价信息标准建设滞后。</a:t>
              </a:r>
            </a:p>
          </p:txBody>
        </p:sp>
        <p:sp>
          <p:nvSpPr>
            <p:cNvPr id="108575" name="Rectangle 16"/>
            <p:cNvSpPr>
              <a:spLocks noChangeArrowheads="1"/>
            </p:cNvSpPr>
            <p:nvPr/>
          </p:nvSpPr>
          <p:spPr bwMode="gray">
            <a:xfrm>
              <a:off x="1920" y="1689"/>
              <a:ext cx="874" cy="211"/>
            </a:xfrm>
            <a:prstGeom prst="rect">
              <a:avLst/>
            </a:prstGeom>
            <a:solidFill>
              <a:srgbClr val="66CCFF"/>
            </a:solidFill>
            <a:ln w="9525">
              <a:noFill/>
              <a:miter lim="800000"/>
              <a:headEnd/>
              <a:tailEnd/>
            </a:ln>
          </p:spPr>
          <p:txBody>
            <a:bodyPr>
              <a:spAutoFit/>
            </a:bodyPr>
            <a:lstStyle/>
            <a:p>
              <a:pPr>
                <a:spcBef>
                  <a:spcPct val="0"/>
                </a:spcBef>
              </a:pPr>
              <a:r>
                <a:rPr kumimoji="0" lang="en-US" altLang="zh-CN">
                  <a:solidFill>
                    <a:srgbClr val="FF0000"/>
                  </a:solidFill>
                  <a:latin typeface="Arial" charset="0"/>
                  <a:ea typeface="宋体" pitchFamily="2" charset="-122"/>
                </a:rPr>
                <a:t>1</a:t>
              </a:r>
              <a:r>
                <a:rPr kumimoji="0" lang="zh-CN" altLang="en-US">
                  <a:solidFill>
                    <a:srgbClr val="FF0000"/>
                  </a:solidFill>
                  <a:latin typeface="Arial" charset="0"/>
                  <a:ea typeface="宋体" pitchFamily="2" charset="-122"/>
                </a:rPr>
                <a:t>、工程造价管理机构职能缺乏法律依据。</a:t>
              </a:r>
            </a:p>
          </p:txBody>
        </p:sp>
      </p:grpSp>
      <p:sp>
        <p:nvSpPr>
          <p:cNvPr id="92177" name="AutoShape 17"/>
          <p:cNvSpPr>
            <a:spLocks noChangeArrowheads="1"/>
          </p:cNvSpPr>
          <p:nvPr/>
        </p:nvSpPr>
        <p:spPr bwMode="gray">
          <a:xfrm>
            <a:off x="200025" y="2133600"/>
            <a:ext cx="2592388" cy="3816350"/>
          </a:xfrm>
          <a:prstGeom prst="wedgeRoundRectCallout">
            <a:avLst>
              <a:gd name="adj1" fmla="val 95681"/>
              <a:gd name="adj2" fmla="val -38852"/>
              <a:gd name="adj3" fmla="val 16667"/>
            </a:avLst>
          </a:prstGeom>
          <a:solidFill>
            <a:srgbClr val="CCFFCC"/>
          </a:solidFill>
          <a:ln w="38100">
            <a:solidFill>
              <a:schemeClr val="tx1"/>
            </a:solidFill>
            <a:miter lim="800000"/>
            <a:headEnd/>
            <a:tailEnd/>
          </a:ln>
        </p:spPr>
        <p:txBody>
          <a:bodyPr anchor="ctr"/>
          <a:lstStyle/>
          <a:p>
            <a:pPr>
              <a:lnSpc>
                <a:spcPct val="80000"/>
              </a:lnSpc>
              <a:spcBef>
                <a:spcPct val="0"/>
              </a:spcBef>
              <a:buFont typeface="Wingdings" pitchFamily="2" charset="2"/>
              <a:buNone/>
            </a:pPr>
            <a:r>
              <a:rPr kumimoji="0" lang="zh-CN" altLang="en-US" sz="1800">
                <a:solidFill>
                  <a:srgbClr val="FF3300"/>
                </a:solidFill>
                <a:latin typeface="Arial" charset="0"/>
                <a:ea typeface="宋体" pitchFamily="2" charset="-122"/>
              </a:rPr>
              <a:t>工程造价管理机构的定位和工作职能缺乏依据，在工程造价管理的执法上缺乏有效的法律支撑，并导致工作经费不足，专业人员素质呈下降趋势。</a:t>
            </a:r>
          </a:p>
          <a:p>
            <a:pPr algn="ctr">
              <a:spcBef>
                <a:spcPct val="0"/>
              </a:spcBef>
            </a:pPr>
            <a:endParaRPr kumimoji="0" lang="zh-CN" altLang="en-US" sz="1800">
              <a:solidFill>
                <a:srgbClr val="FF3300"/>
              </a:solidFill>
              <a:latin typeface="Arial" charset="0"/>
              <a:ea typeface="宋体" pitchFamily="2" charset="-122"/>
            </a:endParaRPr>
          </a:p>
        </p:txBody>
      </p:sp>
      <p:sp>
        <p:nvSpPr>
          <p:cNvPr id="92178" name="AutoShape 18"/>
          <p:cNvSpPr>
            <a:spLocks noChangeArrowheads="1"/>
          </p:cNvSpPr>
          <p:nvPr/>
        </p:nvSpPr>
        <p:spPr bwMode="gray">
          <a:xfrm>
            <a:off x="273050" y="2205038"/>
            <a:ext cx="2592388" cy="3816350"/>
          </a:xfrm>
          <a:prstGeom prst="wedgeRoundRectCallout">
            <a:avLst>
              <a:gd name="adj1" fmla="val 92866"/>
              <a:gd name="adj2" fmla="val -19676"/>
              <a:gd name="adj3" fmla="val 16667"/>
            </a:avLst>
          </a:prstGeom>
          <a:solidFill>
            <a:srgbClr val="CCFFCC"/>
          </a:solidFill>
          <a:ln w="38100">
            <a:solidFill>
              <a:schemeClr val="tx1"/>
            </a:solidFill>
            <a:miter lim="800000"/>
            <a:headEnd/>
            <a:tailEnd/>
          </a:ln>
        </p:spPr>
        <p:txBody>
          <a:bodyPr anchor="ctr"/>
          <a:lstStyle/>
          <a:p>
            <a:pPr>
              <a:lnSpc>
                <a:spcPct val="80000"/>
              </a:lnSpc>
              <a:spcBef>
                <a:spcPct val="0"/>
              </a:spcBef>
              <a:buFont typeface="Wingdings" pitchFamily="2" charset="2"/>
              <a:buNone/>
            </a:pPr>
            <a:r>
              <a:rPr kumimoji="0" lang="zh-CN" altLang="en-US" sz="1800">
                <a:solidFill>
                  <a:srgbClr val="FF3300"/>
                </a:solidFill>
                <a:latin typeface="Arial" charset="0"/>
                <a:ea typeface="宋体" pitchFamily="2" charset="-122"/>
              </a:rPr>
              <a:t>反映新工艺、新材料、新技术的定额子目得不到及时的更新或补充。</a:t>
            </a:r>
          </a:p>
          <a:p>
            <a:pPr>
              <a:lnSpc>
                <a:spcPct val="80000"/>
              </a:lnSpc>
              <a:spcBef>
                <a:spcPct val="0"/>
              </a:spcBef>
              <a:buFont typeface="Wingdings" pitchFamily="2" charset="2"/>
              <a:buNone/>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a:solidFill>
                <a:srgbClr val="FF3300"/>
              </a:solidFill>
              <a:latin typeface="Arial" charset="0"/>
              <a:ea typeface="宋体" pitchFamily="2" charset="-122"/>
            </a:endParaRPr>
          </a:p>
        </p:txBody>
      </p:sp>
      <p:sp>
        <p:nvSpPr>
          <p:cNvPr id="92179" name="AutoShape 19"/>
          <p:cNvSpPr>
            <a:spLocks noChangeArrowheads="1"/>
          </p:cNvSpPr>
          <p:nvPr/>
        </p:nvSpPr>
        <p:spPr bwMode="gray">
          <a:xfrm>
            <a:off x="200025" y="2205038"/>
            <a:ext cx="2592388" cy="3816350"/>
          </a:xfrm>
          <a:prstGeom prst="wedgeRoundRectCallout">
            <a:avLst>
              <a:gd name="adj1" fmla="val 95745"/>
              <a:gd name="adj2" fmla="val 3162"/>
              <a:gd name="adj3" fmla="val 16667"/>
            </a:avLst>
          </a:prstGeom>
          <a:solidFill>
            <a:srgbClr val="CCFFCC"/>
          </a:solidFill>
          <a:ln w="38100">
            <a:solidFill>
              <a:schemeClr val="tx1"/>
            </a:solidFill>
            <a:miter lim="800000"/>
            <a:headEnd/>
            <a:tailEnd/>
          </a:ln>
        </p:spPr>
        <p:txBody>
          <a:bodyPr anchor="ctr"/>
          <a:lstStyle/>
          <a:p>
            <a:pPr>
              <a:lnSpc>
                <a:spcPct val="80000"/>
              </a:lnSpc>
              <a:spcBef>
                <a:spcPct val="0"/>
              </a:spcBef>
            </a:pPr>
            <a:r>
              <a:rPr kumimoji="0" lang="zh-CN" altLang="en-US" sz="1800">
                <a:solidFill>
                  <a:srgbClr val="FF3300"/>
                </a:solidFill>
                <a:latin typeface="Arial" charset="0"/>
                <a:ea typeface="宋体" pitchFamily="2" charset="-122"/>
              </a:rPr>
              <a:t>由于定额子目的人工单价涵盖的内容与市场人工工资涵盖的内容不同，以及历史原因造成的消耗量不够准确等原因，导致二者尚不够协调。</a:t>
            </a:r>
          </a:p>
          <a:p>
            <a:pPr>
              <a:lnSpc>
                <a:spcPct val="80000"/>
              </a:lnSpc>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a:solidFill>
                <a:srgbClr val="FF3300"/>
              </a:solidFill>
              <a:latin typeface="Arial" charset="0"/>
              <a:ea typeface="宋体" pitchFamily="2" charset="-122"/>
            </a:endParaRPr>
          </a:p>
        </p:txBody>
      </p:sp>
      <p:sp>
        <p:nvSpPr>
          <p:cNvPr id="92180" name="AutoShape 20"/>
          <p:cNvSpPr>
            <a:spLocks noChangeArrowheads="1"/>
          </p:cNvSpPr>
          <p:nvPr/>
        </p:nvSpPr>
        <p:spPr bwMode="gray">
          <a:xfrm>
            <a:off x="144463" y="2349500"/>
            <a:ext cx="2592387" cy="3816350"/>
          </a:xfrm>
          <a:prstGeom prst="wedgeRoundRectCallout">
            <a:avLst>
              <a:gd name="adj1" fmla="val 97949"/>
              <a:gd name="adj2" fmla="val 19676"/>
              <a:gd name="adj3" fmla="val 16667"/>
            </a:avLst>
          </a:prstGeom>
          <a:solidFill>
            <a:srgbClr val="CCFFFF"/>
          </a:solidFill>
          <a:ln w="38100">
            <a:solidFill>
              <a:schemeClr val="tx1"/>
            </a:solidFill>
            <a:miter lim="800000"/>
            <a:headEnd/>
            <a:tailEnd/>
          </a:ln>
        </p:spPr>
        <p:txBody>
          <a:bodyPr anchor="ctr"/>
          <a:lstStyle/>
          <a:p>
            <a:pPr>
              <a:lnSpc>
                <a:spcPct val="80000"/>
              </a:lnSpc>
              <a:spcBef>
                <a:spcPct val="0"/>
              </a:spcBef>
            </a:pPr>
            <a:r>
              <a:rPr kumimoji="0" lang="zh-CN" altLang="en-US" sz="1800">
                <a:solidFill>
                  <a:srgbClr val="FF3300"/>
                </a:solidFill>
                <a:latin typeface="Arial" charset="0"/>
                <a:ea typeface="宋体" pitchFamily="2" charset="-122"/>
              </a:rPr>
              <a:t>由于缺乏有效的制度保证和经费支持，工程造价信息的更新较慢，渠道不畅，采集困难。</a:t>
            </a:r>
          </a:p>
          <a:p>
            <a:pPr>
              <a:lnSpc>
                <a:spcPct val="80000"/>
              </a:lnSpc>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a:solidFill>
                <a:srgbClr val="FF3300"/>
              </a:solidFill>
              <a:latin typeface="Arial" charset="0"/>
              <a:ea typeface="宋体" pitchFamily="2" charset="-122"/>
            </a:endParaRPr>
          </a:p>
        </p:txBody>
      </p:sp>
      <p:sp>
        <p:nvSpPr>
          <p:cNvPr id="92181" name="AutoShape 21"/>
          <p:cNvSpPr>
            <a:spLocks noChangeArrowheads="1"/>
          </p:cNvSpPr>
          <p:nvPr/>
        </p:nvSpPr>
        <p:spPr bwMode="gray">
          <a:xfrm>
            <a:off x="288925" y="2493963"/>
            <a:ext cx="2592388" cy="3816350"/>
          </a:xfrm>
          <a:prstGeom prst="wedgeRoundRectCallout">
            <a:avLst>
              <a:gd name="adj1" fmla="val 91579"/>
              <a:gd name="adj2" fmla="val 36148"/>
              <a:gd name="adj3" fmla="val 16667"/>
            </a:avLst>
          </a:prstGeom>
          <a:solidFill>
            <a:srgbClr val="CCFFCC"/>
          </a:solidFill>
          <a:ln w="38100">
            <a:solidFill>
              <a:schemeClr val="tx1"/>
            </a:solidFill>
            <a:miter lim="800000"/>
            <a:headEnd/>
            <a:tailEnd/>
          </a:ln>
        </p:spPr>
        <p:txBody>
          <a:bodyPr anchor="ctr"/>
          <a:lstStyle/>
          <a:p>
            <a:pPr>
              <a:lnSpc>
                <a:spcPct val="80000"/>
              </a:lnSpc>
              <a:spcBef>
                <a:spcPct val="0"/>
              </a:spcBef>
            </a:pPr>
            <a:r>
              <a:rPr kumimoji="0" lang="zh-CN" altLang="en-US" sz="1800">
                <a:solidFill>
                  <a:srgbClr val="FF3300"/>
                </a:solidFill>
                <a:latin typeface="Arial" charset="0"/>
                <a:ea typeface="宋体" pitchFamily="2" charset="-122"/>
              </a:rPr>
              <a:t>工程造价信息的数据标准尚不完善，尚未形成全国范围内的数据共享。</a:t>
            </a:r>
          </a:p>
          <a:p>
            <a:pPr>
              <a:lnSpc>
                <a:spcPct val="80000"/>
              </a:lnSpc>
              <a:spcBef>
                <a:spcPct val="0"/>
              </a:spcBef>
            </a:pPr>
            <a:endParaRPr kumimoji="0" lang="zh-CN" altLang="en-US" sz="1800">
              <a:solidFill>
                <a:srgbClr val="FF3300"/>
              </a:solidFill>
              <a:latin typeface="Arial" charset="0"/>
              <a:ea typeface="宋体" pitchFamily="2" charset="-122"/>
            </a:endParaRPr>
          </a:p>
          <a:p>
            <a:pPr algn="ctr">
              <a:spcBef>
                <a:spcPct val="0"/>
              </a:spcBef>
            </a:pPr>
            <a:endParaRPr kumimoji="0" lang="zh-CN" altLang="en-US" sz="1800">
              <a:solidFill>
                <a:srgbClr val="FF3300"/>
              </a:solidFill>
              <a:latin typeface="Arial" charset="0"/>
              <a:ea typeface="宋体" pitchFamily="2" charset="-122"/>
            </a:endParaRPr>
          </a:p>
        </p:txBody>
      </p:sp>
      <p:grpSp>
        <p:nvGrpSpPr>
          <p:cNvPr id="108552" name="组合 4"/>
          <p:cNvGrpSpPr>
            <a:grpSpLocks/>
          </p:cNvGrpSpPr>
          <p:nvPr/>
        </p:nvGrpSpPr>
        <p:grpSpPr bwMode="auto">
          <a:xfrm>
            <a:off x="685800" y="422275"/>
            <a:ext cx="5273675" cy="642938"/>
            <a:chOff x="632383" y="422260"/>
            <a:chExt cx="4868311" cy="642941"/>
          </a:xfrm>
        </p:grpSpPr>
        <p:pic>
          <p:nvPicPr>
            <p:cNvPr id="10856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856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25" name="矩形 24"/>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08553" name="组合 10"/>
          <p:cNvGrpSpPr>
            <a:grpSpLocks/>
          </p:cNvGrpSpPr>
          <p:nvPr/>
        </p:nvGrpSpPr>
        <p:grpSpPr bwMode="auto">
          <a:xfrm>
            <a:off x="7024688" y="428625"/>
            <a:ext cx="2571750" cy="515938"/>
            <a:chOff x="1728197" y="65592"/>
            <a:chExt cx="4239831" cy="515869"/>
          </a:xfrm>
        </p:grpSpPr>
        <p:sp>
          <p:nvSpPr>
            <p:cNvPr id="27" name="同侧圆角矩形 26"/>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28"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77"/>
                                        </p:tgtEl>
                                        <p:attrNameLst>
                                          <p:attrName>style.visibility</p:attrName>
                                        </p:attrNameLst>
                                      </p:cBhvr>
                                      <p:to>
                                        <p:strVal val="visible"/>
                                      </p:to>
                                    </p:set>
                                    <p:animEffect transition="in" filter="blinds(horizontal)">
                                      <p:cBhvr>
                                        <p:cTn id="7" dur="500"/>
                                        <p:tgtEl>
                                          <p:spTgt spid="92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78"/>
                                        </p:tgtEl>
                                        <p:attrNameLst>
                                          <p:attrName>style.visibility</p:attrName>
                                        </p:attrNameLst>
                                      </p:cBhvr>
                                      <p:to>
                                        <p:strVal val="visible"/>
                                      </p:to>
                                    </p:set>
                                    <p:animEffect transition="in" filter="box(in)">
                                      <p:cBhvr>
                                        <p:cTn id="12" dur="500"/>
                                        <p:tgtEl>
                                          <p:spTgt spid="92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179"/>
                                        </p:tgtEl>
                                        <p:attrNameLst>
                                          <p:attrName>style.visibility</p:attrName>
                                        </p:attrNameLst>
                                      </p:cBhvr>
                                      <p:to>
                                        <p:strVal val="visible"/>
                                      </p:to>
                                    </p:set>
                                    <p:anim calcmode="lin" valueType="num">
                                      <p:cBhvr additive="base">
                                        <p:cTn id="17" dur="500" fill="hold"/>
                                        <p:tgtEl>
                                          <p:spTgt spid="92179"/>
                                        </p:tgtEl>
                                        <p:attrNameLst>
                                          <p:attrName>ppt_x</p:attrName>
                                        </p:attrNameLst>
                                      </p:cBhvr>
                                      <p:tavLst>
                                        <p:tav tm="0">
                                          <p:val>
                                            <p:strVal val="#ppt_x"/>
                                          </p:val>
                                        </p:tav>
                                        <p:tav tm="100000">
                                          <p:val>
                                            <p:strVal val="#ppt_x"/>
                                          </p:val>
                                        </p:tav>
                                      </p:tavLst>
                                    </p:anim>
                                    <p:anim calcmode="lin" valueType="num">
                                      <p:cBhvr additive="base">
                                        <p:cTn id="18" dur="500" fill="hold"/>
                                        <p:tgtEl>
                                          <p:spTgt spid="9217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180"/>
                                        </p:tgtEl>
                                        <p:attrNameLst>
                                          <p:attrName>style.visibility</p:attrName>
                                        </p:attrNameLst>
                                      </p:cBhvr>
                                      <p:to>
                                        <p:strVal val="visible"/>
                                      </p:to>
                                    </p:set>
                                    <p:anim calcmode="lin" valueType="num">
                                      <p:cBhvr additive="base">
                                        <p:cTn id="23" dur="500" fill="hold"/>
                                        <p:tgtEl>
                                          <p:spTgt spid="92180"/>
                                        </p:tgtEl>
                                        <p:attrNameLst>
                                          <p:attrName>ppt_x</p:attrName>
                                        </p:attrNameLst>
                                      </p:cBhvr>
                                      <p:tavLst>
                                        <p:tav tm="0">
                                          <p:val>
                                            <p:strVal val="#ppt_x"/>
                                          </p:val>
                                        </p:tav>
                                        <p:tav tm="100000">
                                          <p:val>
                                            <p:strVal val="#ppt_x"/>
                                          </p:val>
                                        </p:tav>
                                      </p:tavLst>
                                    </p:anim>
                                    <p:anim calcmode="lin" valueType="num">
                                      <p:cBhvr additive="base">
                                        <p:cTn id="24" dur="500" fill="hold"/>
                                        <p:tgtEl>
                                          <p:spTgt spid="9218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181"/>
                                        </p:tgtEl>
                                        <p:attrNameLst>
                                          <p:attrName>style.visibility</p:attrName>
                                        </p:attrNameLst>
                                      </p:cBhvr>
                                      <p:to>
                                        <p:strVal val="visible"/>
                                      </p:to>
                                    </p:set>
                                    <p:anim calcmode="lin" valueType="num">
                                      <p:cBhvr additive="base">
                                        <p:cTn id="29" dur="500" fill="hold"/>
                                        <p:tgtEl>
                                          <p:spTgt spid="92181"/>
                                        </p:tgtEl>
                                        <p:attrNameLst>
                                          <p:attrName>ppt_x</p:attrName>
                                        </p:attrNameLst>
                                      </p:cBhvr>
                                      <p:tavLst>
                                        <p:tav tm="0">
                                          <p:val>
                                            <p:strVal val="#ppt_x"/>
                                          </p:val>
                                        </p:tav>
                                        <p:tav tm="100000">
                                          <p:val>
                                            <p:strVal val="#ppt_x"/>
                                          </p:val>
                                        </p:tav>
                                      </p:tavLst>
                                    </p:anim>
                                    <p:anim calcmode="lin" valueType="num">
                                      <p:cBhvr additive="base">
                                        <p:cTn id="30" dur="500" fill="hold"/>
                                        <p:tgtEl>
                                          <p:spTgt spid="92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animBg="1"/>
      <p:bldP spid="92178" grpId="0" animBg="1"/>
      <p:bldP spid="92179" grpId="0" animBg="1"/>
      <p:bldP spid="92180" grpId="0" animBg="1"/>
      <p:bldP spid="921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3"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2" name="TextBox 11"/>
          <p:cNvSpPr txBox="1">
            <a:spLocks noChangeArrowheads="1"/>
          </p:cNvSpPr>
          <p:nvPr/>
        </p:nvSpPr>
        <p:spPr bwMode="auto">
          <a:xfrm>
            <a:off x="380999" y="1214438"/>
            <a:ext cx="5631339" cy="461665"/>
          </a:xfrm>
          <a:prstGeom prst="rect">
            <a:avLst/>
          </a:prstGeom>
          <a:noFill/>
          <a:ln w="9525">
            <a:noFill/>
            <a:miter lim="800000"/>
            <a:headEnd/>
            <a:tailEnd/>
          </a:ln>
        </p:spPr>
        <p:txBody>
          <a:bodyPr wrap="square">
            <a:spAutoFit/>
          </a:bodyPr>
          <a:lstStyle/>
          <a:p>
            <a:r>
              <a:rPr lang="zh-CN" altLang="en-US" sz="2400" dirty="0" smtClean="0"/>
              <a:t>（三）</a:t>
            </a:r>
            <a:r>
              <a:rPr lang="zh-CN" altLang="en-US" sz="2400" dirty="0"/>
              <a:t>工程造价管理问题总体分析</a:t>
            </a:r>
          </a:p>
        </p:txBody>
      </p:sp>
      <p:sp>
        <p:nvSpPr>
          <p:cNvPr id="16" name="矩形 15"/>
          <p:cNvSpPr/>
          <p:nvPr/>
        </p:nvSpPr>
        <p:spPr>
          <a:xfrm>
            <a:off x="809596" y="2214554"/>
            <a:ext cx="2492990" cy="400110"/>
          </a:xfrm>
          <a:prstGeom prst="rect">
            <a:avLst/>
          </a:prstGeom>
        </p:spPr>
        <p:txBody>
          <a:bodyPr wrap="none">
            <a:spAutoFit/>
          </a:bodyPr>
          <a:lstStyle/>
          <a:p>
            <a:r>
              <a:rPr lang="zh-CN" altLang="en-US" b="0" dirty="0" smtClean="0">
                <a:latin typeface="微软雅黑" pitchFamily="34" charset="-122"/>
                <a:ea typeface="微软雅黑" pitchFamily="34" charset="-122"/>
              </a:rPr>
              <a:t>传统造价管理的问题</a:t>
            </a:r>
          </a:p>
        </p:txBody>
      </p:sp>
      <p:sp>
        <p:nvSpPr>
          <p:cNvPr id="17" name="Oval 4"/>
          <p:cNvSpPr>
            <a:spLocks noChangeArrowheads="1"/>
          </p:cNvSpPr>
          <p:nvPr/>
        </p:nvSpPr>
        <p:spPr bwMode="auto">
          <a:xfrm>
            <a:off x="3071494" y="3021503"/>
            <a:ext cx="3490913" cy="3490912"/>
          </a:xfrm>
          <a:prstGeom prst="ellipse">
            <a:avLst/>
          </a:prstGeom>
          <a:noFill/>
          <a:ln w="12700" cmpd="sng">
            <a:solidFill>
              <a:schemeClr val="bg2"/>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Oval 5"/>
          <p:cNvSpPr>
            <a:spLocks noChangeArrowheads="1"/>
          </p:cNvSpPr>
          <p:nvPr/>
        </p:nvSpPr>
        <p:spPr bwMode="auto">
          <a:xfrm>
            <a:off x="3287394" y="3348528"/>
            <a:ext cx="2973388" cy="2973387"/>
          </a:xfrm>
          <a:prstGeom prst="ellipse">
            <a:avLst/>
          </a:prstGeom>
          <a:noFill/>
          <a:ln w="12700" cmpd="sng">
            <a:solidFill>
              <a:schemeClr val="bg2"/>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AutoShape 6"/>
          <p:cNvSpPr>
            <a:spLocks noChangeArrowheads="1"/>
          </p:cNvSpPr>
          <p:nvPr/>
        </p:nvSpPr>
        <p:spPr bwMode="auto">
          <a:xfrm rot="9044364">
            <a:off x="2530157" y="4647103"/>
            <a:ext cx="1871662" cy="1855787"/>
          </a:xfrm>
          <a:prstGeom prst="chevron">
            <a:avLst>
              <a:gd name="adj" fmla="val 28655"/>
            </a:avLst>
          </a:prstGeom>
          <a:solidFill>
            <a:srgbClr val="99CC00"/>
          </a:solidFill>
          <a:ln>
            <a:noFill/>
          </a:ln>
          <a:effectLst/>
          <a:scene3d>
            <a:camera prst="legacyObliqueTopRight"/>
            <a:lightRig rig="legacyFlat3" dir="b"/>
          </a:scene3d>
          <a:sp3d extrusionH="163500" prstMaterial="legacyMatte">
            <a:bevelT w="13500" h="13500" prst="angle"/>
            <a:bevelB w="13500" h="13500" prst="angle"/>
            <a:extrusionClr>
              <a:srgbClr val="99CC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flatTx/>
          </a:bodyPr>
          <a:lstStyle/>
          <a:p>
            <a:endParaRPr lang="zh-CN" altLang="en-US"/>
          </a:p>
        </p:txBody>
      </p:sp>
      <p:sp>
        <p:nvSpPr>
          <p:cNvPr id="22" name="AutoShape 7"/>
          <p:cNvSpPr>
            <a:spLocks noChangeArrowheads="1"/>
          </p:cNvSpPr>
          <p:nvPr/>
        </p:nvSpPr>
        <p:spPr bwMode="auto">
          <a:xfrm rot="16200000">
            <a:off x="3808094" y="2453178"/>
            <a:ext cx="1871663" cy="1855787"/>
          </a:xfrm>
          <a:prstGeom prst="chevron">
            <a:avLst>
              <a:gd name="adj" fmla="val 28655"/>
            </a:avLst>
          </a:prstGeom>
          <a:solidFill>
            <a:schemeClr val="accent1"/>
          </a:solidFill>
          <a:ln>
            <a:noFill/>
          </a:ln>
          <a:effectLst/>
          <a:scene3d>
            <a:camera prst="legacyObliqueTopRight"/>
            <a:lightRig rig="legacyFlat3" dir="b"/>
          </a:scene3d>
          <a:sp3d extrusionH="163500" prstMaterial="legacyPlastic">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flatTx/>
          </a:bodyPr>
          <a:lstStyle/>
          <a:p>
            <a:endParaRPr lang="zh-CN" altLang="en-US"/>
          </a:p>
        </p:txBody>
      </p:sp>
      <p:sp>
        <p:nvSpPr>
          <p:cNvPr id="23" name="AutoShape 8"/>
          <p:cNvSpPr>
            <a:spLocks noChangeArrowheads="1"/>
          </p:cNvSpPr>
          <p:nvPr/>
        </p:nvSpPr>
        <p:spPr bwMode="auto">
          <a:xfrm rot="1788254">
            <a:off x="5076507" y="4659803"/>
            <a:ext cx="1871662" cy="1855787"/>
          </a:xfrm>
          <a:prstGeom prst="chevron">
            <a:avLst>
              <a:gd name="adj" fmla="val 28655"/>
            </a:avLst>
          </a:prstGeom>
          <a:solidFill>
            <a:schemeClr val="hlink"/>
          </a:solidFill>
          <a:ln>
            <a:noFill/>
          </a:ln>
          <a:effectLst/>
          <a:scene3d>
            <a:camera prst="legacyObliqueTopRight"/>
            <a:lightRig rig="legacyFlat3" dir="b"/>
          </a:scene3d>
          <a:sp3d extrusionH="1635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24" name="Text Box 9"/>
          <p:cNvSpPr txBox="1">
            <a:spLocks noChangeArrowheads="1"/>
          </p:cNvSpPr>
          <p:nvPr/>
        </p:nvSpPr>
        <p:spPr bwMode="auto">
          <a:xfrm>
            <a:off x="3846194" y="4512055"/>
            <a:ext cx="1855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b="1" dirty="0" smtClean="0">
                <a:solidFill>
                  <a:srgbClr val="C00000"/>
                </a:solidFill>
                <a:latin typeface="微软雅黑" panose="020B0503020204020204" pitchFamily="34" charset="-122"/>
                <a:ea typeface="微软雅黑" panose="020B0503020204020204" pitchFamily="34" charset="-122"/>
                <a:cs typeface="Arial" pitchFamily="34" charset="0"/>
              </a:rPr>
              <a:t>传统造价</a:t>
            </a:r>
            <a:endParaRPr lang="en-US" altLang="zh-CN" b="1" dirty="0" smtClean="0">
              <a:solidFill>
                <a:srgbClr val="C00000"/>
              </a:solidFill>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b="1" dirty="0" smtClean="0">
                <a:solidFill>
                  <a:srgbClr val="C00000"/>
                </a:solidFill>
                <a:latin typeface="微软雅黑" panose="020B0503020204020204" pitchFamily="34" charset="-122"/>
                <a:ea typeface="微软雅黑" panose="020B0503020204020204" pitchFamily="34" charset="-122"/>
                <a:cs typeface="Arial" pitchFamily="34" charset="0"/>
              </a:rPr>
              <a:t>管理模式</a:t>
            </a:r>
            <a:endParaRPr lang="zh-CN" altLang="zh-CN" b="1"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25" name="Rectangle 10"/>
          <p:cNvSpPr>
            <a:spLocks noChangeArrowheads="1"/>
          </p:cNvSpPr>
          <p:nvPr/>
        </p:nvSpPr>
        <p:spPr bwMode="auto">
          <a:xfrm>
            <a:off x="3738554" y="3000372"/>
            <a:ext cx="2043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1600" b="1" dirty="0">
                <a:solidFill>
                  <a:srgbClr val="FF0000"/>
                </a:solidFill>
                <a:latin typeface="微软雅黑" pitchFamily="34" charset="-122"/>
                <a:ea typeface="微软雅黑" pitchFamily="34" charset="-122"/>
              </a:rPr>
              <a:t>注重工程</a:t>
            </a:r>
            <a:r>
              <a:rPr lang="zh-CN" altLang="en-US" sz="1600" b="1" dirty="0" smtClean="0">
                <a:solidFill>
                  <a:srgbClr val="FF0000"/>
                </a:solidFill>
                <a:latin typeface="微软雅黑" pitchFamily="34" charset="-122"/>
                <a:ea typeface="微软雅黑" pitchFamily="34" charset="-122"/>
              </a:rPr>
              <a:t>计价</a:t>
            </a:r>
            <a:endParaRPr lang="en-US" altLang="zh-CN" sz="1600" b="1" dirty="0" smtClean="0">
              <a:solidFill>
                <a:srgbClr val="FF0000"/>
              </a:solidFill>
              <a:latin typeface="微软雅黑" pitchFamily="34" charset="-122"/>
              <a:ea typeface="微软雅黑" pitchFamily="34" charset="-122"/>
            </a:endParaRPr>
          </a:p>
          <a:p>
            <a:pPr algn="ctr" eaLnBrk="0" hangingPunct="0"/>
            <a:r>
              <a:rPr lang="zh-CN" altLang="en-US" sz="1600" b="1" dirty="0" smtClean="0">
                <a:solidFill>
                  <a:srgbClr val="FF0000"/>
                </a:solidFill>
                <a:latin typeface="微软雅黑" pitchFamily="34" charset="-122"/>
                <a:ea typeface="微软雅黑" pitchFamily="34" charset="-122"/>
              </a:rPr>
              <a:t>未</a:t>
            </a:r>
            <a:r>
              <a:rPr lang="zh-CN" altLang="en-US" sz="1600" b="1" dirty="0">
                <a:solidFill>
                  <a:srgbClr val="FF0000"/>
                </a:solidFill>
                <a:latin typeface="微软雅黑" pitchFamily="34" charset="-122"/>
                <a:ea typeface="微软雅黑" pitchFamily="34" charset="-122"/>
              </a:rPr>
              <a:t>重视项目价值</a:t>
            </a:r>
            <a:endParaRPr lang="zh-CN" altLang="zh-CN" sz="1600" b="1" dirty="0">
              <a:solidFill>
                <a:srgbClr val="FF0000"/>
              </a:solidFill>
              <a:cs typeface="Arial" pitchFamily="34" charset="0"/>
            </a:endParaRPr>
          </a:p>
        </p:txBody>
      </p:sp>
      <p:sp>
        <p:nvSpPr>
          <p:cNvPr id="26" name="Rectangle 11"/>
          <p:cNvSpPr>
            <a:spLocks noChangeArrowheads="1"/>
          </p:cNvSpPr>
          <p:nvPr/>
        </p:nvSpPr>
        <p:spPr bwMode="auto">
          <a:xfrm>
            <a:off x="2691220" y="5231147"/>
            <a:ext cx="12546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1600" b="1" dirty="0" smtClean="0">
                <a:solidFill>
                  <a:srgbClr val="FF0000"/>
                </a:solidFill>
                <a:latin typeface="微软雅黑" pitchFamily="34" charset="-122"/>
                <a:ea typeface="微软雅黑" pitchFamily="34" charset="-122"/>
              </a:rPr>
              <a:t>重视计价</a:t>
            </a:r>
            <a:r>
              <a:rPr lang="zh-CN" altLang="en-US" sz="1600" b="1" dirty="0">
                <a:solidFill>
                  <a:srgbClr val="FF0000"/>
                </a:solidFill>
                <a:latin typeface="微软雅黑" pitchFamily="34" charset="-122"/>
                <a:ea typeface="微软雅黑" pitchFamily="34" charset="-122"/>
              </a:rPr>
              <a:t>定额，未形成管理体</a:t>
            </a:r>
            <a:endParaRPr lang="zh-CN" altLang="zh-CN" sz="1600" b="1" dirty="0">
              <a:solidFill>
                <a:srgbClr val="FF0000"/>
              </a:solidFill>
              <a:cs typeface="Arial" pitchFamily="34" charset="0"/>
            </a:endParaRPr>
          </a:p>
        </p:txBody>
      </p:sp>
      <p:sp>
        <p:nvSpPr>
          <p:cNvPr id="27" name="Rectangle 12"/>
          <p:cNvSpPr>
            <a:spLocks noChangeArrowheads="1"/>
          </p:cNvSpPr>
          <p:nvPr/>
        </p:nvSpPr>
        <p:spPr bwMode="auto">
          <a:xfrm>
            <a:off x="5519419" y="5311104"/>
            <a:ext cx="1290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1600" b="1" dirty="0">
                <a:solidFill>
                  <a:srgbClr val="FF0000"/>
                </a:solidFill>
                <a:latin typeface="微软雅黑" pitchFamily="34" charset="-122"/>
                <a:ea typeface="微软雅黑" pitchFamily="34" charset="-122"/>
              </a:rPr>
              <a:t>注重工程计价，未重视合同管理</a:t>
            </a:r>
            <a:endParaRPr lang="zh-CN" altLang="zh-CN" sz="1600" b="1" dirty="0">
              <a:solidFill>
                <a:srgbClr val="FF0000"/>
              </a:solidFill>
              <a:cs typeface="Arial" pitchFamily="34" charset="0"/>
            </a:endParaRPr>
          </a:p>
        </p:txBody>
      </p:sp>
      <p:sp>
        <p:nvSpPr>
          <p:cNvPr id="28" name="Text Box 13"/>
          <p:cNvSpPr txBox="1">
            <a:spLocks noChangeArrowheads="1"/>
          </p:cNvSpPr>
          <p:nvPr/>
        </p:nvSpPr>
        <p:spPr bwMode="auto">
          <a:xfrm>
            <a:off x="5953132" y="2357430"/>
            <a:ext cx="373523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285750" indent="-285750">
              <a:lnSpc>
                <a:spcPct val="110000"/>
              </a:lnSpc>
              <a:spcBef>
                <a:spcPct val="0"/>
              </a:spcBef>
              <a:buFont typeface="Wingdings" panose="05000000000000000000" pitchFamily="2" charset="2"/>
              <a:buChar char="Ø"/>
            </a:pPr>
            <a:r>
              <a:rPr lang="zh-CN" altLang="en-US" sz="1600" b="0" dirty="0" smtClean="0">
                <a:solidFill>
                  <a:srgbClr val="FF0000"/>
                </a:solidFill>
                <a:latin typeface="微软雅黑" pitchFamily="34" charset="-122"/>
                <a:ea typeface="微软雅黑" pitchFamily="34" charset="-122"/>
              </a:rPr>
              <a:t>以</a:t>
            </a:r>
            <a:r>
              <a:rPr lang="zh-CN" altLang="en-US" sz="1600" b="0" dirty="0">
                <a:solidFill>
                  <a:srgbClr val="FF0000"/>
                </a:solidFill>
                <a:latin typeface="微软雅黑" pitchFamily="34" charset="-122"/>
                <a:ea typeface="微软雅黑" pitchFamily="34" charset="-122"/>
              </a:rPr>
              <a:t>合同管理为前提，以准确的工程计量和计价为基础，</a:t>
            </a:r>
            <a:r>
              <a:rPr lang="zh-CN" altLang="en-US" sz="1600" b="0" dirty="0" smtClean="0">
                <a:solidFill>
                  <a:srgbClr val="FF0000"/>
                </a:solidFill>
                <a:latin typeface="微软雅黑" pitchFamily="34" charset="-122"/>
                <a:ea typeface="微软雅黑" pitchFamily="34" charset="-122"/>
              </a:rPr>
              <a:t>通过优化</a:t>
            </a:r>
            <a:r>
              <a:rPr lang="zh-CN" altLang="en-US" sz="1600" b="0" dirty="0">
                <a:solidFill>
                  <a:srgbClr val="FF0000"/>
                </a:solidFill>
                <a:latin typeface="微软雅黑" pitchFamily="34" charset="-122"/>
                <a:ea typeface="微软雅黑" pitchFamily="34" charset="-122"/>
              </a:rPr>
              <a:t>设计提升项目价值或降低工程成本，实现工程造价的合理</a:t>
            </a:r>
            <a:r>
              <a:rPr lang="zh-CN" altLang="en-US" sz="1600" b="0" dirty="0" smtClean="0">
                <a:solidFill>
                  <a:srgbClr val="FF0000"/>
                </a:solidFill>
                <a:latin typeface="微软雅黑" pitchFamily="34" charset="-122"/>
                <a:ea typeface="微软雅黑" pitchFamily="34" charset="-122"/>
              </a:rPr>
              <a:t>控制的现代工程造价管理模式还不成熟。</a:t>
            </a:r>
            <a:endParaRPr lang="zh-CN" altLang="en-US" sz="1600" b="0" dirty="0">
              <a:solidFill>
                <a:srgbClr val="FF0000"/>
              </a:solidFill>
              <a:latin typeface="微软雅黑" pitchFamily="34" charset="-122"/>
              <a:ea typeface="微软雅黑" pitchFamily="34" charset="-122"/>
            </a:endParaRPr>
          </a:p>
        </p:txBody>
      </p:sp>
      <p:sp>
        <p:nvSpPr>
          <p:cNvPr id="29" name="Text Box 14"/>
          <p:cNvSpPr txBox="1">
            <a:spLocks noChangeArrowheads="1"/>
          </p:cNvSpPr>
          <p:nvPr/>
        </p:nvSpPr>
        <p:spPr bwMode="auto">
          <a:xfrm>
            <a:off x="166654" y="4143380"/>
            <a:ext cx="2573278" cy="19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171450" indent="-171450">
              <a:lnSpc>
                <a:spcPct val="110000"/>
              </a:lnSpc>
              <a:spcBef>
                <a:spcPct val="0"/>
              </a:spcBef>
              <a:buFont typeface="Wingdings" panose="05000000000000000000" pitchFamily="2" charset="2"/>
              <a:buChar char="Ø"/>
            </a:pPr>
            <a:r>
              <a:rPr lang="zh-CN" altLang="en-US" sz="1600" b="0" dirty="0" smtClean="0">
                <a:solidFill>
                  <a:srgbClr val="FF0000"/>
                </a:solidFill>
                <a:latin typeface="微软雅黑" panose="020B0503020204020204" pitchFamily="34" charset="-122"/>
                <a:ea typeface="微软雅黑" panose="020B0503020204020204" pitchFamily="34" charset="-122"/>
              </a:rPr>
              <a:t>目前的工程造价管理工作，更多的是依据工程计价定额进行的工程计价和费用核算，政府定额和信息的作用明显过大，没有形成科学的工程造价管理体系</a:t>
            </a:r>
            <a:endParaRPr lang="zh-CN" altLang="en-US" sz="1600" b="0" dirty="0">
              <a:solidFill>
                <a:srgbClr val="FF0000"/>
              </a:solidFill>
              <a:latin typeface="微软雅黑" panose="020B0503020204020204" pitchFamily="34" charset="-122"/>
              <a:ea typeface="微软雅黑" panose="020B0503020204020204" pitchFamily="34" charset="-122"/>
            </a:endParaRPr>
          </a:p>
        </p:txBody>
      </p:sp>
      <p:sp>
        <p:nvSpPr>
          <p:cNvPr id="30" name="Text Box 15"/>
          <p:cNvSpPr txBox="1">
            <a:spLocks noChangeArrowheads="1"/>
          </p:cNvSpPr>
          <p:nvPr/>
        </p:nvSpPr>
        <p:spPr bwMode="auto">
          <a:xfrm>
            <a:off x="6953264" y="4857760"/>
            <a:ext cx="277689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171450" indent="-171450">
              <a:lnSpc>
                <a:spcPct val="110000"/>
              </a:lnSpc>
              <a:spcBef>
                <a:spcPct val="0"/>
              </a:spcBef>
              <a:buFont typeface="Wingdings" panose="05000000000000000000" pitchFamily="2" charset="2"/>
              <a:buChar char="Ø"/>
            </a:pPr>
            <a:r>
              <a:rPr lang="zh-CN" altLang="en-US" sz="1600" b="0" dirty="0" smtClean="0">
                <a:solidFill>
                  <a:srgbClr val="FF0000"/>
                </a:solidFill>
                <a:latin typeface="微软雅黑" pitchFamily="34" charset="-122"/>
                <a:ea typeface="微软雅黑" pitchFamily="34" charset="-122"/>
              </a:rPr>
              <a:t>没有把</a:t>
            </a:r>
            <a:r>
              <a:rPr lang="zh-CN" altLang="en-US" sz="1600" b="0" dirty="0">
                <a:solidFill>
                  <a:srgbClr val="FF0000"/>
                </a:solidFill>
                <a:latin typeface="微软雅黑" pitchFamily="34" charset="-122"/>
                <a:ea typeface="微软雅黑" pitchFamily="34" charset="-122"/>
              </a:rPr>
              <a:t>建设项目作为一个标的</a:t>
            </a:r>
            <a:r>
              <a:rPr lang="zh-CN" altLang="en-US" sz="1600" b="0" dirty="0" smtClean="0">
                <a:solidFill>
                  <a:srgbClr val="FF0000"/>
                </a:solidFill>
                <a:latin typeface="微软雅黑" pitchFamily="34" charset="-122"/>
                <a:ea typeface="微软雅黑" pitchFamily="34" charset="-122"/>
              </a:rPr>
              <a:t>来进行交易，没有发挥好合同在工程造价</a:t>
            </a:r>
            <a:r>
              <a:rPr lang="zh-CN" altLang="en-US" sz="1600" b="0" dirty="0">
                <a:solidFill>
                  <a:srgbClr val="FF0000"/>
                </a:solidFill>
                <a:latin typeface="微软雅黑" pitchFamily="34" charset="-122"/>
                <a:ea typeface="微软雅黑" pitchFamily="34" charset="-122"/>
              </a:rPr>
              <a:t>管理中的前提作用。</a:t>
            </a:r>
          </a:p>
        </p:txBody>
      </p:sp>
    </p:spTree>
    <p:extLst>
      <p:ext uri="{BB962C8B-B14F-4D97-AF65-F5344CB8AC3E}">
        <p14:creationId xmlns:p14="http://schemas.microsoft.com/office/powerpoint/2010/main" val="33706383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09571" name="组合 4"/>
          <p:cNvGrpSpPr>
            <a:grpSpLocks/>
          </p:cNvGrpSpPr>
          <p:nvPr/>
        </p:nvGrpSpPr>
        <p:grpSpPr bwMode="auto">
          <a:xfrm>
            <a:off x="685800" y="422275"/>
            <a:ext cx="5273675" cy="642938"/>
            <a:chOff x="632383" y="422260"/>
            <a:chExt cx="4868311" cy="642941"/>
          </a:xfrm>
        </p:grpSpPr>
        <p:pic>
          <p:nvPicPr>
            <p:cNvPr id="10958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0958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7" name="图示 16"/>
          <p:cNvGraphicFramePr/>
          <p:nvPr>
            <p:extLst>
              <p:ext uri="{D42A27DB-BD31-4B8C-83A1-F6EECF244321}">
                <p14:modId xmlns:p14="http://schemas.microsoft.com/office/powerpoint/2010/main" val="3919534518"/>
              </p:ext>
            </p:extLst>
          </p:nvPr>
        </p:nvGraphicFramePr>
        <p:xfrm>
          <a:off x="166654" y="1928802"/>
          <a:ext cx="942981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9573"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9" name="虚尾箭头 18"/>
          <p:cNvSpPr/>
          <p:nvPr/>
        </p:nvSpPr>
        <p:spPr>
          <a:xfrm>
            <a:off x="1095375" y="3786188"/>
            <a:ext cx="285750" cy="428625"/>
          </a:xfrm>
          <a:prstGeom prst="striped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20" name="虚尾箭头 19"/>
          <p:cNvSpPr/>
          <p:nvPr/>
        </p:nvSpPr>
        <p:spPr>
          <a:xfrm>
            <a:off x="2238375" y="3857625"/>
            <a:ext cx="357188" cy="357188"/>
          </a:xfrm>
          <a:prstGeom prst="striped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09577" name="TextBox 20"/>
          <p:cNvSpPr txBox="1">
            <a:spLocks noChangeArrowheads="1"/>
          </p:cNvSpPr>
          <p:nvPr/>
        </p:nvSpPr>
        <p:spPr bwMode="auto">
          <a:xfrm>
            <a:off x="380999" y="1214438"/>
            <a:ext cx="5578475" cy="461665"/>
          </a:xfrm>
          <a:prstGeom prst="rect">
            <a:avLst/>
          </a:prstGeom>
          <a:noFill/>
          <a:ln w="9525">
            <a:noFill/>
            <a:miter lim="800000"/>
            <a:headEnd/>
            <a:tailEnd/>
          </a:ln>
        </p:spPr>
        <p:txBody>
          <a:bodyPr wrap="square">
            <a:spAutoFit/>
          </a:bodyPr>
          <a:lstStyle/>
          <a:p>
            <a:r>
              <a:rPr lang="zh-CN" altLang="en-US" sz="2400" dirty="0" smtClean="0"/>
              <a:t>（四）</a:t>
            </a:r>
            <a:r>
              <a:rPr lang="zh-CN" altLang="en-US" sz="2400" dirty="0"/>
              <a:t>发展</a:t>
            </a:r>
            <a:r>
              <a:rPr lang="zh-CN" altLang="en-US" sz="2400" dirty="0" smtClean="0"/>
              <a:t>方向和任务</a:t>
            </a:r>
            <a:r>
              <a:rPr lang="en-US" altLang="zh-CN"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宏</a:t>
            </a:r>
            <a:r>
              <a:rPr lang="zh-CN" altLang="en-US" sz="2400" dirty="0" smtClean="0"/>
              <a:t>观层面</a:t>
            </a:r>
            <a:endParaRPr lang="zh-CN" alt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组合 4"/>
          <p:cNvGrpSpPr>
            <a:grpSpLocks/>
          </p:cNvGrpSpPr>
          <p:nvPr/>
        </p:nvGrpSpPr>
        <p:grpSpPr bwMode="auto">
          <a:xfrm>
            <a:off x="685800" y="422275"/>
            <a:ext cx="5273675" cy="642938"/>
            <a:chOff x="632383" y="422260"/>
            <a:chExt cx="4868311" cy="642941"/>
          </a:xfrm>
        </p:grpSpPr>
        <p:pic>
          <p:nvPicPr>
            <p:cNvPr id="7374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374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0" name="图示 9"/>
          <p:cNvGraphicFramePr/>
          <p:nvPr>
            <p:extLst>
              <p:ext uri="{D42A27DB-BD31-4B8C-83A1-F6EECF244321}">
                <p14:modId xmlns:p14="http://schemas.microsoft.com/office/powerpoint/2010/main" val="3218165863"/>
              </p:ext>
            </p:extLst>
          </p:nvPr>
        </p:nvGraphicFramePr>
        <p:xfrm>
          <a:off x="952472" y="1857364"/>
          <a:ext cx="8288867" cy="325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3732" name="组合 16"/>
          <p:cNvGrpSpPr>
            <a:grpSpLocks/>
          </p:cNvGrpSpPr>
          <p:nvPr/>
        </p:nvGrpSpPr>
        <p:grpSpPr bwMode="auto">
          <a:xfrm>
            <a:off x="6249144" y="500063"/>
            <a:ext cx="3275856" cy="515937"/>
            <a:chOff x="567396" y="65592"/>
            <a:chExt cx="5400632" cy="515869"/>
          </a:xfrm>
        </p:grpSpPr>
        <p:sp>
          <p:nvSpPr>
            <p:cNvPr id="21" name="同侧圆角矩形 2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22" name="同侧圆角矩形 4"/>
            <p:cNvSpPr/>
            <p:nvPr/>
          </p:nvSpPr>
          <p:spPr>
            <a:xfrm>
              <a:off x="567396" y="65592"/>
              <a:ext cx="5375450"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23" name="椭圆 22"/>
          <p:cNvSpPr/>
          <p:nvPr/>
        </p:nvSpPr>
        <p:spPr>
          <a:xfrm>
            <a:off x="666720" y="1428736"/>
            <a:ext cx="2928958" cy="1500198"/>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100000" t="100000"/>
            </a:path>
            <a:tileRect r="-100000" b="-10000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800" dirty="0">
                <a:solidFill>
                  <a:schemeClr val="tx1"/>
                </a:solidFill>
                <a:latin typeface="微软雅黑" pitchFamily="34" charset="-122"/>
                <a:ea typeface="微软雅黑" pitchFamily="34" charset="-122"/>
              </a:rPr>
              <a:t>    </a:t>
            </a:r>
            <a:r>
              <a:rPr lang="zh-CN" altLang="en-US" b="0" dirty="0">
                <a:solidFill>
                  <a:schemeClr val="tx1"/>
                </a:solidFill>
                <a:latin typeface="微软雅黑" pitchFamily="34" charset="-122"/>
                <a:ea typeface="微软雅黑" pitchFamily="34" charset="-122"/>
              </a:rPr>
              <a:t>政府定价</a:t>
            </a:r>
            <a:endParaRPr lang="en-US" altLang="zh-CN" b="0" dirty="0">
              <a:solidFill>
                <a:schemeClr val="tx1"/>
              </a:solidFill>
              <a:latin typeface="微软雅黑" pitchFamily="34" charset="-122"/>
              <a:ea typeface="微软雅黑" pitchFamily="34" charset="-122"/>
            </a:endParaRPr>
          </a:p>
          <a:p>
            <a:pPr>
              <a:defRPr/>
            </a:pPr>
            <a:r>
              <a:rPr lang="zh-CN" altLang="en-US" b="0" dirty="0">
                <a:solidFill>
                  <a:schemeClr val="tx1"/>
                </a:solidFill>
                <a:latin typeface="微软雅黑" pitchFamily="34" charset="-122"/>
                <a:ea typeface="微软雅黑" pitchFamily="34" charset="-122"/>
              </a:rPr>
              <a:t>（</a:t>
            </a:r>
            <a:r>
              <a:rPr lang="en-US" altLang="zh-CN" b="0" dirty="0">
                <a:solidFill>
                  <a:schemeClr val="tx1"/>
                </a:solidFill>
                <a:latin typeface="微软雅黑" pitchFamily="34" charset="-122"/>
                <a:ea typeface="微软雅黑" pitchFamily="34" charset="-122"/>
              </a:rPr>
              <a:t>1985</a:t>
            </a:r>
            <a:r>
              <a:rPr lang="zh-CN" altLang="en-US" b="0" dirty="0">
                <a:solidFill>
                  <a:schemeClr val="tx1"/>
                </a:solidFill>
                <a:latin typeface="微软雅黑" pitchFamily="34" charset="-122"/>
                <a:ea typeface="微软雅黑" pitchFamily="34" charset="-122"/>
              </a:rPr>
              <a:t>年以前）</a:t>
            </a:r>
            <a:endParaRPr lang="zh-CN" altLang="en-US" b="0" dirty="0"/>
          </a:p>
        </p:txBody>
      </p:sp>
      <p:sp>
        <p:nvSpPr>
          <p:cNvPr id="24" name="椭圆 23"/>
          <p:cNvSpPr/>
          <p:nvPr/>
        </p:nvSpPr>
        <p:spPr>
          <a:xfrm>
            <a:off x="3238488" y="1428736"/>
            <a:ext cx="2928958" cy="1500198"/>
          </a:xfrm>
          <a:prstGeom prst="ellipse">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anchor="ctr"/>
          <a:lstStyle/>
          <a:p>
            <a:pPr>
              <a:defRPr/>
            </a:pPr>
            <a:r>
              <a:rPr lang="zh-CN" altLang="en-US" sz="2800" dirty="0">
                <a:solidFill>
                  <a:schemeClr val="tx1"/>
                </a:solidFill>
                <a:latin typeface="微软雅黑" pitchFamily="34" charset="-122"/>
                <a:ea typeface="微软雅黑" pitchFamily="34" charset="-122"/>
              </a:rPr>
              <a:t>   </a:t>
            </a:r>
            <a:r>
              <a:rPr lang="zh-CN" altLang="en-US" b="0" dirty="0">
                <a:solidFill>
                  <a:schemeClr val="tx1"/>
                </a:solidFill>
                <a:latin typeface="微软雅黑" pitchFamily="34" charset="-122"/>
                <a:ea typeface="微软雅黑" pitchFamily="34" charset="-122"/>
              </a:rPr>
              <a:t>政府指导价</a:t>
            </a:r>
            <a:endParaRPr lang="en-US" altLang="zh-CN" b="0" dirty="0">
              <a:solidFill>
                <a:schemeClr val="tx1"/>
              </a:solidFill>
              <a:latin typeface="微软雅黑" pitchFamily="34" charset="-122"/>
              <a:ea typeface="微软雅黑" pitchFamily="34" charset="-122"/>
            </a:endParaRPr>
          </a:p>
          <a:p>
            <a:pPr>
              <a:defRPr/>
            </a:pPr>
            <a:r>
              <a:rPr lang="zh-CN" altLang="en-US" b="0" dirty="0">
                <a:solidFill>
                  <a:schemeClr val="tx1"/>
                </a:solidFill>
                <a:latin typeface="微软雅黑" pitchFamily="34" charset="-122"/>
                <a:ea typeface="微软雅黑" pitchFamily="34" charset="-122"/>
              </a:rPr>
              <a:t>（</a:t>
            </a:r>
            <a:r>
              <a:rPr lang="en-US" altLang="zh-CN" b="0" dirty="0">
                <a:solidFill>
                  <a:schemeClr val="tx1"/>
                </a:solidFill>
                <a:latin typeface="微软雅黑" pitchFamily="34" charset="-122"/>
                <a:ea typeface="微软雅黑" pitchFamily="34" charset="-122"/>
              </a:rPr>
              <a:t>1985-2003</a:t>
            </a:r>
            <a:r>
              <a:rPr lang="zh-CN" altLang="en-US" b="0" dirty="0">
                <a:solidFill>
                  <a:schemeClr val="tx1"/>
                </a:solidFill>
                <a:latin typeface="微软雅黑" pitchFamily="34" charset="-122"/>
                <a:ea typeface="微软雅黑" pitchFamily="34" charset="-122"/>
              </a:rPr>
              <a:t>年）</a:t>
            </a:r>
            <a:endParaRPr lang="zh-CN" altLang="en-US" b="0" dirty="0"/>
          </a:p>
        </p:txBody>
      </p:sp>
      <p:sp>
        <p:nvSpPr>
          <p:cNvPr id="25" name="椭圆 24"/>
          <p:cNvSpPr/>
          <p:nvPr/>
        </p:nvSpPr>
        <p:spPr>
          <a:xfrm>
            <a:off x="5738818" y="1428736"/>
            <a:ext cx="2928958" cy="1500198"/>
          </a:xfrm>
          <a:prstGeom prst="ellipse">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defRPr/>
            </a:pPr>
            <a:r>
              <a:rPr lang="zh-CN" altLang="en-US" sz="2800" dirty="0">
                <a:solidFill>
                  <a:schemeClr val="tx1"/>
                </a:solidFill>
                <a:latin typeface="微软雅黑" pitchFamily="34" charset="-122"/>
                <a:ea typeface="微软雅黑" pitchFamily="34" charset="-122"/>
              </a:rPr>
              <a:t>   </a:t>
            </a:r>
            <a:r>
              <a:rPr lang="zh-CN" altLang="en-US" b="0" dirty="0">
                <a:solidFill>
                  <a:schemeClr val="tx1"/>
                </a:solidFill>
                <a:latin typeface="微软雅黑" pitchFamily="34" charset="-122"/>
                <a:ea typeface="微软雅黑" pitchFamily="34" charset="-122"/>
              </a:rPr>
              <a:t>市场调节价</a:t>
            </a:r>
            <a:endParaRPr lang="en-US" altLang="zh-CN" b="0" dirty="0">
              <a:solidFill>
                <a:schemeClr val="tx1"/>
              </a:solidFill>
              <a:latin typeface="微软雅黑" pitchFamily="34" charset="-122"/>
              <a:ea typeface="微软雅黑" pitchFamily="34" charset="-122"/>
            </a:endParaRPr>
          </a:p>
          <a:p>
            <a:pPr>
              <a:defRPr/>
            </a:pPr>
            <a:r>
              <a:rPr lang="zh-CN" altLang="en-US" b="0" dirty="0">
                <a:solidFill>
                  <a:schemeClr val="tx1"/>
                </a:solidFill>
                <a:latin typeface="微软雅黑" pitchFamily="34" charset="-122"/>
                <a:ea typeface="微软雅黑" pitchFamily="34" charset="-122"/>
              </a:rPr>
              <a:t>（</a:t>
            </a:r>
            <a:r>
              <a:rPr lang="en-US" altLang="zh-CN" b="0" dirty="0">
                <a:solidFill>
                  <a:schemeClr val="tx1"/>
                </a:solidFill>
                <a:latin typeface="微软雅黑" pitchFamily="34" charset="-122"/>
                <a:ea typeface="微软雅黑" pitchFamily="34" charset="-122"/>
              </a:rPr>
              <a:t>2003</a:t>
            </a:r>
            <a:r>
              <a:rPr lang="zh-CN" altLang="en-US" b="0" dirty="0">
                <a:solidFill>
                  <a:schemeClr val="tx1"/>
                </a:solidFill>
                <a:latin typeface="微软雅黑" pitchFamily="34" charset="-122"/>
                <a:ea typeface="微软雅黑" pitchFamily="34" charset="-122"/>
              </a:rPr>
              <a:t>年以后）</a:t>
            </a:r>
            <a:endParaRPr lang="zh-CN" altLang="en-US" b="0" dirty="0"/>
          </a:p>
        </p:txBody>
      </p:sp>
      <p:grpSp>
        <p:nvGrpSpPr>
          <p:cNvPr id="13" name="组合 12"/>
          <p:cNvGrpSpPr/>
          <p:nvPr/>
        </p:nvGrpSpPr>
        <p:grpSpPr>
          <a:xfrm>
            <a:off x="582323" y="4149080"/>
            <a:ext cx="3866621" cy="2061403"/>
            <a:chOff x="6177492" y="211073"/>
            <a:chExt cx="3097751" cy="2061403"/>
          </a:xfrm>
        </p:grpSpPr>
        <p:sp>
          <p:nvSpPr>
            <p:cNvPr id="14" name="圆角矩形 13"/>
            <p:cNvSpPr/>
            <p:nvPr/>
          </p:nvSpPr>
          <p:spPr>
            <a:xfrm>
              <a:off x="6177492" y="211073"/>
              <a:ext cx="3097751" cy="206140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圆角矩形 4"/>
            <p:cNvSpPr/>
            <p:nvPr/>
          </p:nvSpPr>
          <p:spPr>
            <a:xfrm>
              <a:off x="6278121" y="311702"/>
              <a:ext cx="2896493" cy="1860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0" kern="1200" dirty="0" smtClean="0">
                  <a:latin typeface="微软雅黑" pitchFamily="34" charset="-122"/>
                  <a:ea typeface="微软雅黑" pitchFamily="34" charset="-122"/>
                </a:rPr>
                <a:t>1985</a:t>
              </a:r>
              <a:r>
                <a:rPr lang="zh-CN" altLang="en-US" sz="2000" b="0" kern="1200" dirty="0" smtClean="0">
                  <a:latin typeface="微软雅黑" pitchFamily="34" charset="-122"/>
                  <a:ea typeface="微软雅黑" pitchFamily="34" charset="-122"/>
                </a:rPr>
                <a:t>开始</a:t>
              </a:r>
              <a:endParaRPr lang="en-US" altLang="zh-CN" sz="2000" b="0" kern="1200" dirty="0" smtClean="0">
                <a:latin typeface="微软雅黑" pitchFamily="34" charset="-122"/>
                <a:ea typeface="微软雅黑" pitchFamily="34" charset="-122"/>
              </a:endParaRPr>
            </a:p>
            <a:p>
              <a:pPr lvl="0" algn="ctr" defTabSz="889000">
                <a:lnSpc>
                  <a:spcPct val="90000"/>
                </a:lnSpc>
                <a:spcBef>
                  <a:spcPct val="0"/>
                </a:spcBef>
                <a:spcAft>
                  <a:spcPct val="35000"/>
                </a:spcAft>
              </a:pPr>
              <a:r>
                <a:rPr lang="zh-CN" altLang="en-US" sz="2000" b="0" kern="1200" dirty="0" smtClean="0">
                  <a:latin typeface="微软雅黑" pitchFamily="34" charset="-122"/>
                  <a:ea typeface="微软雅黑" pitchFamily="34" charset="-122"/>
                </a:rPr>
                <a:t>实行价格双轨制</a:t>
              </a:r>
              <a:endParaRPr lang="zh-CN" altLang="en-US" sz="2000" kern="1200" dirty="0"/>
            </a:p>
          </p:txBody>
        </p:sp>
      </p:grpSp>
      <p:sp>
        <p:nvSpPr>
          <p:cNvPr id="17" name="圆角矩形 16"/>
          <p:cNvSpPr/>
          <p:nvPr/>
        </p:nvSpPr>
        <p:spPr>
          <a:xfrm>
            <a:off x="5097017" y="4149079"/>
            <a:ext cx="3570760" cy="206140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altLang="zh-CN" dirty="0" smtClean="0"/>
          </a:p>
          <a:p>
            <a:pPr algn="ctr"/>
            <a:r>
              <a:rPr lang="en-US" altLang="zh-CN" dirty="0" smtClean="0"/>
              <a:t>2003</a:t>
            </a:r>
            <a:r>
              <a:rPr lang="zh-CN" altLang="en-US" dirty="0" smtClean="0"/>
              <a:t>年我国推出</a:t>
            </a:r>
            <a:endParaRPr lang="en-US" altLang="zh-CN" dirty="0" smtClean="0"/>
          </a:p>
          <a:p>
            <a:pPr algn="ctr"/>
            <a:r>
              <a:rPr lang="zh-CN" altLang="en-US" dirty="0" smtClean="0"/>
              <a:t>工程量清单计价制度</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0595" name="组合 4"/>
          <p:cNvGrpSpPr>
            <a:grpSpLocks/>
          </p:cNvGrpSpPr>
          <p:nvPr/>
        </p:nvGrpSpPr>
        <p:grpSpPr bwMode="auto">
          <a:xfrm>
            <a:off x="685800" y="422275"/>
            <a:ext cx="5273675" cy="642938"/>
            <a:chOff x="632383" y="422260"/>
            <a:chExt cx="4868311" cy="642941"/>
          </a:xfrm>
        </p:grpSpPr>
        <p:pic>
          <p:nvPicPr>
            <p:cNvPr id="110607"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0608"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7" name="图示 16"/>
          <p:cNvGraphicFramePr/>
          <p:nvPr>
            <p:extLst>
              <p:ext uri="{D42A27DB-BD31-4B8C-83A1-F6EECF244321}">
                <p14:modId xmlns:p14="http://schemas.microsoft.com/office/powerpoint/2010/main" val="3945538890"/>
              </p:ext>
            </p:extLst>
          </p:nvPr>
        </p:nvGraphicFramePr>
        <p:xfrm>
          <a:off x="166654" y="1928802"/>
          <a:ext cx="942981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0597" name="组合 10"/>
          <p:cNvGrpSpPr>
            <a:grpSpLocks/>
          </p:cNvGrpSpPr>
          <p:nvPr/>
        </p:nvGrpSpPr>
        <p:grpSpPr bwMode="auto">
          <a:xfrm>
            <a:off x="7024688" y="428625"/>
            <a:ext cx="2571750" cy="515938"/>
            <a:chOff x="1728197" y="65592"/>
            <a:chExt cx="4239831" cy="515869"/>
          </a:xfrm>
        </p:grpSpPr>
        <p:sp>
          <p:nvSpPr>
            <p:cNvPr id="15" name="同侧圆角矩形 14"/>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6"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9" name="虚尾箭头 18"/>
          <p:cNvSpPr/>
          <p:nvPr/>
        </p:nvSpPr>
        <p:spPr>
          <a:xfrm>
            <a:off x="1238250" y="3786188"/>
            <a:ext cx="285750" cy="428625"/>
          </a:xfrm>
          <a:prstGeom prst="striped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20" name="虚尾箭头 19"/>
          <p:cNvSpPr/>
          <p:nvPr/>
        </p:nvSpPr>
        <p:spPr>
          <a:xfrm>
            <a:off x="2667000" y="3857625"/>
            <a:ext cx="357188" cy="357188"/>
          </a:xfrm>
          <a:prstGeom prst="striped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10600" name="TextBox 13"/>
          <p:cNvSpPr txBox="1">
            <a:spLocks noChangeArrowheads="1"/>
          </p:cNvSpPr>
          <p:nvPr/>
        </p:nvSpPr>
        <p:spPr bwMode="auto">
          <a:xfrm>
            <a:off x="381000" y="1214438"/>
            <a:ext cx="5436096" cy="461665"/>
          </a:xfrm>
          <a:prstGeom prst="rect">
            <a:avLst/>
          </a:prstGeom>
          <a:noFill/>
          <a:ln w="9525">
            <a:noFill/>
            <a:miter lim="800000"/>
            <a:headEnd/>
            <a:tailEnd/>
          </a:ln>
        </p:spPr>
        <p:txBody>
          <a:bodyPr wrap="square">
            <a:spAutoFit/>
          </a:bodyPr>
          <a:lstStyle/>
          <a:p>
            <a:r>
              <a:rPr lang="zh-CN" altLang="en-US" sz="2400" dirty="0" smtClean="0"/>
              <a:t>（四）</a:t>
            </a:r>
            <a:r>
              <a:rPr lang="zh-CN" altLang="en-US" sz="2400" dirty="0"/>
              <a:t>发展</a:t>
            </a:r>
            <a:r>
              <a:rPr lang="zh-CN" altLang="en-US" sz="2400" dirty="0" smtClean="0"/>
              <a:t>方向和任务</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t>宏观层面</a:t>
            </a:r>
            <a:endParaRPr lang="zh-CN" altLang="en-US" sz="2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2381232" y="2500306"/>
            <a:ext cx="5286412" cy="2133600"/>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4" name="AutoShape 4"/>
          <p:cNvSpPr>
            <a:spLocks noChangeArrowheads="1"/>
          </p:cNvSpPr>
          <p:nvPr/>
        </p:nvSpPr>
        <p:spPr bwMode="auto">
          <a:xfrm>
            <a:off x="2309794" y="1928802"/>
            <a:ext cx="5791200" cy="574675"/>
          </a:xfrm>
          <a:prstGeom prst="roundRect">
            <a:avLst>
              <a:gd name="adj" fmla="val 50000"/>
            </a:avLst>
          </a:prstGeom>
          <a:gradFill rotWithShape="1">
            <a:gsLst>
              <a:gs pos="0">
                <a:schemeClr val="hlink">
                  <a:alpha val="98999"/>
                </a:schemeClr>
              </a:gs>
              <a:gs pos="50000">
                <a:schemeClr val="hlink">
                  <a:gamma/>
                  <a:tint val="64314"/>
                  <a:invGamma/>
                </a:schemeClr>
              </a:gs>
              <a:gs pos="100000">
                <a:schemeClr val="hlink">
                  <a:alpha val="98999"/>
                </a:schemeClr>
              </a:gs>
            </a:gsLst>
            <a:lin ang="0" scaled="1"/>
          </a:gradFill>
          <a:ln w="38100" cmpd="sng">
            <a:solidFill>
              <a:srgbClr val="FFFFFF"/>
            </a:solidFill>
            <a:round/>
            <a:headEnd/>
            <a:tailEnd/>
          </a:ln>
          <a:effectLst>
            <a:outerShdw dist="63500" dir="3187806" algn="ctr" rotWithShape="0">
              <a:srgbClr val="001D3A"/>
            </a:outerShdw>
          </a:effectLst>
        </p:spPr>
        <p:txBody>
          <a:bodyPr wrap="none" anchor="ctr"/>
          <a:lstStyle/>
          <a:p>
            <a:pPr algn="ctr" eaLnBrk="0" hangingPunct="0"/>
            <a:r>
              <a:rPr lang="zh-CN" altLang="en-US" sz="2000" b="1" dirty="0" smtClean="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Arial" pitchFamily="34" charset="0"/>
              </a:rPr>
              <a:t>全面造价管理</a:t>
            </a:r>
            <a:endParaRPr lang="zh-CN" altLang="zh-CN" sz="20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Arial" pitchFamily="34" charset="0"/>
            </a:endParaRPr>
          </a:p>
        </p:txBody>
      </p:sp>
      <p:sp>
        <p:nvSpPr>
          <p:cNvPr id="5" name="Text Box 5"/>
          <p:cNvSpPr txBox="1">
            <a:spLocks noChangeArrowheads="1"/>
          </p:cNvSpPr>
          <p:nvPr/>
        </p:nvSpPr>
        <p:spPr bwMode="auto">
          <a:xfrm>
            <a:off x="5252237" y="2686983"/>
            <a:ext cx="184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zh-CN" altLang="zh-CN" sz="2000" dirty="0">
              <a:cs typeface="Arial" pitchFamily="34" charset="0"/>
            </a:endParaRPr>
          </a:p>
        </p:txBody>
      </p:sp>
      <p:grpSp>
        <p:nvGrpSpPr>
          <p:cNvPr id="6" name="Group 6"/>
          <p:cNvGrpSpPr>
            <a:grpSpLocks/>
          </p:cNvGrpSpPr>
          <p:nvPr/>
        </p:nvGrpSpPr>
        <p:grpSpPr bwMode="auto">
          <a:xfrm>
            <a:off x="1952604" y="4214818"/>
            <a:ext cx="1579563" cy="2095500"/>
            <a:chOff x="0" y="-16"/>
            <a:chExt cx="995" cy="1320"/>
          </a:xfrm>
        </p:grpSpPr>
        <p:grpSp>
          <p:nvGrpSpPr>
            <p:cNvPr id="7" name="Group 7"/>
            <p:cNvGrpSpPr>
              <a:grpSpLocks/>
            </p:cNvGrpSpPr>
            <p:nvPr/>
          </p:nvGrpSpPr>
          <p:grpSpPr bwMode="auto">
            <a:xfrm>
              <a:off x="0" y="-16"/>
              <a:ext cx="936" cy="970"/>
              <a:chOff x="0" y="-22"/>
              <a:chExt cx="1248" cy="1318"/>
            </a:xfrm>
          </p:grpSpPr>
          <p:grpSp>
            <p:nvGrpSpPr>
              <p:cNvPr id="9" name="Group 8"/>
              <p:cNvGrpSpPr>
                <a:grpSpLocks/>
              </p:cNvGrpSpPr>
              <p:nvPr/>
            </p:nvGrpSpPr>
            <p:grpSpPr bwMode="auto">
              <a:xfrm>
                <a:off x="0" y="-22"/>
                <a:ext cx="1248" cy="1318"/>
                <a:chOff x="0" y="-28"/>
                <a:chExt cx="1680" cy="1708"/>
              </a:xfrm>
            </p:grpSpPr>
            <p:sp>
              <p:nvSpPr>
                <p:cNvPr id="11" name="Oval 9"/>
                <p:cNvSpPr>
                  <a:spLocks noChangeArrowheads="1"/>
                </p:cNvSpPr>
                <p:nvPr/>
              </p:nvSpPr>
              <p:spPr bwMode="auto">
                <a:xfrm>
                  <a:off x="0" y="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未知"/>
                <p:cNvSpPr>
                  <a:spLocks/>
                </p:cNvSpPr>
                <p:nvPr/>
              </p:nvSpPr>
              <p:spPr bwMode="auto">
                <a:xfrm>
                  <a:off x="253" y="-2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0" name="Text Box 11"/>
              <p:cNvSpPr txBox="1">
                <a:spLocks noChangeArrowheads="1"/>
              </p:cNvSpPr>
              <p:nvPr/>
            </p:nvSpPr>
            <p:spPr bwMode="auto">
              <a:xfrm>
                <a:off x="175" y="371"/>
                <a:ext cx="1022"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b="1" dirty="0" smtClean="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全过程造</a:t>
                </a:r>
                <a:endParaRPr lang="en-US" altLang="zh-CN" sz="2000" b="1" dirty="0" smtClean="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2000" b="1" dirty="0" smtClean="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价管理</a:t>
                </a:r>
                <a:endParaRPr lang="zh-CN" altLang="zh-CN" sz="2000" b="1" dirty="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grpSp>
        <p:sp>
          <p:nvSpPr>
            <p:cNvPr id="8" name="Oval 12"/>
            <p:cNvSpPr>
              <a:spLocks noChangeArrowheads="1"/>
            </p:cNvSpPr>
            <p:nvPr/>
          </p:nvSpPr>
          <p:spPr bwMode="auto">
            <a:xfrm>
              <a:off x="0" y="1028"/>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pitchFamily="34" charset="0"/>
              </a:endParaRPr>
            </a:p>
          </p:txBody>
        </p:sp>
      </p:grpSp>
      <p:grpSp>
        <p:nvGrpSpPr>
          <p:cNvPr id="13" name="Group 13"/>
          <p:cNvGrpSpPr>
            <a:grpSpLocks/>
          </p:cNvGrpSpPr>
          <p:nvPr/>
        </p:nvGrpSpPr>
        <p:grpSpPr bwMode="auto">
          <a:xfrm>
            <a:off x="4524372" y="4286256"/>
            <a:ext cx="1617663" cy="2070100"/>
            <a:chOff x="0" y="0"/>
            <a:chExt cx="1019" cy="1304"/>
          </a:xfrm>
        </p:grpSpPr>
        <p:grpSp>
          <p:nvGrpSpPr>
            <p:cNvPr id="14" name="Group 14"/>
            <p:cNvGrpSpPr>
              <a:grpSpLocks/>
            </p:cNvGrpSpPr>
            <p:nvPr/>
          </p:nvGrpSpPr>
          <p:grpSpPr bwMode="auto">
            <a:xfrm>
              <a:off x="0" y="0"/>
              <a:ext cx="960" cy="958"/>
              <a:chOff x="0" y="0"/>
              <a:chExt cx="1680" cy="1680"/>
            </a:xfrm>
          </p:grpSpPr>
          <p:sp>
            <p:nvSpPr>
              <p:cNvPr id="17" name="Oval 15"/>
              <p:cNvSpPr>
                <a:spLocks noChangeArrowheads="1"/>
              </p:cNvSpPr>
              <p:nvPr/>
            </p:nvSpPr>
            <p:spPr bwMode="auto">
              <a:xfrm>
                <a:off x="0" y="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18" name="未知"/>
              <p:cNvSpPr>
                <a:spLocks/>
              </p:cNvSpPr>
              <p:nvPr/>
            </p:nvSpPr>
            <p:spPr bwMode="auto">
              <a:xfrm>
                <a:off x="192" y="2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5" name="Text Box 17"/>
            <p:cNvSpPr txBox="1">
              <a:spLocks noChangeArrowheads="1"/>
            </p:cNvSpPr>
            <p:nvPr/>
          </p:nvSpPr>
          <p:spPr bwMode="auto">
            <a:xfrm>
              <a:off x="48" y="279"/>
              <a:ext cx="86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2000" b="1" dirty="0" smtClean="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全要素价造价管理</a:t>
              </a:r>
              <a:endParaRPr lang="zh-CN" altLang="zh-CN" sz="2000" b="1" dirty="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sp>
          <p:nvSpPr>
            <p:cNvPr id="16" name="Oval 18"/>
            <p:cNvSpPr>
              <a:spLocks noChangeArrowheads="1"/>
            </p:cNvSpPr>
            <p:nvPr/>
          </p:nvSpPr>
          <p:spPr bwMode="auto">
            <a:xfrm>
              <a:off x="24" y="1028"/>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pitchFamily="34" charset="0"/>
              </a:endParaRPr>
            </a:p>
          </p:txBody>
        </p:sp>
      </p:grpSp>
      <p:grpSp>
        <p:nvGrpSpPr>
          <p:cNvPr id="19" name="Group 19"/>
          <p:cNvGrpSpPr>
            <a:grpSpLocks/>
          </p:cNvGrpSpPr>
          <p:nvPr/>
        </p:nvGrpSpPr>
        <p:grpSpPr bwMode="auto">
          <a:xfrm>
            <a:off x="7239016" y="4286256"/>
            <a:ext cx="1631950" cy="2114550"/>
            <a:chOff x="0" y="0"/>
            <a:chExt cx="1028" cy="1332"/>
          </a:xfrm>
        </p:grpSpPr>
        <p:grpSp>
          <p:nvGrpSpPr>
            <p:cNvPr id="20" name="Group 20"/>
            <p:cNvGrpSpPr>
              <a:grpSpLocks/>
            </p:cNvGrpSpPr>
            <p:nvPr/>
          </p:nvGrpSpPr>
          <p:grpSpPr bwMode="auto">
            <a:xfrm>
              <a:off x="0" y="0"/>
              <a:ext cx="960" cy="958"/>
              <a:chOff x="0" y="0"/>
              <a:chExt cx="1680" cy="1680"/>
            </a:xfrm>
          </p:grpSpPr>
          <p:sp>
            <p:nvSpPr>
              <p:cNvPr id="23" name="Oval 21"/>
              <p:cNvSpPr>
                <a:spLocks noChangeArrowheads="1"/>
              </p:cNvSpPr>
              <p:nvPr/>
            </p:nvSpPr>
            <p:spPr bwMode="auto">
              <a:xfrm>
                <a:off x="0" y="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24" name="未知"/>
              <p:cNvSpPr>
                <a:spLocks/>
              </p:cNvSpPr>
              <p:nvPr/>
            </p:nvSpPr>
            <p:spPr bwMode="auto">
              <a:xfrm>
                <a:off x="192" y="2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21" name="Text Box 23"/>
            <p:cNvSpPr txBox="1">
              <a:spLocks noChangeArrowheads="1"/>
            </p:cNvSpPr>
            <p:nvPr/>
          </p:nvSpPr>
          <p:spPr bwMode="auto">
            <a:xfrm>
              <a:off x="48" y="204"/>
              <a:ext cx="86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1900" b="1" dirty="0" smtClean="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全寿命周期造价管理</a:t>
              </a:r>
              <a:endParaRPr lang="zh-CN" altLang="zh-CN" sz="1900" b="1" dirty="0">
                <a:solidFill>
                  <a:srgbClr val="FFFF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sp>
          <p:nvSpPr>
            <p:cNvPr id="22" name="Oval 24"/>
            <p:cNvSpPr>
              <a:spLocks noChangeArrowheads="1"/>
            </p:cNvSpPr>
            <p:nvPr/>
          </p:nvSpPr>
          <p:spPr bwMode="auto">
            <a:xfrm>
              <a:off x="33" y="1056"/>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cs typeface="Arial" pitchFamily="34" charset="0"/>
              </a:endParaRPr>
            </a:p>
          </p:txBody>
        </p:sp>
      </p:grpSp>
      <p:sp>
        <p:nvSpPr>
          <p:cNvPr id="25" name="AutoShape 39"/>
          <p:cNvSpPr>
            <a:spLocks noChangeArrowheads="1"/>
          </p:cNvSpPr>
          <p:nvPr/>
        </p:nvSpPr>
        <p:spPr bwMode="auto">
          <a:xfrm>
            <a:off x="7739082" y="2714620"/>
            <a:ext cx="2000264" cy="1206682"/>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algn="ctr" eaLnBrk="0" hangingPunct="0"/>
            <a:r>
              <a:rPr lang="zh-CN" altLang="en-US"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推进</a:t>
            </a:r>
            <a:endParaRPr lang="en-US" altLang="zh-CN"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工程造价管理</a:t>
            </a:r>
            <a:endParaRPr lang="en-US" altLang="zh-CN"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信息化</a:t>
            </a:r>
            <a:endParaRPr lang="zh-CN" altLang="zh-CN"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sp>
        <p:nvSpPr>
          <p:cNvPr id="26" name="AutoShape 39"/>
          <p:cNvSpPr>
            <a:spLocks noChangeArrowheads="1"/>
          </p:cNvSpPr>
          <p:nvPr/>
        </p:nvSpPr>
        <p:spPr bwMode="auto">
          <a:xfrm>
            <a:off x="238092" y="2714620"/>
            <a:ext cx="2143140" cy="1278120"/>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algn="ctr" eaLnBrk="0" hangingPunct="0"/>
            <a:r>
              <a:rPr lang="zh-CN" altLang="en-US" sz="19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按照国际</a:t>
            </a:r>
            <a:endParaRPr lang="en-US" altLang="zh-CN" sz="19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19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先进的</a:t>
            </a:r>
            <a:endParaRPr lang="en-US" altLang="zh-CN" sz="19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19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项目管理模式</a:t>
            </a:r>
            <a:endParaRPr lang="zh-CN" altLang="zh-CN" sz="19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grpSp>
        <p:nvGrpSpPr>
          <p:cNvPr id="27" name="组合 4"/>
          <p:cNvGrpSpPr>
            <a:grpSpLocks/>
          </p:cNvGrpSpPr>
          <p:nvPr/>
        </p:nvGrpSpPr>
        <p:grpSpPr bwMode="auto">
          <a:xfrm>
            <a:off x="685800" y="422275"/>
            <a:ext cx="5273675" cy="642938"/>
            <a:chOff x="632383" y="422260"/>
            <a:chExt cx="4868311" cy="642941"/>
          </a:xfrm>
        </p:grpSpPr>
        <p:pic>
          <p:nvPicPr>
            <p:cNvPr id="2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0" name="矩形 29"/>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31" name="组合 10"/>
          <p:cNvGrpSpPr>
            <a:grpSpLocks/>
          </p:cNvGrpSpPr>
          <p:nvPr/>
        </p:nvGrpSpPr>
        <p:grpSpPr bwMode="auto">
          <a:xfrm>
            <a:off x="7024688" y="428625"/>
            <a:ext cx="2571750" cy="515938"/>
            <a:chOff x="1728197" y="65592"/>
            <a:chExt cx="4239831" cy="515869"/>
          </a:xfrm>
        </p:grpSpPr>
        <p:sp>
          <p:nvSpPr>
            <p:cNvPr id="32" name="同侧圆角矩形 3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33"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34" name="矩形 33"/>
          <p:cNvSpPr/>
          <p:nvPr/>
        </p:nvSpPr>
        <p:spPr>
          <a:xfrm>
            <a:off x="778121" y="1340768"/>
            <a:ext cx="5179623" cy="461665"/>
          </a:xfrm>
          <a:prstGeom prst="rect">
            <a:avLst/>
          </a:prstGeom>
        </p:spPr>
        <p:txBody>
          <a:bodyPr wrap="none">
            <a:spAutoFit/>
          </a:bodyPr>
          <a:lstStyle/>
          <a:p>
            <a:r>
              <a:rPr lang="zh-CN" altLang="en-US" sz="2400" dirty="0"/>
              <a:t>（四）发展</a:t>
            </a:r>
            <a:r>
              <a:rPr lang="zh-CN" altLang="en-US" sz="2400" dirty="0" smtClean="0"/>
              <a:t>方向和任务</a:t>
            </a:r>
            <a:r>
              <a:rPr lang="en-US" altLang="zh-CN" sz="2400" dirty="0">
                <a:latin typeface="微软雅黑" panose="020B0503020204020204" pitchFamily="34" charset="-122"/>
                <a:ea typeface="微软雅黑" panose="020B0503020204020204" pitchFamily="34" charset="-122"/>
              </a:rPr>
              <a:t>——</a:t>
            </a:r>
            <a:r>
              <a:rPr lang="zh-CN" altLang="en-US" sz="2400" dirty="0"/>
              <a:t>微观层面</a:t>
            </a:r>
          </a:p>
        </p:txBody>
      </p:sp>
    </p:spTree>
    <p:extLst>
      <p:ext uri="{BB962C8B-B14F-4D97-AF65-F5344CB8AC3E}">
        <p14:creationId xmlns:p14="http://schemas.microsoft.com/office/powerpoint/2010/main" val="6753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290">
                                          <p:stCondLst>
                                            <p:cond delay="0"/>
                                          </p:stCondLst>
                                        </p:cTn>
                                        <p:tgtEl>
                                          <p:spTgt spid="13"/>
                                        </p:tgtEl>
                                      </p:cBhvr>
                                    </p:animEffect>
                                    <p:anim calcmode="lin" valueType="num">
                                      <p:cBhvr>
                                        <p:cTn id="26"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31" dur="13">
                                          <p:stCondLst>
                                            <p:cond delay="325"/>
                                          </p:stCondLst>
                                        </p:cTn>
                                        <p:tgtEl>
                                          <p:spTgt spid="13"/>
                                        </p:tgtEl>
                                      </p:cBhvr>
                                      <p:to x="100000" y="60000"/>
                                    </p:animScale>
                                    <p:animScale>
                                      <p:cBhvr>
                                        <p:cTn id="32" dur="83" decel="50000">
                                          <p:stCondLst>
                                            <p:cond delay="338"/>
                                          </p:stCondLst>
                                        </p:cTn>
                                        <p:tgtEl>
                                          <p:spTgt spid="13"/>
                                        </p:tgtEl>
                                      </p:cBhvr>
                                      <p:to x="100000" y="100000"/>
                                    </p:animScale>
                                    <p:animScale>
                                      <p:cBhvr>
                                        <p:cTn id="33" dur="13">
                                          <p:stCondLst>
                                            <p:cond delay="656"/>
                                          </p:stCondLst>
                                        </p:cTn>
                                        <p:tgtEl>
                                          <p:spTgt spid="13"/>
                                        </p:tgtEl>
                                      </p:cBhvr>
                                      <p:to x="100000" y="80000"/>
                                    </p:animScale>
                                    <p:animScale>
                                      <p:cBhvr>
                                        <p:cTn id="34" dur="83" decel="50000">
                                          <p:stCondLst>
                                            <p:cond delay="669"/>
                                          </p:stCondLst>
                                        </p:cTn>
                                        <p:tgtEl>
                                          <p:spTgt spid="13"/>
                                        </p:tgtEl>
                                      </p:cBhvr>
                                      <p:to x="100000" y="100000"/>
                                    </p:animScale>
                                    <p:animScale>
                                      <p:cBhvr>
                                        <p:cTn id="35" dur="13">
                                          <p:stCondLst>
                                            <p:cond delay="821"/>
                                          </p:stCondLst>
                                        </p:cTn>
                                        <p:tgtEl>
                                          <p:spTgt spid="13"/>
                                        </p:tgtEl>
                                      </p:cBhvr>
                                      <p:to x="100000" y="90000"/>
                                    </p:animScale>
                                    <p:animScale>
                                      <p:cBhvr>
                                        <p:cTn id="36" dur="83" decel="50000">
                                          <p:stCondLst>
                                            <p:cond delay="834"/>
                                          </p:stCondLst>
                                        </p:cTn>
                                        <p:tgtEl>
                                          <p:spTgt spid="13"/>
                                        </p:tgtEl>
                                      </p:cBhvr>
                                      <p:to x="100000" y="100000"/>
                                    </p:animScale>
                                    <p:animScale>
                                      <p:cBhvr>
                                        <p:cTn id="37" dur="13">
                                          <p:stCondLst>
                                            <p:cond delay="904"/>
                                          </p:stCondLst>
                                        </p:cTn>
                                        <p:tgtEl>
                                          <p:spTgt spid="13"/>
                                        </p:tgtEl>
                                      </p:cBhvr>
                                      <p:to x="100000" y="95000"/>
                                    </p:animScale>
                                    <p:animScale>
                                      <p:cBhvr>
                                        <p:cTn id="38" dur="83" decel="50000">
                                          <p:stCondLst>
                                            <p:cond delay="917"/>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290">
                                          <p:stCondLst>
                                            <p:cond delay="0"/>
                                          </p:stCondLst>
                                        </p:cTn>
                                        <p:tgtEl>
                                          <p:spTgt spid="19"/>
                                        </p:tgtEl>
                                      </p:cBhvr>
                                    </p:animEffect>
                                    <p:anim calcmode="lin" valueType="num">
                                      <p:cBhvr>
                                        <p:cTn id="4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49" dur="13">
                                          <p:stCondLst>
                                            <p:cond delay="325"/>
                                          </p:stCondLst>
                                        </p:cTn>
                                        <p:tgtEl>
                                          <p:spTgt spid="19"/>
                                        </p:tgtEl>
                                      </p:cBhvr>
                                      <p:to x="100000" y="60000"/>
                                    </p:animScale>
                                    <p:animScale>
                                      <p:cBhvr>
                                        <p:cTn id="50" dur="83" decel="50000">
                                          <p:stCondLst>
                                            <p:cond delay="338"/>
                                          </p:stCondLst>
                                        </p:cTn>
                                        <p:tgtEl>
                                          <p:spTgt spid="19"/>
                                        </p:tgtEl>
                                      </p:cBhvr>
                                      <p:to x="100000" y="100000"/>
                                    </p:animScale>
                                    <p:animScale>
                                      <p:cBhvr>
                                        <p:cTn id="51" dur="13">
                                          <p:stCondLst>
                                            <p:cond delay="656"/>
                                          </p:stCondLst>
                                        </p:cTn>
                                        <p:tgtEl>
                                          <p:spTgt spid="19"/>
                                        </p:tgtEl>
                                      </p:cBhvr>
                                      <p:to x="100000" y="80000"/>
                                    </p:animScale>
                                    <p:animScale>
                                      <p:cBhvr>
                                        <p:cTn id="52" dur="83" decel="50000">
                                          <p:stCondLst>
                                            <p:cond delay="669"/>
                                          </p:stCondLst>
                                        </p:cTn>
                                        <p:tgtEl>
                                          <p:spTgt spid="19"/>
                                        </p:tgtEl>
                                      </p:cBhvr>
                                      <p:to x="100000" y="100000"/>
                                    </p:animScale>
                                    <p:animScale>
                                      <p:cBhvr>
                                        <p:cTn id="53" dur="13">
                                          <p:stCondLst>
                                            <p:cond delay="821"/>
                                          </p:stCondLst>
                                        </p:cTn>
                                        <p:tgtEl>
                                          <p:spTgt spid="19"/>
                                        </p:tgtEl>
                                      </p:cBhvr>
                                      <p:to x="100000" y="90000"/>
                                    </p:animScale>
                                    <p:animScale>
                                      <p:cBhvr>
                                        <p:cTn id="54" dur="83" decel="50000">
                                          <p:stCondLst>
                                            <p:cond delay="834"/>
                                          </p:stCondLst>
                                        </p:cTn>
                                        <p:tgtEl>
                                          <p:spTgt spid="19"/>
                                        </p:tgtEl>
                                      </p:cBhvr>
                                      <p:to x="100000" y="100000"/>
                                    </p:animScale>
                                    <p:animScale>
                                      <p:cBhvr>
                                        <p:cTn id="55" dur="13">
                                          <p:stCondLst>
                                            <p:cond delay="904"/>
                                          </p:stCondLst>
                                        </p:cTn>
                                        <p:tgtEl>
                                          <p:spTgt spid="19"/>
                                        </p:tgtEl>
                                      </p:cBhvr>
                                      <p:to x="100000" y="95000"/>
                                    </p:animScale>
                                    <p:animScale>
                                      <p:cBhvr>
                                        <p:cTn id="56" dur="83" decel="50000">
                                          <p:stCondLst>
                                            <p:cond delay="91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2643" name="组合 4"/>
          <p:cNvGrpSpPr>
            <a:grpSpLocks/>
          </p:cNvGrpSpPr>
          <p:nvPr/>
        </p:nvGrpSpPr>
        <p:grpSpPr bwMode="auto">
          <a:xfrm>
            <a:off x="685800" y="422275"/>
            <a:ext cx="5273675" cy="642938"/>
            <a:chOff x="632383" y="422260"/>
            <a:chExt cx="4868311" cy="642941"/>
          </a:xfrm>
        </p:grpSpPr>
        <p:pic>
          <p:nvPicPr>
            <p:cNvPr id="11270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270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12644" name="内容占位符 2"/>
          <p:cNvSpPr txBox="1">
            <a:spLocks/>
          </p:cNvSpPr>
          <p:nvPr/>
        </p:nvSpPr>
        <p:spPr bwMode="auto">
          <a:xfrm>
            <a:off x="0" y="1412875"/>
            <a:ext cx="9906000" cy="5111750"/>
          </a:xfrm>
          <a:prstGeom prst="rect">
            <a:avLst/>
          </a:prstGeom>
          <a:noFill/>
          <a:ln w="9525">
            <a:noFill/>
            <a:miter lim="800000"/>
            <a:headEnd/>
            <a:tailEnd/>
          </a:ln>
        </p:spPr>
        <p:txBody>
          <a:bodyPr/>
          <a:lstStyle/>
          <a:p>
            <a:pPr marL="342900" indent="-342900">
              <a:spcBef>
                <a:spcPct val="20000"/>
              </a:spcBef>
              <a:buFont typeface="Wingdings" pitchFamily="2" charset="2"/>
              <a:buNone/>
            </a:pPr>
            <a:r>
              <a:rPr lang="zh-CN" altLang="en-US" sz="2400" dirty="0">
                <a:solidFill>
                  <a:srgbClr val="FF0000"/>
                </a:solidFill>
                <a:latin typeface="Times New Roman" pitchFamily="18" charset="0"/>
                <a:ea typeface="隶书" pitchFamily="49" charset="-122"/>
              </a:rPr>
              <a:t>       </a:t>
            </a:r>
            <a:r>
              <a:rPr lang="zh-CN" altLang="en-US" sz="2400" dirty="0" smtClean="0">
                <a:solidFill>
                  <a:srgbClr val="FF0000"/>
                </a:solidFill>
                <a:latin typeface="Times New Roman" pitchFamily="18" charset="0"/>
                <a:ea typeface="隶书" pitchFamily="49" charset="-122"/>
              </a:rPr>
              <a:t>    建设</a:t>
            </a:r>
            <a:r>
              <a:rPr lang="zh-CN" altLang="en-US" sz="2400" dirty="0">
                <a:solidFill>
                  <a:srgbClr val="FF0000"/>
                </a:solidFill>
                <a:latin typeface="Times New Roman" pitchFamily="18" charset="0"/>
                <a:ea typeface="隶书" pitchFamily="49" charset="-122"/>
              </a:rPr>
              <a:t>工程全面造价管理体系图</a:t>
            </a:r>
          </a:p>
          <a:p>
            <a:pPr marL="742950" lvl="1" indent="-285750">
              <a:spcBef>
                <a:spcPct val="20000"/>
              </a:spcBef>
              <a:buFont typeface="Wingdings" pitchFamily="2" charset="2"/>
              <a:buChar char="Ø"/>
            </a:pPr>
            <a:endParaRPr lang="zh-CN" altLang="en-US" sz="2200" dirty="0">
              <a:solidFill>
                <a:schemeClr val="tx1"/>
              </a:solidFill>
              <a:latin typeface="Times New Roman" pitchFamily="18" charset="0"/>
              <a:ea typeface="隶书" pitchFamily="49" charset="-122"/>
            </a:endParaRPr>
          </a:p>
          <a:p>
            <a:pPr marL="342900" indent="-342900">
              <a:spcBef>
                <a:spcPct val="20000"/>
              </a:spcBef>
              <a:buFont typeface="Wingdings" pitchFamily="2" charset="2"/>
              <a:buChar char="Ø"/>
            </a:pPr>
            <a:endParaRPr lang="en-US" altLang="zh-CN" dirty="0">
              <a:solidFill>
                <a:schemeClr val="tx1"/>
              </a:solidFill>
              <a:latin typeface="Times New Roman" pitchFamily="18" charset="0"/>
              <a:ea typeface="宋体" pitchFamily="2" charset="-122"/>
              <a:cs typeface="Times New Roman" pitchFamily="18" charset="0"/>
            </a:endParaRPr>
          </a:p>
        </p:txBody>
      </p:sp>
      <p:grpSp>
        <p:nvGrpSpPr>
          <p:cNvPr id="112645" name="Group 2"/>
          <p:cNvGrpSpPr>
            <a:grpSpLocks/>
          </p:cNvGrpSpPr>
          <p:nvPr/>
        </p:nvGrpSpPr>
        <p:grpSpPr bwMode="auto">
          <a:xfrm>
            <a:off x="750888" y="1906588"/>
            <a:ext cx="8378825" cy="4552950"/>
            <a:chOff x="2582" y="7216"/>
            <a:chExt cx="7297" cy="5687"/>
          </a:xfrm>
        </p:grpSpPr>
        <p:sp>
          <p:nvSpPr>
            <p:cNvPr id="112653" name="Text Box 3"/>
            <p:cNvSpPr txBox="1">
              <a:spLocks noChangeArrowheads="1"/>
            </p:cNvSpPr>
            <p:nvPr/>
          </p:nvSpPr>
          <p:spPr bwMode="auto">
            <a:xfrm>
              <a:off x="2596" y="8893"/>
              <a:ext cx="967" cy="280"/>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业主</a:t>
              </a:r>
              <a:endParaRPr kumimoji="0" lang="zh-CN" altLang="en-US" sz="1800" b="0">
                <a:solidFill>
                  <a:schemeClr val="tx1"/>
                </a:solidFill>
                <a:latin typeface="Arial" charset="0"/>
                <a:ea typeface="宋体" pitchFamily="2" charset="-122"/>
              </a:endParaRPr>
            </a:p>
          </p:txBody>
        </p:sp>
        <p:sp>
          <p:nvSpPr>
            <p:cNvPr id="112654" name="Text Box 4"/>
            <p:cNvSpPr txBox="1">
              <a:spLocks noChangeArrowheads="1"/>
            </p:cNvSpPr>
            <p:nvPr/>
          </p:nvSpPr>
          <p:spPr bwMode="auto">
            <a:xfrm>
              <a:off x="2596" y="9312"/>
              <a:ext cx="967" cy="280"/>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设计单位</a:t>
              </a:r>
              <a:endParaRPr kumimoji="0" lang="zh-CN" altLang="en-US" sz="1800" b="0">
                <a:solidFill>
                  <a:schemeClr val="tx1"/>
                </a:solidFill>
                <a:latin typeface="Arial" charset="0"/>
                <a:ea typeface="宋体" pitchFamily="2" charset="-122"/>
              </a:endParaRPr>
            </a:p>
          </p:txBody>
        </p:sp>
        <p:sp>
          <p:nvSpPr>
            <p:cNvPr id="112655" name="Text Box 5"/>
            <p:cNvSpPr txBox="1">
              <a:spLocks noChangeArrowheads="1"/>
            </p:cNvSpPr>
            <p:nvPr/>
          </p:nvSpPr>
          <p:spPr bwMode="auto">
            <a:xfrm>
              <a:off x="2596" y="9731"/>
              <a:ext cx="967" cy="280"/>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承包单位</a:t>
              </a:r>
              <a:endParaRPr kumimoji="0" lang="zh-CN" altLang="en-US" sz="1800" b="0">
                <a:solidFill>
                  <a:schemeClr val="tx1"/>
                </a:solidFill>
                <a:latin typeface="Arial" charset="0"/>
                <a:ea typeface="宋体" pitchFamily="2" charset="-122"/>
              </a:endParaRPr>
            </a:p>
          </p:txBody>
        </p:sp>
        <p:sp>
          <p:nvSpPr>
            <p:cNvPr id="112656" name="Text Box 6"/>
            <p:cNvSpPr txBox="1">
              <a:spLocks noChangeArrowheads="1"/>
            </p:cNvSpPr>
            <p:nvPr/>
          </p:nvSpPr>
          <p:spPr bwMode="auto">
            <a:xfrm>
              <a:off x="2596" y="10151"/>
              <a:ext cx="967" cy="279"/>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监理</a:t>
              </a:r>
              <a:r>
                <a:rPr kumimoji="0" lang="en-US" altLang="zh-CN" sz="900" b="0">
                  <a:solidFill>
                    <a:schemeClr val="tx1"/>
                  </a:solidFill>
                  <a:latin typeface="Calibri" pitchFamily="34" charset="0"/>
                  <a:ea typeface="宋体" pitchFamily="2" charset="-122"/>
                </a:rPr>
                <a:t>/</a:t>
              </a:r>
              <a:r>
                <a:rPr kumimoji="0" lang="zh-CN" altLang="en-US" sz="900" b="0">
                  <a:solidFill>
                    <a:schemeClr val="tx1"/>
                  </a:solidFill>
                  <a:latin typeface="Calibri" pitchFamily="34" charset="0"/>
                  <a:ea typeface="宋体" pitchFamily="2" charset="-122"/>
                </a:rPr>
                <a:t>咨询</a:t>
              </a:r>
              <a:endParaRPr kumimoji="0" lang="zh-CN" altLang="en-US" sz="1800" b="0">
                <a:solidFill>
                  <a:schemeClr val="tx1"/>
                </a:solidFill>
                <a:latin typeface="Arial" charset="0"/>
                <a:ea typeface="宋体" pitchFamily="2" charset="-122"/>
              </a:endParaRPr>
            </a:p>
          </p:txBody>
        </p:sp>
        <p:sp>
          <p:nvSpPr>
            <p:cNvPr id="112657" name="AutoShape 7"/>
            <p:cNvSpPr>
              <a:spLocks/>
            </p:cNvSpPr>
            <p:nvPr/>
          </p:nvSpPr>
          <p:spPr bwMode="auto">
            <a:xfrm>
              <a:off x="2582" y="8194"/>
              <a:ext cx="202" cy="2096"/>
            </a:xfrm>
            <a:prstGeom prst="leftBrace">
              <a:avLst>
                <a:gd name="adj1" fmla="val 86469"/>
                <a:gd name="adj2" fmla="val 50000"/>
              </a:avLst>
            </a:prstGeom>
            <a:noFill/>
            <a:ln w="9525">
              <a:solidFill>
                <a:srgbClr val="000000"/>
              </a:solidFill>
              <a:round/>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7" name="AutoShape 8"/>
            <p:cNvSpPr>
              <a:spLocks noChangeArrowheads="1"/>
            </p:cNvSpPr>
            <p:nvPr/>
          </p:nvSpPr>
          <p:spPr bwMode="auto">
            <a:xfrm>
              <a:off x="3591" y="7216"/>
              <a:ext cx="5321" cy="559"/>
            </a:xfrm>
            <a:prstGeom prst="downArrowCallout">
              <a:avLst>
                <a:gd name="adj1" fmla="val 237970"/>
                <a:gd name="adj2" fmla="val 237970"/>
                <a:gd name="adj3" fmla="val 16667"/>
                <a:gd name="adj4" fmla="val 66667"/>
              </a:avLst>
            </a:prstGeom>
            <a:solidFill>
              <a:srgbClr val="C0C0C0"/>
            </a:solidFill>
            <a:ln w="9525">
              <a:solidFill>
                <a:srgbClr val="000000"/>
              </a:solidFill>
              <a:miter lim="800000"/>
              <a:headEnd/>
              <a:tailEnd/>
            </a:ln>
            <a:effectLst>
              <a:outerShdw blurRad="63500" dist="38099" dir="2700000" algn="ctr" rotWithShape="0">
                <a:srgbClr val="000000">
                  <a:alpha val="74998"/>
                </a:srgbClr>
              </a:outerShdw>
            </a:effectLst>
          </p:spPr>
          <p:txBody>
            <a:bodyPr lIns="82655" tIns="41328" rIns="82655" bIns="41328"/>
            <a:lstStyle/>
            <a:p>
              <a:pPr algn="ctr">
                <a:spcBef>
                  <a:spcPct val="0"/>
                </a:spcBef>
                <a:defRPr/>
              </a:pPr>
              <a:r>
                <a:rPr kumimoji="0" lang="zh-CN" altLang="en-US" sz="900">
                  <a:solidFill>
                    <a:schemeClr val="tx1"/>
                  </a:solidFill>
                  <a:latin typeface="Calibri" pitchFamily="34" charset="0"/>
                  <a:ea typeface="宋体" pitchFamily="2" charset="-122"/>
                </a:rPr>
                <a:t>全要素（造价、工期、质量、安全生产、环境、技术进步）造价管理</a:t>
              </a:r>
              <a:endParaRPr kumimoji="0" lang="zh-CN" altLang="en-US" sz="1800" b="0">
                <a:solidFill>
                  <a:schemeClr val="tx1"/>
                </a:solidFill>
                <a:latin typeface="Arial" pitchFamily="34" charset="0"/>
                <a:ea typeface="宋体" pitchFamily="2" charset="-122"/>
              </a:endParaRPr>
            </a:p>
          </p:txBody>
        </p:sp>
        <p:sp>
          <p:nvSpPr>
            <p:cNvPr id="112659" name="Line 9"/>
            <p:cNvSpPr>
              <a:spLocks noChangeShapeType="1"/>
            </p:cNvSpPr>
            <p:nvPr/>
          </p:nvSpPr>
          <p:spPr bwMode="auto">
            <a:xfrm>
              <a:off x="3591" y="7775"/>
              <a:ext cx="0" cy="3354"/>
            </a:xfrm>
            <a:prstGeom prst="line">
              <a:avLst/>
            </a:prstGeom>
            <a:noFill/>
            <a:ln w="15875">
              <a:solidFill>
                <a:srgbClr val="000000"/>
              </a:solidFill>
              <a:round/>
              <a:headEnd/>
              <a:tailEnd/>
            </a:ln>
          </p:spPr>
          <p:txBody>
            <a:bodyPr/>
            <a:lstStyle/>
            <a:p>
              <a:endParaRPr lang="zh-CN" altLang="en-US"/>
            </a:p>
          </p:txBody>
        </p:sp>
        <p:sp>
          <p:nvSpPr>
            <p:cNvPr id="112660" name="Line 10"/>
            <p:cNvSpPr>
              <a:spLocks noChangeShapeType="1"/>
            </p:cNvSpPr>
            <p:nvPr/>
          </p:nvSpPr>
          <p:spPr bwMode="auto">
            <a:xfrm>
              <a:off x="3591" y="11129"/>
              <a:ext cx="5643" cy="1"/>
            </a:xfrm>
            <a:prstGeom prst="line">
              <a:avLst/>
            </a:prstGeom>
            <a:noFill/>
            <a:ln w="15875">
              <a:solidFill>
                <a:srgbClr val="000000"/>
              </a:solidFill>
              <a:round/>
              <a:headEnd/>
              <a:tailEnd/>
            </a:ln>
          </p:spPr>
          <p:txBody>
            <a:bodyPr/>
            <a:lstStyle/>
            <a:p>
              <a:endParaRPr lang="zh-CN" altLang="en-US"/>
            </a:p>
          </p:txBody>
        </p:sp>
        <p:sp>
          <p:nvSpPr>
            <p:cNvPr id="112661" name="Line 11"/>
            <p:cNvSpPr>
              <a:spLocks noChangeShapeType="1"/>
            </p:cNvSpPr>
            <p:nvPr/>
          </p:nvSpPr>
          <p:spPr bwMode="auto">
            <a:xfrm flipV="1">
              <a:off x="4396" y="10849"/>
              <a:ext cx="1" cy="280"/>
            </a:xfrm>
            <a:prstGeom prst="line">
              <a:avLst/>
            </a:prstGeom>
            <a:noFill/>
            <a:ln w="15875">
              <a:solidFill>
                <a:srgbClr val="000000"/>
              </a:solidFill>
              <a:round/>
              <a:headEnd/>
              <a:tailEnd/>
            </a:ln>
          </p:spPr>
          <p:txBody>
            <a:bodyPr/>
            <a:lstStyle/>
            <a:p>
              <a:endParaRPr lang="zh-CN" altLang="en-US"/>
            </a:p>
          </p:txBody>
        </p:sp>
        <p:sp>
          <p:nvSpPr>
            <p:cNvPr id="112662" name="Line 12"/>
            <p:cNvSpPr>
              <a:spLocks noChangeShapeType="1"/>
            </p:cNvSpPr>
            <p:nvPr/>
          </p:nvSpPr>
          <p:spPr bwMode="auto">
            <a:xfrm flipV="1">
              <a:off x="6814" y="10849"/>
              <a:ext cx="1" cy="280"/>
            </a:xfrm>
            <a:prstGeom prst="line">
              <a:avLst/>
            </a:prstGeom>
            <a:noFill/>
            <a:ln w="15875">
              <a:solidFill>
                <a:srgbClr val="000000"/>
              </a:solidFill>
              <a:round/>
              <a:headEnd/>
              <a:tailEnd/>
            </a:ln>
          </p:spPr>
          <p:txBody>
            <a:bodyPr/>
            <a:lstStyle/>
            <a:p>
              <a:endParaRPr lang="zh-CN" altLang="en-US"/>
            </a:p>
          </p:txBody>
        </p:sp>
        <p:sp>
          <p:nvSpPr>
            <p:cNvPr id="112663" name="Line 13"/>
            <p:cNvSpPr>
              <a:spLocks noChangeShapeType="1"/>
            </p:cNvSpPr>
            <p:nvPr/>
          </p:nvSpPr>
          <p:spPr bwMode="auto">
            <a:xfrm flipV="1">
              <a:off x="7620" y="10849"/>
              <a:ext cx="1" cy="280"/>
            </a:xfrm>
            <a:prstGeom prst="line">
              <a:avLst/>
            </a:prstGeom>
            <a:noFill/>
            <a:ln w="15875">
              <a:solidFill>
                <a:srgbClr val="000000"/>
              </a:solidFill>
              <a:round/>
              <a:headEnd/>
              <a:tailEnd/>
            </a:ln>
          </p:spPr>
          <p:txBody>
            <a:bodyPr/>
            <a:lstStyle/>
            <a:p>
              <a:endParaRPr lang="zh-CN" altLang="en-US"/>
            </a:p>
          </p:txBody>
        </p:sp>
        <p:sp>
          <p:nvSpPr>
            <p:cNvPr id="112664" name="Line 14"/>
            <p:cNvSpPr>
              <a:spLocks noChangeShapeType="1"/>
            </p:cNvSpPr>
            <p:nvPr/>
          </p:nvSpPr>
          <p:spPr bwMode="auto">
            <a:xfrm flipV="1">
              <a:off x="8427" y="10849"/>
              <a:ext cx="1" cy="280"/>
            </a:xfrm>
            <a:prstGeom prst="line">
              <a:avLst/>
            </a:prstGeom>
            <a:noFill/>
            <a:ln w="15875">
              <a:solidFill>
                <a:srgbClr val="000000"/>
              </a:solidFill>
              <a:round/>
              <a:headEnd/>
              <a:tailEnd/>
            </a:ln>
          </p:spPr>
          <p:txBody>
            <a:bodyPr/>
            <a:lstStyle/>
            <a:p>
              <a:endParaRPr lang="zh-CN" altLang="en-US"/>
            </a:p>
          </p:txBody>
        </p:sp>
        <p:sp>
          <p:nvSpPr>
            <p:cNvPr id="112665" name="Text Box 15"/>
            <p:cNvSpPr txBox="1">
              <a:spLocks noChangeArrowheads="1"/>
            </p:cNvSpPr>
            <p:nvPr/>
          </p:nvSpPr>
          <p:spPr bwMode="auto">
            <a:xfrm>
              <a:off x="3698" y="10556"/>
              <a:ext cx="806" cy="559"/>
            </a:xfrm>
            <a:prstGeom prst="rect">
              <a:avLst/>
            </a:prstGeom>
            <a:solidFill>
              <a:srgbClr val="FFFFFF">
                <a:alpha val="0"/>
              </a:srgbClr>
            </a:solidFill>
            <a:ln w="9525">
              <a:solidFill>
                <a:srgbClr val="FFFFFF"/>
              </a:solidFill>
              <a:miter lim="800000"/>
              <a:headEnd/>
              <a:tailEnd/>
            </a:ln>
          </p:spPr>
          <p:txBody>
            <a:bodyPr lIns="0" tIns="0" rIns="0" bIns="0"/>
            <a:lstStyle/>
            <a:p>
              <a:pPr algn="just">
                <a:spcBef>
                  <a:spcPct val="0"/>
                </a:spcBef>
              </a:pPr>
              <a:r>
                <a:rPr kumimoji="0" lang="zh-CN" altLang="en-US" sz="900" b="0">
                  <a:solidFill>
                    <a:schemeClr val="tx1"/>
                  </a:solidFill>
                  <a:latin typeface="Calibri" pitchFamily="34" charset="0"/>
                  <a:ea typeface="宋体" pitchFamily="2" charset="-122"/>
                </a:rPr>
                <a:t>投资决</a:t>
              </a:r>
              <a:endParaRPr kumimoji="0" lang="zh-CN" altLang="en-US" sz="900" b="0">
                <a:solidFill>
                  <a:schemeClr val="tx1"/>
                </a:solidFill>
                <a:latin typeface="Times New Roman" pitchFamily="18" charset="0"/>
                <a:ea typeface="宋体" pitchFamily="2" charset="-122"/>
              </a:endParaRPr>
            </a:p>
            <a:p>
              <a:pPr algn="just">
                <a:spcBef>
                  <a:spcPct val="0"/>
                </a:spcBef>
              </a:pPr>
              <a:r>
                <a:rPr kumimoji="0" lang="zh-CN" altLang="en-US" sz="900" b="0">
                  <a:solidFill>
                    <a:schemeClr val="tx1"/>
                  </a:solidFill>
                  <a:latin typeface="Calibri" pitchFamily="34" charset="0"/>
                  <a:ea typeface="宋体" pitchFamily="2" charset="-122"/>
                </a:rPr>
                <a:t>策阶段</a:t>
              </a:r>
              <a:endParaRPr kumimoji="0" lang="zh-CN" altLang="en-US" sz="1800" b="0">
                <a:solidFill>
                  <a:schemeClr val="tx1"/>
                </a:solidFill>
                <a:latin typeface="Arial" charset="0"/>
                <a:ea typeface="宋体" pitchFamily="2" charset="-122"/>
              </a:endParaRPr>
            </a:p>
          </p:txBody>
        </p:sp>
        <p:sp>
          <p:nvSpPr>
            <p:cNvPr id="112666" name="Text Box 16"/>
            <p:cNvSpPr txBox="1">
              <a:spLocks noChangeArrowheads="1"/>
            </p:cNvSpPr>
            <p:nvPr/>
          </p:nvSpPr>
          <p:spPr bwMode="auto">
            <a:xfrm>
              <a:off x="4463" y="10556"/>
              <a:ext cx="645" cy="559"/>
            </a:xfrm>
            <a:prstGeom prst="rect">
              <a:avLst/>
            </a:prstGeom>
            <a:solidFill>
              <a:srgbClr val="FFFFFF">
                <a:alpha val="0"/>
              </a:srgbClr>
            </a:solidFill>
            <a:ln w="9525">
              <a:solidFill>
                <a:srgbClr val="FFFFFF"/>
              </a:solidFill>
              <a:miter lim="800000"/>
              <a:headEnd/>
              <a:tailEnd/>
            </a:ln>
          </p:spPr>
          <p:txBody>
            <a:bodyPr lIns="0" tIns="0" rIns="0" bIns="0"/>
            <a:lstStyle/>
            <a:p>
              <a:pPr algn="ctr">
                <a:spcBef>
                  <a:spcPct val="0"/>
                </a:spcBef>
              </a:pPr>
              <a:r>
                <a:rPr kumimoji="0" lang="zh-CN" altLang="en-US" sz="900" b="0">
                  <a:solidFill>
                    <a:schemeClr val="tx1"/>
                  </a:solidFill>
                  <a:latin typeface="Calibri" pitchFamily="34" charset="0"/>
                  <a:ea typeface="宋体" pitchFamily="2" charset="-122"/>
                </a:rPr>
                <a:t>设计</a:t>
              </a:r>
              <a:endParaRPr kumimoji="0" lang="zh-CN" altLang="en-US" sz="900" b="0">
                <a:solidFill>
                  <a:schemeClr val="tx1"/>
                </a:solidFill>
                <a:latin typeface="Times New Roman" pitchFamily="18" charset="0"/>
                <a:ea typeface="宋体" pitchFamily="2" charset="-122"/>
              </a:endParaRPr>
            </a:p>
            <a:p>
              <a:pPr algn="ctr">
                <a:spcBef>
                  <a:spcPct val="0"/>
                </a:spcBef>
              </a:pPr>
              <a:r>
                <a:rPr kumimoji="0" lang="zh-CN" altLang="en-US" sz="900" b="0">
                  <a:solidFill>
                    <a:schemeClr val="tx1"/>
                  </a:solidFill>
                  <a:latin typeface="Calibri" pitchFamily="34" charset="0"/>
                  <a:ea typeface="宋体" pitchFamily="2" charset="-122"/>
                </a:rPr>
                <a:t>阶段</a:t>
              </a:r>
              <a:endParaRPr kumimoji="0" lang="zh-CN" altLang="en-US" sz="1800" b="0">
                <a:solidFill>
                  <a:schemeClr val="tx1"/>
                </a:solidFill>
                <a:latin typeface="Arial" charset="0"/>
                <a:ea typeface="宋体" pitchFamily="2" charset="-122"/>
              </a:endParaRPr>
            </a:p>
          </p:txBody>
        </p:sp>
        <p:sp>
          <p:nvSpPr>
            <p:cNvPr id="112667" name="Text Box 17"/>
            <p:cNvSpPr txBox="1">
              <a:spLocks noChangeArrowheads="1"/>
            </p:cNvSpPr>
            <p:nvPr/>
          </p:nvSpPr>
          <p:spPr bwMode="auto">
            <a:xfrm>
              <a:off x="5203" y="10556"/>
              <a:ext cx="806" cy="559"/>
            </a:xfrm>
            <a:prstGeom prst="rect">
              <a:avLst/>
            </a:prstGeom>
            <a:solidFill>
              <a:srgbClr val="FFFFFF">
                <a:alpha val="0"/>
              </a:srgbClr>
            </a:solidFill>
            <a:ln w="9525">
              <a:solidFill>
                <a:srgbClr val="FFFFFF"/>
              </a:solidFill>
              <a:miter lim="800000"/>
              <a:headEnd/>
              <a:tailEnd/>
            </a:ln>
          </p:spPr>
          <p:txBody>
            <a:bodyPr lIns="0" tIns="0" rIns="0" bIns="0"/>
            <a:lstStyle/>
            <a:p>
              <a:pPr algn="ctr">
                <a:spcBef>
                  <a:spcPct val="0"/>
                </a:spcBef>
              </a:pPr>
              <a:r>
                <a:rPr kumimoji="0" lang="zh-CN" altLang="en-US" sz="900" b="0">
                  <a:solidFill>
                    <a:schemeClr val="tx1"/>
                  </a:solidFill>
                  <a:latin typeface="Calibri" pitchFamily="34" charset="0"/>
                  <a:ea typeface="宋体" pitchFamily="2" charset="-122"/>
                </a:rPr>
                <a:t>招投标</a:t>
              </a:r>
              <a:endParaRPr kumimoji="0" lang="zh-CN" altLang="en-US" sz="900" b="0">
                <a:solidFill>
                  <a:schemeClr val="tx1"/>
                </a:solidFill>
                <a:latin typeface="Times New Roman" pitchFamily="18" charset="0"/>
                <a:ea typeface="宋体" pitchFamily="2" charset="-122"/>
              </a:endParaRPr>
            </a:p>
            <a:p>
              <a:pPr algn="ctr">
                <a:spcBef>
                  <a:spcPct val="0"/>
                </a:spcBef>
              </a:pPr>
              <a:r>
                <a:rPr kumimoji="0" lang="zh-CN" altLang="en-US" sz="900" b="0">
                  <a:solidFill>
                    <a:schemeClr val="tx1"/>
                  </a:solidFill>
                  <a:latin typeface="Calibri" pitchFamily="34" charset="0"/>
                  <a:ea typeface="宋体" pitchFamily="2" charset="-122"/>
                </a:rPr>
                <a:t>阶段</a:t>
              </a:r>
              <a:endParaRPr kumimoji="0" lang="zh-CN" altLang="en-US" sz="1800" b="0">
                <a:solidFill>
                  <a:schemeClr val="tx1"/>
                </a:solidFill>
                <a:latin typeface="Arial" charset="0"/>
                <a:ea typeface="宋体" pitchFamily="2" charset="-122"/>
              </a:endParaRPr>
            </a:p>
          </p:txBody>
        </p:sp>
        <p:sp>
          <p:nvSpPr>
            <p:cNvPr id="112668" name="Text Box 18"/>
            <p:cNvSpPr txBox="1">
              <a:spLocks noChangeArrowheads="1"/>
            </p:cNvSpPr>
            <p:nvPr/>
          </p:nvSpPr>
          <p:spPr bwMode="auto">
            <a:xfrm>
              <a:off x="6170" y="10556"/>
              <a:ext cx="564" cy="559"/>
            </a:xfrm>
            <a:prstGeom prst="rect">
              <a:avLst/>
            </a:prstGeom>
            <a:solidFill>
              <a:srgbClr val="FFFFFF">
                <a:alpha val="0"/>
              </a:srgbClr>
            </a:solidFill>
            <a:ln w="9525">
              <a:solidFill>
                <a:srgbClr val="FFFFFF"/>
              </a:solidFill>
              <a:miter lim="800000"/>
              <a:headEnd/>
              <a:tailEnd/>
            </a:ln>
          </p:spPr>
          <p:txBody>
            <a:bodyPr lIns="0" tIns="0" rIns="0" bIns="0"/>
            <a:lstStyle/>
            <a:p>
              <a:pPr algn="just">
                <a:spcBef>
                  <a:spcPct val="0"/>
                </a:spcBef>
              </a:pPr>
              <a:r>
                <a:rPr kumimoji="0" lang="zh-CN" altLang="en-US" sz="900" b="0">
                  <a:solidFill>
                    <a:schemeClr val="tx1"/>
                  </a:solidFill>
                  <a:latin typeface="Calibri" pitchFamily="34" charset="0"/>
                  <a:ea typeface="宋体" pitchFamily="2" charset="-122"/>
                </a:rPr>
                <a:t>施工</a:t>
              </a:r>
              <a:endParaRPr kumimoji="0" lang="zh-CN" altLang="en-US" sz="900" b="0">
                <a:solidFill>
                  <a:schemeClr val="tx1"/>
                </a:solidFill>
                <a:latin typeface="Times New Roman" pitchFamily="18" charset="0"/>
                <a:ea typeface="宋体" pitchFamily="2" charset="-122"/>
              </a:endParaRPr>
            </a:p>
            <a:p>
              <a:pPr algn="just">
                <a:spcBef>
                  <a:spcPct val="0"/>
                </a:spcBef>
              </a:pPr>
              <a:r>
                <a:rPr kumimoji="0" lang="zh-CN" altLang="en-US" sz="900" b="0">
                  <a:solidFill>
                    <a:schemeClr val="tx1"/>
                  </a:solidFill>
                  <a:latin typeface="Calibri" pitchFamily="34" charset="0"/>
                  <a:ea typeface="宋体" pitchFamily="2" charset="-122"/>
                </a:rPr>
                <a:t>阶段</a:t>
              </a:r>
              <a:endParaRPr kumimoji="0" lang="zh-CN" altLang="en-US" sz="1800" b="0">
                <a:solidFill>
                  <a:schemeClr val="tx1"/>
                </a:solidFill>
                <a:latin typeface="Arial" charset="0"/>
                <a:ea typeface="宋体" pitchFamily="2" charset="-122"/>
              </a:endParaRPr>
            </a:p>
          </p:txBody>
        </p:sp>
        <p:sp>
          <p:nvSpPr>
            <p:cNvPr id="112669" name="Text Box 19"/>
            <p:cNvSpPr txBox="1">
              <a:spLocks noChangeArrowheads="1"/>
            </p:cNvSpPr>
            <p:nvPr/>
          </p:nvSpPr>
          <p:spPr bwMode="auto">
            <a:xfrm>
              <a:off x="6909" y="10556"/>
              <a:ext cx="739" cy="559"/>
            </a:xfrm>
            <a:prstGeom prst="rect">
              <a:avLst/>
            </a:prstGeom>
            <a:solidFill>
              <a:srgbClr val="FFFFFF">
                <a:alpha val="0"/>
              </a:srgbClr>
            </a:solidFill>
            <a:ln w="9525">
              <a:solidFill>
                <a:srgbClr val="FFFFFF"/>
              </a:solidFill>
              <a:miter lim="800000"/>
              <a:headEnd/>
              <a:tailEnd/>
            </a:ln>
          </p:spPr>
          <p:txBody>
            <a:bodyPr lIns="0" tIns="0" rIns="0" bIns="0"/>
            <a:lstStyle/>
            <a:p>
              <a:pPr algn="just">
                <a:spcBef>
                  <a:spcPct val="0"/>
                </a:spcBef>
              </a:pPr>
              <a:r>
                <a:rPr kumimoji="0" lang="zh-CN" altLang="en-US" sz="900" b="0">
                  <a:solidFill>
                    <a:schemeClr val="tx1"/>
                  </a:solidFill>
                  <a:latin typeface="Calibri" pitchFamily="34" charset="0"/>
                  <a:ea typeface="宋体" pitchFamily="2" charset="-122"/>
                </a:rPr>
                <a:t>竣工验</a:t>
              </a:r>
              <a:endParaRPr kumimoji="0" lang="zh-CN" altLang="en-US" sz="900" b="0">
                <a:solidFill>
                  <a:schemeClr val="tx1"/>
                </a:solidFill>
                <a:latin typeface="Times New Roman" pitchFamily="18" charset="0"/>
                <a:ea typeface="宋体" pitchFamily="2" charset="-122"/>
              </a:endParaRPr>
            </a:p>
            <a:p>
              <a:pPr algn="just">
                <a:spcBef>
                  <a:spcPct val="0"/>
                </a:spcBef>
              </a:pPr>
              <a:r>
                <a:rPr kumimoji="0" lang="zh-CN" altLang="en-US" sz="900" b="0">
                  <a:solidFill>
                    <a:schemeClr val="tx1"/>
                  </a:solidFill>
                  <a:latin typeface="Calibri" pitchFamily="34" charset="0"/>
                  <a:ea typeface="宋体" pitchFamily="2" charset="-122"/>
                </a:rPr>
                <a:t>收阶段</a:t>
              </a:r>
              <a:endParaRPr kumimoji="0" lang="zh-CN" altLang="en-US" sz="1800" b="0">
                <a:solidFill>
                  <a:schemeClr val="tx1"/>
                </a:solidFill>
                <a:latin typeface="Arial" charset="0"/>
                <a:ea typeface="宋体" pitchFamily="2" charset="-122"/>
              </a:endParaRPr>
            </a:p>
          </p:txBody>
        </p:sp>
        <p:sp>
          <p:nvSpPr>
            <p:cNvPr id="112670" name="Text Box 20"/>
            <p:cNvSpPr txBox="1">
              <a:spLocks noChangeArrowheads="1"/>
            </p:cNvSpPr>
            <p:nvPr/>
          </p:nvSpPr>
          <p:spPr bwMode="auto">
            <a:xfrm>
              <a:off x="7702" y="10709"/>
              <a:ext cx="645" cy="280"/>
            </a:xfrm>
            <a:prstGeom prst="rect">
              <a:avLst/>
            </a:prstGeom>
            <a:solidFill>
              <a:srgbClr val="FFFFFF">
                <a:alpha val="0"/>
              </a:srgbClr>
            </a:solidFill>
            <a:ln w="9525">
              <a:solidFill>
                <a:srgbClr val="FFFFFF"/>
              </a:solidFill>
              <a:miter lim="800000"/>
              <a:headEnd/>
              <a:tailEnd/>
            </a:ln>
          </p:spPr>
          <p:txBody>
            <a:bodyPr lIns="0" tIns="0" rIns="0" bIns="0"/>
            <a:lstStyle/>
            <a:p>
              <a:pPr algn="just">
                <a:spcBef>
                  <a:spcPct val="0"/>
                </a:spcBef>
              </a:pPr>
              <a:r>
                <a:rPr kumimoji="0" lang="zh-CN" altLang="en-US" sz="900" b="0">
                  <a:solidFill>
                    <a:schemeClr val="tx1"/>
                  </a:solidFill>
                  <a:latin typeface="Calibri" pitchFamily="34" charset="0"/>
                  <a:ea typeface="宋体" pitchFamily="2" charset="-122"/>
                </a:rPr>
                <a:t>保修期</a:t>
              </a:r>
              <a:endParaRPr kumimoji="0" lang="zh-CN" altLang="en-US" sz="1800" b="0">
                <a:solidFill>
                  <a:schemeClr val="tx1"/>
                </a:solidFill>
                <a:latin typeface="Arial" charset="0"/>
                <a:ea typeface="宋体" pitchFamily="2" charset="-122"/>
              </a:endParaRPr>
            </a:p>
          </p:txBody>
        </p:sp>
        <p:sp>
          <p:nvSpPr>
            <p:cNvPr id="112671" name="Line 21"/>
            <p:cNvSpPr>
              <a:spLocks noChangeShapeType="1"/>
            </p:cNvSpPr>
            <p:nvPr/>
          </p:nvSpPr>
          <p:spPr bwMode="auto">
            <a:xfrm flipV="1">
              <a:off x="5202" y="10849"/>
              <a:ext cx="1" cy="280"/>
            </a:xfrm>
            <a:prstGeom prst="line">
              <a:avLst/>
            </a:prstGeom>
            <a:noFill/>
            <a:ln w="15875">
              <a:solidFill>
                <a:srgbClr val="000000"/>
              </a:solidFill>
              <a:round/>
              <a:headEnd/>
              <a:tailEnd/>
            </a:ln>
          </p:spPr>
          <p:txBody>
            <a:bodyPr/>
            <a:lstStyle/>
            <a:p>
              <a:endParaRPr lang="zh-CN" altLang="en-US"/>
            </a:p>
          </p:txBody>
        </p:sp>
        <p:sp>
          <p:nvSpPr>
            <p:cNvPr id="112672" name="Line 22"/>
            <p:cNvSpPr>
              <a:spLocks noChangeShapeType="1"/>
            </p:cNvSpPr>
            <p:nvPr/>
          </p:nvSpPr>
          <p:spPr bwMode="auto">
            <a:xfrm flipV="1">
              <a:off x="6008" y="10849"/>
              <a:ext cx="1" cy="280"/>
            </a:xfrm>
            <a:prstGeom prst="line">
              <a:avLst/>
            </a:prstGeom>
            <a:noFill/>
            <a:ln w="15875">
              <a:solidFill>
                <a:srgbClr val="000000"/>
              </a:solidFill>
              <a:round/>
              <a:headEnd/>
              <a:tailEnd/>
            </a:ln>
          </p:spPr>
          <p:txBody>
            <a:bodyPr/>
            <a:lstStyle/>
            <a:p>
              <a:endParaRPr lang="zh-CN" altLang="en-US"/>
            </a:p>
          </p:txBody>
        </p:sp>
        <p:sp>
          <p:nvSpPr>
            <p:cNvPr id="112673" name="Text Box 23"/>
            <p:cNvSpPr txBox="1">
              <a:spLocks noChangeArrowheads="1"/>
            </p:cNvSpPr>
            <p:nvPr/>
          </p:nvSpPr>
          <p:spPr bwMode="auto">
            <a:xfrm>
              <a:off x="5041" y="11408"/>
              <a:ext cx="1774" cy="280"/>
            </a:xfrm>
            <a:prstGeom prst="rect">
              <a:avLst/>
            </a:prstGeom>
            <a:solidFill>
              <a:srgbClr val="FFFFFF">
                <a:alpha val="0"/>
              </a:srgbClr>
            </a:solidFill>
            <a:ln w="9525">
              <a:solidFill>
                <a:srgbClr val="FFFFFF"/>
              </a:solidFill>
              <a:miter lim="800000"/>
              <a:headEnd/>
              <a:tailEnd/>
            </a:ln>
          </p:spPr>
          <p:txBody>
            <a:bodyPr lIns="0" tIns="0" rIns="0" bIns="0"/>
            <a:lstStyle/>
            <a:p>
              <a:pPr algn="ctr">
                <a:spcBef>
                  <a:spcPct val="0"/>
                </a:spcBef>
              </a:pPr>
              <a:r>
                <a:rPr kumimoji="0" lang="zh-CN" altLang="en-US" sz="900">
                  <a:solidFill>
                    <a:schemeClr val="tx1"/>
                  </a:solidFill>
                  <a:latin typeface="Calibri" pitchFamily="34" charset="0"/>
                  <a:ea typeface="宋体" pitchFamily="2" charset="-122"/>
                </a:rPr>
                <a:t>全过程造价管理</a:t>
              </a:r>
              <a:endParaRPr kumimoji="0" lang="zh-CN" altLang="en-US" sz="1800" b="0">
                <a:solidFill>
                  <a:schemeClr val="tx1"/>
                </a:solidFill>
                <a:latin typeface="Arial" charset="0"/>
                <a:ea typeface="宋体" pitchFamily="2" charset="-122"/>
              </a:endParaRPr>
            </a:p>
          </p:txBody>
        </p:sp>
        <p:sp>
          <p:nvSpPr>
            <p:cNvPr id="112674" name="Line 24"/>
            <p:cNvSpPr>
              <a:spLocks noChangeShapeType="1"/>
            </p:cNvSpPr>
            <p:nvPr/>
          </p:nvSpPr>
          <p:spPr bwMode="auto">
            <a:xfrm>
              <a:off x="3590" y="11129"/>
              <a:ext cx="1" cy="1397"/>
            </a:xfrm>
            <a:prstGeom prst="line">
              <a:avLst/>
            </a:prstGeom>
            <a:noFill/>
            <a:ln w="15875">
              <a:solidFill>
                <a:srgbClr val="000000"/>
              </a:solidFill>
              <a:round/>
              <a:headEnd/>
              <a:tailEnd/>
            </a:ln>
          </p:spPr>
          <p:txBody>
            <a:bodyPr/>
            <a:lstStyle/>
            <a:p>
              <a:endParaRPr lang="zh-CN" altLang="en-US"/>
            </a:p>
          </p:txBody>
        </p:sp>
        <p:sp>
          <p:nvSpPr>
            <p:cNvPr id="112675" name="Line 25"/>
            <p:cNvSpPr>
              <a:spLocks noChangeShapeType="1"/>
            </p:cNvSpPr>
            <p:nvPr/>
          </p:nvSpPr>
          <p:spPr bwMode="auto">
            <a:xfrm>
              <a:off x="8428" y="11408"/>
              <a:ext cx="0" cy="280"/>
            </a:xfrm>
            <a:prstGeom prst="line">
              <a:avLst/>
            </a:prstGeom>
            <a:noFill/>
            <a:ln w="15875">
              <a:solidFill>
                <a:srgbClr val="000000"/>
              </a:solidFill>
              <a:round/>
              <a:headEnd/>
              <a:tailEnd/>
            </a:ln>
          </p:spPr>
          <p:txBody>
            <a:bodyPr/>
            <a:lstStyle/>
            <a:p>
              <a:endParaRPr lang="zh-CN" altLang="en-US"/>
            </a:p>
          </p:txBody>
        </p:sp>
        <p:sp>
          <p:nvSpPr>
            <p:cNvPr id="112676" name="Line 26"/>
            <p:cNvSpPr>
              <a:spLocks noChangeShapeType="1"/>
            </p:cNvSpPr>
            <p:nvPr/>
          </p:nvSpPr>
          <p:spPr bwMode="auto">
            <a:xfrm>
              <a:off x="9234" y="11129"/>
              <a:ext cx="645" cy="1"/>
            </a:xfrm>
            <a:prstGeom prst="line">
              <a:avLst/>
            </a:prstGeom>
            <a:noFill/>
            <a:ln w="15875">
              <a:solidFill>
                <a:srgbClr val="000000"/>
              </a:solidFill>
              <a:prstDash val="sysDot"/>
              <a:round/>
              <a:headEnd/>
              <a:tailEnd/>
            </a:ln>
          </p:spPr>
          <p:txBody>
            <a:bodyPr/>
            <a:lstStyle/>
            <a:p>
              <a:endParaRPr lang="zh-CN" altLang="en-US"/>
            </a:p>
          </p:txBody>
        </p:sp>
        <p:sp>
          <p:nvSpPr>
            <p:cNvPr id="112677" name="Line 27"/>
            <p:cNvSpPr>
              <a:spLocks noChangeShapeType="1"/>
            </p:cNvSpPr>
            <p:nvPr/>
          </p:nvSpPr>
          <p:spPr bwMode="auto">
            <a:xfrm>
              <a:off x="9878" y="11129"/>
              <a:ext cx="1" cy="1397"/>
            </a:xfrm>
            <a:prstGeom prst="line">
              <a:avLst/>
            </a:prstGeom>
            <a:noFill/>
            <a:ln w="15875">
              <a:solidFill>
                <a:srgbClr val="000000"/>
              </a:solidFill>
              <a:round/>
              <a:headEnd/>
              <a:tailEnd/>
            </a:ln>
          </p:spPr>
          <p:txBody>
            <a:bodyPr/>
            <a:lstStyle/>
            <a:p>
              <a:endParaRPr lang="zh-CN" altLang="en-US"/>
            </a:p>
          </p:txBody>
        </p:sp>
        <p:sp>
          <p:nvSpPr>
            <p:cNvPr id="112678" name="Line 28"/>
            <p:cNvSpPr>
              <a:spLocks noChangeShapeType="1"/>
            </p:cNvSpPr>
            <p:nvPr/>
          </p:nvSpPr>
          <p:spPr bwMode="auto">
            <a:xfrm flipV="1">
              <a:off x="9878" y="10849"/>
              <a:ext cx="1" cy="280"/>
            </a:xfrm>
            <a:prstGeom prst="line">
              <a:avLst/>
            </a:prstGeom>
            <a:noFill/>
            <a:ln w="15875">
              <a:solidFill>
                <a:srgbClr val="000000"/>
              </a:solidFill>
              <a:round/>
              <a:headEnd/>
              <a:tailEnd/>
            </a:ln>
          </p:spPr>
          <p:txBody>
            <a:bodyPr/>
            <a:lstStyle/>
            <a:p>
              <a:endParaRPr lang="zh-CN" altLang="en-US"/>
            </a:p>
          </p:txBody>
        </p:sp>
        <p:sp>
          <p:nvSpPr>
            <p:cNvPr id="112679" name="Text Box 29"/>
            <p:cNvSpPr txBox="1">
              <a:spLocks noChangeArrowheads="1"/>
            </p:cNvSpPr>
            <p:nvPr/>
          </p:nvSpPr>
          <p:spPr bwMode="auto">
            <a:xfrm>
              <a:off x="9368" y="10709"/>
              <a:ext cx="484" cy="280"/>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拆除</a:t>
              </a:r>
              <a:endParaRPr kumimoji="0" lang="zh-CN" altLang="en-US" sz="1800" b="0">
                <a:solidFill>
                  <a:schemeClr val="tx1"/>
                </a:solidFill>
                <a:latin typeface="Arial" charset="0"/>
                <a:ea typeface="宋体" pitchFamily="2" charset="-122"/>
              </a:endParaRPr>
            </a:p>
          </p:txBody>
        </p:sp>
        <p:sp>
          <p:nvSpPr>
            <p:cNvPr id="112680" name="Text Box 30"/>
            <p:cNvSpPr txBox="1">
              <a:spLocks noChangeArrowheads="1"/>
            </p:cNvSpPr>
            <p:nvPr/>
          </p:nvSpPr>
          <p:spPr bwMode="auto">
            <a:xfrm>
              <a:off x="8468" y="11161"/>
              <a:ext cx="806" cy="279"/>
            </a:xfrm>
            <a:prstGeom prst="rect">
              <a:avLst/>
            </a:prstGeom>
            <a:solidFill>
              <a:srgbClr val="FFFFFF">
                <a:alpha val="0"/>
              </a:srgbClr>
            </a:solidFill>
            <a:ln w="9525">
              <a:solidFill>
                <a:srgbClr val="FFFFFF"/>
              </a:solidFill>
              <a:miter lim="800000"/>
              <a:headEnd/>
              <a:tailEnd/>
            </a:ln>
          </p:spPr>
          <p:txBody>
            <a:bodyPr lIns="0" tIns="0" rIns="0" bIns="0"/>
            <a:lstStyle/>
            <a:p>
              <a:pPr algn="just">
                <a:spcBef>
                  <a:spcPct val="0"/>
                </a:spcBef>
              </a:pPr>
              <a:r>
                <a:rPr kumimoji="0" lang="zh-CN" altLang="en-US" sz="900" b="0">
                  <a:solidFill>
                    <a:schemeClr val="tx1"/>
                  </a:solidFill>
                  <a:latin typeface="Calibri" pitchFamily="34" charset="0"/>
                  <a:ea typeface="宋体" pitchFamily="2" charset="-122"/>
                </a:rPr>
                <a:t>使用阶段</a:t>
              </a:r>
              <a:endParaRPr kumimoji="0" lang="zh-CN" altLang="en-US" sz="1800" b="0">
                <a:solidFill>
                  <a:schemeClr val="tx1"/>
                </a:solidFill>
                <a:latin typeface="Arial" charset="0"/>
                <a:ea typeface="宋体" pitchFamily="2" charset="-122"/>
              </a:endParaRPr>
            </a:p>
          </p:txBody>
        </p:sp>
        <p:sp>
          <p:nvSpPr>
            <p:cNvPr id="112681" name="Line 31"/>
            <p:cNvSpPr>
              <a:spLocks noChangeShapeType="1"/>
            </p:cNvSpPr>
            <p:nvPr/>
          </p:nvSpPr>
          <p:spPr bwMode="auto">
            <a:xfrm>
              <a:off x="7621" y="11129"/>
              <a:ext cx="1" cy="279"/>
            </a:xfrm>
            <a:prstGeom prst="line">
              <a:avLst/>
            </a:prstGeom>
            <a:noFill/>
            <a:ln w="15875">
              <a:solidFill>
                <a:srgbClr val="000000"/>
              </a:solidFill>
              <a:round/>
              <a:headEnd/>
              <a:tailEnd/>
            </a:ln>
          </p:spPr>
          <p:txBody>
            <a:bodyPr/>
            <a:lstStyle/>
            <a:p>
              <a:endParaRPr lang="zh-CN" altLang="en-US"/>
            </a:p>
          </p:txBody>
        </p:sp>
        <p:sp>
          <p:nvSpPr>
            <p:cNvPr id="112682" name="Line 32"/>
            <p:cNvSpPr>
              <a:spLocks noChangeShapeType="1"/>
            </p:cNvSpPr>
            <p:nvPr/>
          </p:nvSpPr>
          <p:spPr bwMode="auto">
            <a:xfrm flipH="1">
              <a:off x="3590" y="11547"/>
              <a:ext cx="1451" cy="1"/>
            </a:xfrm>
            <a:prstGeom prst="line">
              <a:avLst/>
            </a:prstGeom>
            <a:noFill/>
            <a:ln w="9525">
              <a:solidFill>
                <a:srgbClr val="000000"/>
              </a:solidFill>
              <a:round/>
              <a:headEnd/>
              <a:tailEnd type="triangle" w="med" len="med"/>
            </a:ln>
          </p:spPr>
          <p:txBody>
            <a:bodyPr/>
            <a:lstStyle/>
            <a:p>
              <a:endParaRPr lang="zh-CN" altLang="en-US"/>
            </a:p>
          </p:txBody>
        </p:sp>
        <p:sp>
          <p:nvSpPr>
            <p:cNvPr id="112683" name="Line 33"/>
            <p:cNvSpPr>
              <a:spLocks noChangeShapeType="1"/>
            </p:cNvSpPr>
            <p:nvPr/>
          </p:nvSpPr>
          <p:spPr bwMode="auto">
            <a:xfrm>
              <a:off x="6815" y="11548"/>
              <a:ext cx="1613" cy="1"/>
            </a:xfrm>
            <a:prstGeom prst="line">
              <a:avLst/>
            </a:prstGeom>
            <a:noFill/>
            <a:ln w="9525">
              <a:solidFill>
                <a:srgbClr val="000000"/>
              </a:solidFill>
              <a:round/>
              <a:headEnd/>
              <a:tailEnd type="triangle" w="med" len="med"/>
            </a:ln>
          </p:spPr>
          <p:txBody>
            <a:bodyPr/>
            <a:lstStyle/>
            <a:p>
              <a:endParaRPr lang="zh-CN" altLang="en-US"/>
            </a:p>
          </p:txBody>
        </p:sp>
        <p:sp>
          <p:nvSpPr>
            <p:cNvPr id="112684" name="Line 34"/>
            <p:cNvSpPr>
              <a:spLocks noChangeShapeType="1"/>
            </p:cNvSpPr>
            <p:nvPr/>
          </p:nvSpPr>
          <p:spPr bwMode="auto">
            <a:xfrm flipH="1">
              <a:off x="7621" y="11268"/>
              <a:ext cx="807" cy="1"/>
            </a:xfrm>
            <a:prstGeom prst="line">
              <a:avLst/>
            </a:prstGeom>
            <a:noFill/>
            <a:ln w="9525">
              <a:solidFill>
                <a:srgbClr val="000000"/>
              </a:solidFill>
              <a:round/>
              <a:headEnd/>
              <a:tailEnd type="triangle" w="med" len="med"/>
            </a:ln>
          </p:spPr>
          <p:txBody>
            <a:bodyPr/>
            <a:lstStyle/>
            <a:p>
              <a:endParaRPr lang="zh-CN" altLang="en-US"/>
            </a:p>
          </p:txBody>
        </p:sp>
        <p:sp>
          <p:nvSpPr>
            <p:cNvPr id="112685" name="Line 35"/>
            <p:cNvSpPr>
              <a:spLocks noChangeShapeType="1"/>
            </p:cNvSpPr>
            <p:nvPr/>
          </p:nvSpPr>
          <p:spPr bwMode="auto">
            <a:xfrm>
              <a:off x="9234" y="11268"/>
              <a:ext cx="645" cy="0"/>
            </a:xfrm>
            <a:prstGeom prst="line">
              <a:avLst/>
            </a:prstGeom>
            <a:noFill/>
            <a:ln w="9525">
              <a:solidFill>
                <a:srgbClr val="000000"/>
              </a:solidFill>
              <a:round/>
              <a:headEnd/>
              <a:tailEnd type="triangle" w="med" len="med"/>
            </a:ln>
          </p:spPr>
          <p:txBody>
            <a:bodyPr/>
            <a:lstStyle/>
            <a:p>
              <a:endParaRPr lang="zh-CN" altLang="en-US"/>
            </a:p>
          </p:txBody>
        </p:sp>
        <p:sp>
          <p:nvSpPr>
            <p:cNvPr id="112686" name="Line 36"/>
            <p:cNvSpPr>
              <a:spLocks noChangeShapeType="1"/>
            </p:cNvSpPr>
            <p:nvPr/>
          </p:nvSpPr>
          <p:spPr bwMode="auto">
            <a:xfrm>
              <a:off x="3581" y="12038"/>
              <a:ext cx="6289" cy="1"/>
            </a:xfrm>
            <a:prstGeom prst="line">
              <a:avLst/>
            </a:prstGeom>
            <a:noFill/>
            <a:ln w="15875">
              <a:solidFill>
                <a:srgbClr val="000000"/>
              </a:solidFill>
              <a:prstDash val="sysDot"/>
              <a:round/>
              <a:headEnd/>
              <a:tailEnd/>
            </a:ln>
          </p:spPr>
          <p:txBody>
            <a:bodyPr/>
            <a:lstStyle/>
            <a:p>
              <a:endParaRPr lang="zh-CN" altLang="en-US"/>
            </a:p>
          </p:txBody>
        </p:sp>
        <p:sp>
          <p:nvSpPr>
            <p:cNvPr id="112687" name="Text Box 37"/>
            <p:cNvSpPr txBox="1">
              <a:spLocks noChangeArrowheads="1"/>
            </p:cNvSpPr>
            <p:nvPr/>
          </p:nvSpPr>
          <p:spPr bwMode="auto">
            <a:xfrm>
              <a:off x="3079" y="7965"/>
              <a:ext cx="484" cy="280"/>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政府</a:t>
              </a:r>
              <a:endParaRPr kumimoji="0" lang="zh-CN" altLang="en-US" sz="1800" b="0">
                <a:solidFill>
                  <a:schemeClr val="tx1"/>
                </a:solidFill>
                <a:latin typeface="Arial" charset="0"/>
                <a:ea typeface="宋体" pitchFamily="2" charset="-122"/>
              </a:endParaRPr>
            </a:p>
          </p:txBody>
        </p:sp>
        <p:sp>
          <p:nvSpPr>
            <p:cNvPr id="112688" name="Line 38"/>
            <p:cNvSpPr>
              <a:spLocks noChangeShapeType="1"/>
            </p:cNvSpPr>
            <p:nvPr/>
          </p:nvSpPr>
          <p:spPr bwMode="auto">
            <a:xfrm flipV="1">
              <a:off x="4395"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89" name="Line 39"/>
            <p:cNvSpPr>
              <a:spLocks noChangeShapeType="1"/>
            </p:cNvSpPr>
            <p:nvPr/>
          </p:nvSpPr>
          <p:spPr bwMode="auto">
            <a:xfrm flipV="1">
              <a:off x="5202"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90" name="Line 40"/>
            <p:cNvSpPr>
              <a:spLocks noChangeShapeType="1"/>
            </p:cNvSpPr>
            <p:nvPr/>
          </p:nvSpPr>
          <p:spPr bwMode="auto">
            <a:xfrm flipV="1">
              <a:off x="6008"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91" name="Line 41"/>
            <p:cNvSpPr>
              <a:spLocks noChangeShapeType="1"/>
            </p:cNvSpPr>
            <p:nvPr/>
          </p:nvSpPr>
          <p:spPr bwMode="auto">
            <a:xfrm flipV="1">
              <a:off x="6814"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92" name="Line 42"/>
            <p:cNvSpPr>
              <a:spLocks noChangeShapeType="1"/>
            </p:cNvSpPr>
            <p:nvPr/>
          </p:nvSpPr>
          <p:spPr bwMode="auto">
            <a:xfrm flipV="1">
              <a:off x="7620"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93" name="Line 43"/>
            <p:cNvSpPr>
              <a:spLocks noChangeShapeType="1"/>
            </p:cNvSpPr>
            <p:nvPr/>
          </p:nvSpPr>
          <p:spPr bwMode="auto">
            <a:xfrm flipV="1">
              <a:off x="8427" y="7775"/>
              <a:ext cx="1" cy="3074"/>
            </a:xfrm>
            <a:prstGeom prst="line">
              <a:avLst/>
            </a:prstGeom>
            <a:noFill/>
            <a:ln w="9525">
              <a:solidFill>
                <a:srgbClr val="000000"/>
              </a:solidFill>
              <a:prstDash val="sysDot"/>
              <a:round/>
              <a:headEnd/>
              <a:tailEnd/>
            </a:ln>
          </p:spPr>
          <p:txBody>
            <a:bodyPr/>
            <a:lstStyle/>
            <a:p>
              <a:endParaRPr lang="zh-CN" altLang="en-US"/>
            </a:p>
          </p:txBody>
        </p:sp>
        <p:sp>
          <p:nvSpPr>
            <p:cNvPr id="112694" name="Rectangle 44"/>
            <p:cNvSpPr>
              <a:spLocks noChangeArrowheads="1"/>
            </p:cNvSpPr>
            <p:nvPr/>
          </p:nvSpPr>
          <p:spPr bwMode="auto">
            <a:xfrm>
              <a:off x="3639" y="8524"/>
              <a:ext cx="5681" cy="120"/>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695" name="Rectangle 45"/>
            <p:cNvSpPr>
              <a:spLocks noChangeArrowheads="1"/>
            </p:cNvSpPr>
            <p:nvPr/>
          </p:nvSpPr>
          <p:spPr bwMode="auto">
            <a:xfrm>
              <a:off x="3668" y="8971"/>
              <a:ext cx="6188" cy="139"/>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696" name="Rectangle 46"/>
            <p:cNvSpPr>
              <a:spLocks noChangeArrowheads="1"/>
            </p:cNvSpPr>
            <p:nvPr/>
          </p:nvSpPr>
          <p:spPr bwMode="auto">
            <a:xfrm>
              <a:off x="4074" y="9339"/>
              <a:ext cx="1130" cy="112"/>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697" name="Rectangle 47"/>
            <p:cNvSpPr>
              <a:spLocks noChangeArrowheads="1"/>
            </p:cNvSpPr>
            <p:nvPr/>
          </p:nvSpPr>
          <p:spPr bwMode="auto">
            <a:xfrm>
              <a:off x="4918" y="9781"/>
              <a:ext cx="3523" cy="147"/>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698" name="Rectangle 48"/>
            <p:cNvSpPr>
              <a:spLocks noChangeArrowheads="1"/>
            </p:cNvSpPr>
            <p:nvPr/>
          </p:nvSpPr>
          <p:spPr bwMode="auto">
            <a:xfrm>
              <a:off x="3674" y="10192"/>
              <a:ext cx="4746" cy="147"/>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58" name="AutoShape 49"/>
            <p:cNvSpPr>
              <a:spLocks noChangeArrowheads="1"/>
            </p:cNvSpPr>
            <p:nvPr/>
          </p:nvSpPr>
          <p:spPr bwMode="auto">
            <a:xfrm>
              <a:off x="3582" y="12203"/>
              <a:ext cx="6288" cy="700"/>
            </a:xfrm>
            <a:prstGeom prst="leftRightArrow">
              <a:avLst>
                <a:gd name="adj1" fmla="val 46157"/>
                <a:gd name="adj2" fmla="val 65385"/>
              </a:avLst>
            </a:prstGeom>
            <a:solidFill>
              <a:srgbClr val="C0C0C0"/>
            </a:solidFill>
            <a:ln w="9525">
              <a:solidFill>
                <a:srgbClr val="000000"/>
              </a:solidFill>
              <a:miter lim="800000"/>
              <a:headEnd/>
              <a:tailEnd/>
            </a:ln>
            <a:effectLst>
              <a:outerShdw blurRad="63500" dist="38099" dir="2700000" algn="ctr" rotWithShape="0">
                <a:srgbClr val="000000">
                  <a:alpha val="74998"/>
                </a:srgbClr>
              </a:outerShdw>
            </a:effectLst>
          </p:spPr>
          <p:txBody>
            <a:bodyPr lIns="82655" tIns="41328" rIns="82655" bIns="41328"/>
            <a:lstStyle/>
            <a:p>
              <a:pPr algn="ctr">
                <a:spcBef>
                  <a:spcPct val="0"/>
                </a:spcBef>
                <a:defRPr/>
              </a:pPr>
              <a:r>
                <a:rPr kumimoji="0" lang="zh-CN" altLang="en-US" sz="900">
                  <a:solidFill>
                    <a:schemeClr val="tx1"/>
                  </a:solidFill>
                  <a:latin typeface="Calibri" charset="0"/>
                  <a:ea typeface="宋体" charset="0"/>
                  <a:cs typeface="宋体" charset="0"/>
                </a:rPr>
                <a:t>全寿命期造价管理</a:t>
              </a:r>
              <a:endParaRPr kumimoji="0" lang="zh-CN" altLang="en-US" sz="1800" b="0">
                <a:solidFill>
                  <a:schemeClr val="tx1"/>
                </a:solidFill>
                <a:latin typeface="Arial" charset="0"/>
                <a:ea typeface="宋体" charset="0"/>
                <a:cs typeface="宋体" charset="0"/>
              </a:endParaRPr>
            </a:p>
          </p:txBody>
        </p:sp>
        <p:sp>
          <p:nvSpPr>
            <p:cNvPr id="59" name="AutoShape 50"/>
            <p:cNvSpPr>
              <a:spLocks noChangeArrowheads="1"/>
            </p:cNvSpPr>
            <p:nvPr/>
          </p:nvSpPr>
          <p:spPr bwMode="auto">
            <a:xfrm>
              <a:off x="6492" y="12064"/>
              <a:ext cx="322" cy="280"/>
            </a:xfrm>
            <a:prstGeom prst="upArrow">
              <a:avLst>
                <a:gd name="adj1" fmla="val 50000"/>
                <a:gd name="adj2" fmla="val 25000"/>
              </a:avLst>
            </a:prstGeom>
            <a:solidFill>
              <a:srgbClr val="C0C0C0"/>
            </a:solidFill>
            <a:ln w="9525">
              <a:solidFill>
                <a:srgbClr val="000000"/>
              </a:solidFill>
              <a:miter lim="800000"/>
              <a:headEnd/>
              <a:tailEnd/>
            </a:ln>
            <a:effectLst>
              <a:outerShdw blurRad="63500" dist="38099" dir="2700000" algn="ctr" rotWithShape="0">
                <a:srgbClr val="000000">
                  <a:alpha val="74998"/>
                </a:srgbClr>
              </a:outerShdw>
            </a:effectLst>
          </p:spPr>
          <p:txBody>
            <a:bodyPr/>
            <a:lstStyle/>
            <a:p>
              <a:pPr>
                <a:spcBef>
                  <a:spcPct val="0"/>
                </a:spcBef>
                <a:defRPr/>
              </a:pPr>
              <a:endParaRPr kumimoji="0" lang="zh-CN" altLang="en-US" sz="1800" b="0">
                <a:solidFill>
                  <a:schemeClr val="tx1"/>
                </a:solidFill>
                <a:latin typeface="Arial" charset="0"/>
                <a:ea typeface="宋体" charset="0"/>
                <a:cs typeface="宋体" charset="0"/>
              </a:endParaRPr>
            </a:p>
          </p:txBody>
        </p:sp>
        <p:sp>
          <p:nvSpPr>
            <p:cNvPr id="112701" name="Rectangle 52"/>
            <p:cNvSpPr>
              <a:spLocks noChangeArrowheads="1"/>
            </p:cNvSpPr>
            <p:nvPr/>
          </p:nvSpPr>
          <p:spPr bwMode="auto">
            <a:xfrm>
              <a:off x="3639" y="8013"/>
              <a:ext cx="6221" cy="130"/>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702" name="Text Box 53"/>
            <p:cNvSpPr txBox="1">
              <a:spLocks noChangeArrowheads="1"/>
            </p:cNvSpPr>
            <p:nvPr/>
          </p:nvSpPr>
          <p:spPr bwMode="auto">
            <a:xfrm>
              <a:off x="2585" y="8449"/>
              <a:ext cx="967" cy="279"/>
            </a:xfrm>
            <a:prstGeom prst="rect">
              <a:avLst/>
            </a:prstGeom>
            <a:solidFill>
              <a:srgbClr val="FFFFFF">
                <a:alpha val="0"/>
              </a:srgbClr>
            </a:solidFill>
            <a:ln w="9525">
              <a:solidFill>
                <a:srgbClr val="FFFFFF"/>
              </a:solidFill>
              <a:miter lim="800000"/>
              <a:headEnd/>
              <a:tailEnd/>
            </a:ln>
          </p:spPr>
          <p:txBody>
            <a:bodyPr lIns="0" tIns="0" rIns="0" bIns="0"/>
            <a:lstStyle/>
            <a:p>
              <a:pPr algn="r">
                <a:spcBef>
                  <a:spcPct val="0"/>
                </a:spcBef>
              </a:pPr>
              <a:r>
                <a:rPr kumimoji="0" lang="zh-CN" altLang="en-US" sz="900" b="0">
                  <a:solidFill>
                    <a:schemeClr val="tx1"/>
                  </a:solidFill>
                  <a:latin typeface="Calibri" pitchFamily="34" charset="0"/>
                  <a:ea typeface="宋体" pitchFamily="2" charset="-122"/>
                </a:rPr>
                <a:t>行业协会</a:t>
              </a:r>
              <a:endParaRPr kumimoji="0" lang="zh-CN" altLang="en-US" sz="1800" b="0">
                <a:solidFill>
                  <a:schemeClr val="tx1"/>
                </a:solidFill>
                <a:latin typeface="Arial" charset="0"/>
                <a:ea typeface="宋体" pitchFamily="2" charset="-122"/>
              </a:endParaRPr>
            </a:p>
          </p:txBody>
        </p:sp>
        <p:sp>
          <p:nvSpPr>
            <p:cNvPr id="112703" name="Rectangle 54"/>
            <p:cNvSpPr>
              <a:spLocks noChangeArrowheads="1"/>
            </p:cNvSpPr>
            <p:nvPr/>
          </p:nvSpPr>
          <p:spPr bwMode="auto">
            <a:xfrm>
              <a:off x="6004" y="9346"/>
              <a:ext cx="1617" cy="127"/>
            </a:xfrm>
            <a:prstGeom prst="rect">
              <a:avLst/>
            </a:prstGeom>
            <a:solidFill>
              <a:srgbClr val="C0C0C0"/>
            </a:solidFill>
            <a:ln w="9525">
              <a:solidFill>
                <a:srgbClr val="000000"/>
              </a:solidFill>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sp>
          <p:nvSpPr>
            <p:cNvPr id="112704" name="Rectangle 55"/>
            <p:cNvSpPr>
              <a:spLocks noChangeArrowheads="1"/>
            </p:cNvSpPr>
            <p:nvPr/>
          </p:nvSpPr>
          <p:spPr bwMode="auto">
            <a:xfrm>
              <a:off x="5196" y="9346"/>
              <a:ext cx="796" cy="102"/>
            </a:xfrm>
            <a:prstGeom prst="rect">
              <a:avLst/>
            </a:prstGeom>
            <a:solidFill>
              <a:srgbClr val="FFFFFF"/>
            </a:solidFill>
            <a:ln w="9525">
              <a:solidFill>
                <a:srgbClr val="000000"/>
              </a:solidFill>
              <a:prstDash val="lgDash"/>
              <a:miter lim="800000"/>
              <a:headEnd/>
              <a:tailEnd/>
            </a:ln>
          </p:spPr>
          <p:txBody>
            <a:bodyPr/>
            <a:lstStyle/>
            <a:p>
              <a:pPr>
                <a:spcBef>
                  <a:spcPct val="0"/>
                </a:spcBef>
              </a:pPr>
              <a:endParaRPr kumimoji="0" lang="zh-CN" altLang="en-US" sz="1800" b="0">
                <a:solidFill>
                  <a:schemeClr val="tx1"/>
                </a:solidFill>
                <a:latin typeface="Arial" charset="0"/>
                <a:ea typeface="宋体" pitchFamily="2" charset="-122"/>
              </a:endParaRPr>
            </a:p>
          </p:txBody>
        </p:sp>
      </p:grpSp>
      <p:grpSp>
        <p:nvGrpSpPr>
          <p:cNvPr id="112646" name="组合 10"/>
          <p:cNvGrpSpPr>
            <a:grpSpLocks/>
          </p:cNvGrpSpPr>
          <p:nvPr/>
        </p:nvGrpSpPr>
        <p:grpSpPr bwMode="auto">
          <a:xfrm>
            <a:off x="7024688" y="428625"/>
            <a:ext cx="2571750" cy="515938"/>
            <a:chOff x="1728197" y="65592"/>
            <a:chExt cx="4239831" cy="515869"/>
          </a:xfrm>
        </p:grpSpPr>
        <p:sp>
          <p:nvSpPr>
            <p:cNvPr id="63" name="同侧圆角矩形 62"/>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64"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66675" y="1382713"/>
            <a:ext cx="9648825" cy="923925"/>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sz="1800" b="0" dirty="0">
                <a:solidFill>
                  <a:srgbClr val="FF0000"/>
                </a:solidFill>
                <a:latin typeface="微软雅黑" pitchFamily="34" charset="-122"/>
                <a:ea typeface="微软雅黑" pitchFamily="34" charset="-122"/>
              </a:rPr>
              <a:t>      </a:t>
            </a:r>
            <a:r>
              <a:rPr lang="zh-CN" altLang="en-US" b="0" dirty="0">
                <a:solidFill>
                  <a:srgbClr val="FF0000"/>
                </a:solidFill>
                <a:latin typeface="微软雅黑" pitchFamily="34" charset="-122"/>
                <a:ea typeface="微软雅黑" pitchFamily="34" charset="-122"/>
              </a:rPr>
              <a:t>（</a:t>
            </a:r>
            <a:r>
              <a:rPr lang="en-US" altLang="zh-CN" b="0" dirty="0">
                <a:solidFill>
                  <a:srgbClr val="FF0000"/>
                </a:solidFill>
                <a:latin typeface="微软雅黑" pitchFamily="34" charset="-122"/>
                <a:ea typeface="微软雅黑" pitchFamily="34" charset="-122"/>
              </a:rPr>
              <a:t>1</a:t>
            </a:r>
            <a:r>
              <a:rPr lang="zh-CN" altLang="en-US" b="0" dirty="0">
                <a:solidFill>
                  <a:srgbClr val="FF0000"/>
                </a:solidFill>
                <a:latin typeface="微软雅黑" pitchFamily="34" charset="-122"/>
                <a:ea typeface="微软雅黑" pitchFamily="34" charset="-122"/>
              </a:rPr>
              <a:t>）全过程造价管理咨询的范围</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3668" name="组合 4"/>
          <p:cNvGrpSpPr>
            <a:grpSpLocks/>
          </p:cNvGrpSpPr>
          <p:nvPr/>
        </p:nvGrpSpPr>
        <p:grpSpPr bwMode="auto">
          <a:xfrm>
            <a:off x="685800" y="422275"/>
            <a:ext cx="5273675" cy="642938"/>
            <a:chOff x="632383" y="422260"/>
            <a:chExt cx="4868311" cy="642941"/>
          </a:xfrm>
        </p:grpSpPr>
        <p:pic>
          <p:nvPicPr>
            <p:cNvPr id="11370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370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13669" name="Group 32"/>
          <p:cNvGrpSpPr>
            <a:grpSpLocks noChangeAspect="1"/>
          </p:cNvGrpSpPr>
          <p:nvPr/>
        </p:nvGrpSpPr>
        <p:grpSpPr bwMode="auto">
          <a:xfrm>
            <a:off x="488950" y="2368550"/>
            <a:ext cx="9001125" cy="4070350"/>
            <a:chOff x="1129" y="1951"/>
            <a:chExt cx="14171" cy="8112"/>
          </a:xfrm>
        </p:grpSpPr>
        <p:sp>
          <p:nvSpPr>
            <p:cNvPr id="113677" name="AutoShape 33"/>
            <p:cNvSpPr>
              <a:spLocks noChangeAspect="1" noChangeArrowheads="1"/>
            </p:cNvSpPr>
            <p:nvPr/>
          </p:nvSpPr>
          <p:spPr bwMode="auto">
            <a:xfrm>
              <a:off x="1129" y="1951"/>
              <a:ext cx="14171" cy="8112"/>
            </a:xfrm>
            <a:prstGeom prst="rect">
              <a:avLst/>
            </a:prstGeom>
            <a:noFill/>
            <a:ln w="9525">
              <a:noFill/>
              <a:miter lim="800000"/>
              <a:headEnd/>
              <a:tailEnd/>
            </a:ln>
          </p:spPr>
          <p:txBody>
            <a:bodyPr/>
            <a:lstStyle/>
            <a:p>
              <a:pPr eaLnBrk="0" hangingPunct="0"/>
              <a:endParaRPr lang="zh-CN" altLang="zh-CN" sz="1800"/>
            </a:p>
          </p:txBody>
        </p:sp>
        <p:sp>
          <p:nvSpPr>
            <p:cNvPr id="113678" name="Rectangle 34"/>
            <p:cNvSpPr>
              <a:spLocks noChangeArrowheads="1"/>
            </p:cNvSpPr>
            <p:nvPr/>
          </p:nvSpPr>
          <p:spPr bwMode="auto">
            <a:xfrm>
              <a:off x="1980" y="2107"/>
              <a:ext cx="252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建设项目</a:t>
              </a:r>
              <a:endParaRPr lang="zh-CN" altLang="en-US" sz="1800"/>
            </a:p>
          </p:txBody>
        </p:sp>
        <p:sp>
          <p:nvSpPr>
            <p:cNvPr id="113679" name="Rectangle 35"/>
            <p:cNvSpPr>
              <a:spLocks noChangeArrowheads="1"/>
            </p:cNvSpPr>
            <p:nvPr/>
          </p:nvSpPr>
          <p:spPr bwMode="auto">
            <a:xfrm>
              <a:off x="1981" y="3355"/>
              <a:ext cx="252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可行性研究</a:t>
              </a:r>
              <a:endParaRPr lang="zh-CN" altLang="en-US" sz="1800"/>
            </a:p>
          </p:txBody>
        </p:sp>
        <p:sp>
          <p:nvSpPr>
            <p:cNvPr id="113680" name="Rectangle 36"/>
            <p:cNvSpPr>
              <a:spLocks noChangeArrowheads="1"/>
            </p:cNvSpPr>
            <p:nvPr/>
          </p:nvSpPr>
          <p:spPr bwMode="auto">
            <a:xfrm>
              <a:off x="3061" y="4447"/>
              <a:ext cx="5759"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设计方案选择和初步设计阶段</a:t>
              </a:r>
              <a:endParaRPr lang="zh-CN" altLang="en-US" sz="1800"/>
            </a:p>
          </p:txBody>
        </p:sp>
        <p:sp>
          <p:nvSpPr>
            <p:cNvPr id="113681" name="Rectangle 37"/>
            <p:cNvSpPr>
              <a:spLocks noChangeArrowheads="1"/>
            </p:cNvSpPr>
            <p:nvPr/>
          </p:nvSpPr>
          <p:spPr bwMode="auto">
            <a:xfrm>
              <a:off x="3960" y="5539"/>
              <a:ext cx="486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技术设计和施工图设计阶段</a:t>
              </a:r>
              <a:endParaRPr lang="zh-CN" altLang="en-US" sz="1800"/>
            </a:p>
          </p:txBody>
        </p:sp>
        <p:sp>
          <p:nvSpPr>
            <p:cNvPr id="113682" name="Rectangle 38"/>
            <p:cNvSpPr>
              <a:spLocks noChangeArrowheads="1"/>
            </p:cNvSpPr>
            <p:nvPr/>
          </p:nvSpPr>
          <p:spPr bwMode="auto">
            <a:xfrm>
              <a:off x="5400" y="6787"/>
              <a:ext cx="342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招投标阶段</a:t>
              </a:r>
              <a:endParaRPr lang="zh-CN" altLang="en-US" sz="1800"/>
            </a:p>
          </p:txBody>
        </p:sp>
        <p:sp>
          <p:nvSpPr>
            <p:cNvPr id="113683" name="Rectangle 39"/>
            <p:cNvSpPr>
              <a:spLocks noChangeArrowheads="1"/>
            </p:cNvSpPr>
            <p:nvPr/>
          </p:nvSpPr>
          <p:spPr bwMode="auto">
            <a:xfrm>
              <a:off x="6301" y="7879"/>
              <a:ext cx="2519"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施工阶段</a:t>
              </a:r>
              <a:endParaRPr lang="zh-CN" altLang="en-US" sz="1800"/>
            </a:p>
          </p:txBody>
        </p:sp>
        <p:sp>
          <p:nvSpPr>
            <p:cNvPr id="113684" name="Rectangle 40"/>
            <p:cNvSpPr>
              <a:spLocks noChangeArrowheads="1"/>
            </p:cNvSpPr>
            <p:nvPr/>
          </p:nvSpPr>
          <p:spPr bwMode="auto">
            <a:xfrm>
              <a:off x="6840" y="8971"/>
              <a:ext cx="1975"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竣工阶段</a:t>
              </a:r>
              <a:endParaRPr lang="zh-CN" altLang="en-US" sz="1800"/>
            </a:p>
          </p:txBody>
        </p:sp>
        <p:sp>
          <p:nvSpPr>
            <p:cNvPr id="113685" name="Line 41"/>
            <p:cNvSpPr>
              <a:spLocks noChangeShapeType="1"/>
            </p:cNvSpPr>
            <p:nvPr/>
          </p:nvSpPr>
          <p:spPr bwMode="auto">
            <a:xfrm>
              <a:off x="4501" y="3712"/>
              <a:ext cx="6658" cy="1"/>
            </a:xfrm>
            <a:prstGeom prst="line">
              <a:avLst/>
            </a:prstGeom>
            <a:noFill/>
            <a:ln w="9525">
              <a:solidFill>
                <a:srgbClr val="000000"/>
              </a:solidFill>
              <a:round/>
              <a:headEnd/>
              <a:tailEnd type="triangle" w="med" len="med"/>
            </a:ln>
          </p:spPr>
          <p:txBody>
            <a:bodyPr/>
            <a:lstStyle/>
            <a:p>
              <a:endParaRPr lang="zh-CN" altLang="en-US"/>
            </a:p>
          </p:txBody>
        </p:sp>
        <p:sp>
          <p:nvSpPr>
            <p:cNvPr id="113686" name="Line 42"/>
            <p:cNvSpPr>
              <a:spLocks noChangeShapeType="1"/>
            </p:cNvSpPr>
            <p:nvPr/>
          </p:nvSpPr>
          <p:spPr bwMode="auto">
            <a:xfrm>
              <a:off x="8820" y="4834"/>
              <a:ext cx="2339" cy="1"/>
            </a:xfrm>
            <a:prstGeom prst="line">
              <a:avLst/>
            </a:prstGeom>
            <a:noFill/>
            <a:ln w="9525">
              <a:solidFill>
                <a:srgbClr val="000000"/>
              </a:solidFill>
              <a:round/>
              <a:headEnd/>
              <a:tailEnd type="triangle" w="med" len="med"/>
            </a:ln>
          </p:spPr>
          <p:txBody>
            <a:bodyPr/>
            <a:lstStyle/>
            <a:p>
              <a:endParaRPr lang="zh-CN" altLang="en-US"/>
            </a:p>
          </p:txBody>
        </p:sp>
        <p:sp>
          <p:nvSpPr>
            <p:cNvPr id="113687" name="Line 43"/>
            <p:cNvSpPr>
              <a:spLocks noChangeShapeType="1"/>
            </p:cNvSpPr>
            <p:nvPr/>
          </p:nvSpPr>
          <p:spPr bwMode="auto">
            <a:xfrm>
              <a:off x="8820" y="5911"/>
              <a:ext cx="2339" cy="2"/>
            </a:xfrm>
            <a:prstGeom prst="line">
              <a:avLst/>
            </a:prstGeom>
            <a:noFill/>
            <a:ln w="9525">
              <a:solidFill>
                <a:srgbClr val="000000"/>
              </a:solidFill>
              <a:round/>
              <a:headEnd/>
              <a:tailEnd type="triangle" w="med" len="med"/>
            </a:ln>
          </p:spPr>
          <p:txBody>
            <a:bodyPr/>
            <a:lstStyle/>
            <a:p>
              <a:endParaRPr lang="zh-CN" altLang="en-US"/>
            </a:p>
          </p:txBody>
        </p:sp>
        <p:sp>
          <p:nvSpPr>
            <p:cNvPr id="113688" name="Line 44"/>
            <p:cNvSpPr>
              <a:spLocks noChangeShapeType="1"/>
            </p:cNvSpPr>
            <p:nvPr/>
          </p:nvSpPr>
          <p:spPr bwMode="auto">
            <a:xfrm>
              <a:off x="8820" y="7174"/>
              <a:ext cx="2339" cy="2"/>
            </a:xfrm>
            <a:prstGeom prst="line">
              <a:avLst/>
            </a:prstGeom>
            <a:noFill/>
            <a:ln w="9525">
              <a:solidFill>
                <a:srgbClr val="000000"/>
              </a:solidFill>
              <a:round/>
              <a:headEnd/>
              <a:tailEnd type="triangle" w="med" len="med"/>
            </a:ln>
          </p:spPr>
          <p:txBody>
            <a:bodyPr/>
            <a:lstStyle/>
            <a:p>
              <a:endParaRPr lang="zh-CN" altLang="en-US"/>
            </a:p>
          </p:txBody>
        </p:sp>
        <p:sp>
          <p:nvSpPr>
            <p:cNvPr id="113689" name="Line 45"/>
            <p:cNvSpPr>
              <a:spLocks noChangeShapeType="1"/>
            </p:cNvSpPr>
            <p:nvPr/>
          </p:nvSpPr>
          <p:spPr bwMode="auto">
            <a:xfrm>
              <a:off x="8820" y="8251"/>
              <a:ext cx="2339" cy="2"/>
            </a:xfrm>
            <a:prstGeom prst="line">
              <a:avLst/>
            </a:prstGeom>
            <a:noFill/>
            <a:ln w="9525">
              <a:solidFill>
                <a:srgbClr val="000000"/>
              </a:solidFill>
              <a:round/>
              <a:headEnd/>
              <a:tailEnd type="triangle" w="med" len="med"/>
            </a:ln>
          </p:spPr>
          <p:txBody>
            <a:bodyPr/>
            <a:lstStyle/>
            <a:p>
              <a:endParaRPr lang="zh-CN" altLang="en-US"/>
            </a:p>
          </p:txBody>
        </p:sp>
        <p:sp>
          <p:nvSpPr>
            <p:cNvPr id="113690" name="Rectangle 46"/>
            <p:cNvSpPr>
              <a:spLocks noChangeArrowheads="1"/>
            </p:cNvSpPr>
            <p:nvPr/>
          </p:nvSpPr>
          <p:spPr bwMode="auto">
            <a:xfrm>
              <a:off x="11159" y="3304"/>
              <a:ext cx="216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投资估算</a:t>
              </a:r>
              <a:endParaRPr lang="zh-CN" altLang="en-US" sz="1800"/>
            </a:p>
          </p:txBody>
        </p:sp>
        <p:sp>
          <p:nvSpPr>
            <p:cNvPr id="113691" name="Rectangle 47"/>
            <p:cNvSpPr>
              <a:spLocks noChangeArrowheads="1"/>
            </p:cNvSpPr>
            <p:nvPr/>
          </p:nvSpPr>
          <p:spPr bwMode="auto">
            <a:xfrm>
              <a:off x="11160" y="4447"/>
              <a:ext cx="2160" cy="759"/>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设计概算</a:t>
              </a:r>
              <a:endParaRPr lang="zh-CN" altLang="en-US" sz="1800"/>
            </a:p>
          </p:txBody>
        </p:sp>
        <p:sp>
          <p:nvSpPr>
            <p:cNvPr id="113692" name="Rectangle 48"/>
            <p:cNvSpPr>
              <a:spLocks noChangeArrowheads="1"/>
            </p:cNvSpPr>
            <p:nvPr/>
          </p:nvSpPr>
          <p:spPr bwMode="auto">
            <a:xfrm>
              <a:off x="11160" y="5539"/>
              <a:ext cx="2160" cy="780"/>
            </a:xfrm>
            <a:prstGeom prst="rect">
              <a:avLst/>
            </a:prstGeom>
            <a:solidFill>
              <a:srgbClr val="DDDDDD"/>
            </a:solidFill>
            <a:ln w="9525">
              <a:solidFill>
                <a:srgbClr val="000000"/>
              </a:solidFill>
              <a:miter lim="800000"/>
              <a:headEnd/>
              <a:tailEnd/>
            </a:ln>
          </p:spPr>
          <p:txBody>
            <a:bodyPr/>
            <a:lstStyle/>
            <a:p>
              <a:r>
                <a:rPr lang="zh-CN" altLang="en-US" sz="1600"/>
                <a:t>招标控制价</a:t>
              </a:r>
            </a:p>
          </p:txBody>
        </p:sp>
        <p:sp>
          <p:nvSpPr>
            <p:cNvPr id="113693" name="Rectangle 49"/>
            <p:cNvSpPr>
              <a:spLocks noChangeArrowheads="1"/>
            </p:cNvSpPr>
            <p:nvPr/>
          </p:nvSpPr>
          <p:spPr bwMode="auto">
            <a:xfrm>
              <a:off x="11160" y="6781"/>
              <a:ext cx="2160" cy="780"/>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合同价</a:t>
              </a:r>
              <a:endParaRPr lang="zh-CN" altLang="en-US" sz="1800"/>
            </a:p>
          </p:txBody>
        </p:sp>
        <p:sp>
          <p:nvSpPr>
            <p:cNvPr id="113694" name="Rectangle 50"/>
            <p:cNvSpPr>
              <a:spLocks noChangeArrowheads="1"/>
            </p:cNvSpPr>
            <p:nvPr/>
          </p:nvSpPr>
          <p:spPr bwMode="auto">
            <a:xfrm>
              <a:off x="11160" y="7879"/>
              <a:ext cx="2160" cy="744"/>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结算价</a:t>
              </a:r>
              <a:endParaRPr lang="zh-CN" altLang="en-US" sz="1800"/>
            </a:p>
          </p:txBody>
        </p:sp>
        <p:sp>
          <p:nvSpPr>
            <p:cNvPr id="28" name="AutoShape 51"/>
            <p:cNvSpPr>
              <a:spLocks noChangeArrowheads="1"/>
            </p:cNvSpPr>
            <p:nvPr/>
          </p:nvSpPr>
          <p:spPr bwMode="auto">
            <a:xfrm>
              <a:off x="3061" y="2887"/>
              <a:ext cx="360" cy="468"/>
            </a:xfrm>
            <a:prstGeom prst="downArrow">
              <a:avLst>
                <a:gd name="adj1" fmla="val 50000"/>
                <a:gd name="adj2" fmla="val 32500"/>
              </a:avLst>
            </a:prstGeom>
            <a:solidFill>
              <a:srgbClr val="66CCFF"/>
            </a:solidFill>
            <a:ln w="9525">
              <a:solidFill>
                <a:schemeClr val="accent6">
                  <a:lumMod val="20000"/>
                  <a:lumOff val="80000"/>
                </a:schemeClr>
              </a:solidFill>
              <a:miter lim="800000"/>
              <a:headEnd/>
              <a:tailEnd/>
            </a:ln>
          </p:spPr>
          <p:txBody>
            <a:bodyPr/>
            <a:lstStyle/>
            <a:p>
              <a:pPr eaLnBrk="0" hangingPunct="0">
                <a:defRPr/>
              </a:pPr>
              <a:endParaRPr lang="zh-CN" altLang="zh-CN" sz="1800"/>
            </a:p>
          </p:txBody>
        </p:sp>
        <p:sp>
          <p:nvSpPr>
            <p:cNvPr id="113696" name="AutoShape 52"/>
            <p:cNvSpPr>
              <a:spLocks noChangeArrowheads="1"/>
            </p:cNvSpPr>
            <p:nvPr/>
          </p:nvSpPr>
          <p:spPr bwMode="auto">
            <a:xfrm>
              <a:off x="2520" y="4135"/>
              <a:ext cx="540" cy="936"/>
            </a:xfrm>
            <a:prstGeom prst="curvedRightArrow">
              <a:avLst>
                <a:gd name="adj1" fmla="val 34667"/>
                <a:gd name="adj2" fmla="val 69333"/>
                <a:gd name="adj3" fmla="val 33333"/>
              </a:avLst>
            </a:prstGeom>
            <a:solidFill>
              <a:srgbClr val="66CCFF"/>
            </a:solidFill>
            <a:ln w="9525">
              <a:solidFill>
                <a:srgbClr val="66CCFF"/>
              </a:solidFill>
              <a:miter lim="800000"/>
              <a:headEnd/>
              <a:tailEnd/>
            </a:ln>
          </p:spPr>
          <p:txBody>
            <a:bodyPr/>
            <a:lstStyle/>
            <a:p>
              <a:pPr eaLnBrk="0" hangingPunct="0"/>
              <a:endParaRPr lang="zh-CN" altLang="zh-CN" sz="1800"/>
            </a:p>
          </p:txBody>
        </p:sp>
        <p:sp>
          <p:nvSpPr>
            <p:cNvPr id="113697" name="AutoShape 53"/>
            <p:cNvSpPr>
              <a:spLocks noChangeArrowheads="1"/>
            </p:cNvSpPr>
            <p:nvPr/>
          </p:nvSpPr>
          <p:spPr bwMode="auto">
            <a:xfrm>
              <a:off x="3420" y="5227"/>
              <a:ext cx="540" cy="936"/>
            </a:xfrm>
            <a:prstGeom prst="curvedRightArrow">
              <a:avLst>
                <a:gd name="adj1" fmla="val 34667"/>
                <a:gd name="adj2" fmla="val 69333"/>
                <a:gd name="adj3" fmla="val 33333"/>
              </a:avLst>
            </a:prstGeom>
            <a:solidFill>
              <a:srgbClr val="66CCFF"/>
            </a:solidFill>
            <a:ln w="9525">
              <a:solidFill>
                <a:srgbClr val="66CCFF"/>
              </a:solidFill>
              <a:miter lim="800000"/>
              <a:headEnd/>
              <a:tailEnd/>
            </a:ln>
          </p:spPr>
          <p:txBody>
            <a:bodyPr/>
            <a:lstStyle/>
            <a:p>
              <a:pPr eaLnBrk="0" hangingPunct="0"/>
              <a:endParaRPr lang="zh-CN" altLang="zh-CN" sz="1800"/>
            </a:p>
          </p:txBody>
        </p:sp>
        <p:sp>
          <p:nvSpPr>
            <p:cNvPr id="113698" name="AutoShape 54"/>
            <p:cNvSpPr>
              <a:spLocks noChangeArrowheads="1"/>
            </p:cNvSpPr>
            <p:nvPr/>
          </p:nvSpPr>
          <p:spPr bwMode="auto">
            <a:xfrm>
              <a:off x="4860" y="6319"/>
              <a:ext cx="540" cy="936"/>
            </a:xfrm>
            <a:prstGeom prst="curvedRightArrow">
              <a:avLst>
                <a:gd name="adj1" fmla="val 34667"/>
                <a:gd name="adj2" fmla="val 69333"/>
                <a:gd name="adj3" fmla="val 33333"/>
              </a:avLst>
            </a:prstGeom>
            <a:solidFill>
              <a:srgbClr val="66CCFF"/>
            </a:solidFill>
            <a:ln w="9525">
              <a:solidFill>
                <a:srgbClr val="66CCFF"/>
              </a:solidFill>
              <a:miter lim="800000"/>
              <a:headEnd/>
              <a:tailEnd/>
            </a:ln>
          </p:spPr>
          <p:txBody>
            <a:bodyPr/>
            <a:lstStyle/>
            <a:p>
              <a:pPr eaLnBrk="0" hangingPunct="0"/>
              <a:endParaRPr lang="zh-CN" altLang="zh-CN" sz="1800"/>
            </a:p>
          </p:txBody>
        </p:sp>
        <p:sp>
          <p:nvSpPr>
            <p:cNvPr id="113699" name="AutoShape 55"/>
            <p:cNvSpPr>
              <a:spLocks noChangeArrowheads="1"/>
            </p:cNvSpPr>
            <p:nvPr/>
          </p:nvSpPr>
          <p:spPr bwMode="auto">
            <a:xfrm>
              <a:off x="5760" y="7567"/>
              <a:ext cx="540" cy="936"/>
            </a:xfrm>
            <a:prstGeom prst="curvedRightArrow">
              <a:avLst>
                <a:gd name="adj1" fmla="val 34667"/>
                <a:gd name="adj2" fmla="val 69333"/>
                <a:gd name="adj3" fmla="val 33333"/>
              </a:avLst>
            </a:prstGeom>
            <a:solidFill>
              <a:srgbClr val="66CCFF"/>
            </a:solidFill>
            <a:ln w="9525">
              <a:solidFill>
                <a:srgbClr val="66CCFF"/>
              </a:solidFill>
              <a:miter lim="800000"/>
              <a:headEnd/>
              <a:tailEnd/>
            </a:ln>
          </p:spPr>
          <p:txBody>
            <a:bodyPr/>
            <a:lstStyle/>
            <a:p>
              <a:pPr eaLnBrk="0" hangingPunct="0"/>
              <a:endParaRPr lang="zh-CN" altLang="zh-CN" sz="1800"/>
            </a:p>
          </p:txBody>
        </p:sp>
        <p:sp>
          <p:nvSpPr>
            <p:cNvPr id="113700" name="AutoShape 56"/>
            <p:cNvSpPr>
              <a:spLocks noChangeArrowheads="1"/>
            </p:cNvSpPr>
            <p:nvPr/>
          </p:nvSpPr>
          <p:spPr bwMode="auto">
            <a:xfrm>
              <a:off x="6300" y="8659"/>
              <a:ext cx="540" cy="936"/>
            </a:xfrm>
            <a:prstGeom prst="curvedRightArrow">
              <a:avLst>
                <a:gd name="adj1" fmla="val 34667"/>
                <a:gd name="adj2" fmla="val 69333"/>
                <a:gd name="adj3" fmla="val 33333"/>
              </a:avLst>
            </a:prstGeom>
            <a:solidFill>
              <a:srgbClr val="66CCFF"/>
            </a:solidFill>
            <a:ln w="9525">
              <a:solidFill>
                <a:srgbClr val="66CCFF"/>
              </a:solidFill>
              <a:miter lim="800000"/>
              <a:headEnd/>
              <a:tailEnd/>
            </a:ln>
          </p:spPr>
          <p:txBody>
            <a:bodyPr/>
            <a:lstStyle/>
            <a:p>
              <a:pPr eaLnBrk="0" hangingPunct="0"/>
              <a:endParaRPr lang="zh-CN" altLang="zh-CN" sz="1800"/>
            </a:p>
          </p:txBody>
        </p:sp>
        <p:sp>
          <p:nvSpPr>
            <p:cNvPr id="113701" name="Line 57"/>
            <p:cNvSpPr>
              <a:spLocks noChangeShapeType="1"/>
            </p:cNvSpPr>
            <p:nvPr/>
          </p:nvSpPr>
          <p:spPr bwMode="auto">
            <a:xfrm>
              <a:off x="8820" y="9343"/>
              <a:ext cx="2339" cy="2"/>
            </a:xfrm>
            <a:prstGeom prst="line">
              <a:avLst/>
            </a:prstGeom>
            <a:noFill/>
            <a:ln w="9525">
              <a:solidFill>
                <a:srgbClr val="000000"/>
              </a:solidFill>
              <a:round/>
              <a:headEnd/>
              <a:tailEnd type="triangle" w="med" len="med"/>
            </a:ln>
          </p:spPr>
          <p:txBody>
            <a:bodyPr/>
            <a:lstStyle/>
            <a:p>
              <a:endParaRPr lang="zh-CN" altLang="en-US"/>
            </a:p>
          </p:txBody>
        </p:sp>
        <p:sp>
          <p:nvSpPr>
            <p:cNvPr id="113702" name="Rectangle 58"/>
            <p:cNvSpPr>
              <a:spLocks noChangeArrowheads="1"/>
            </p:cNvSpPr>
            <p:nvPr/>
          </p:nvSpPr>
          <p:spPr bwMode="auto">
            <a:xfrm>
              <a:off x="11160" y="8971"/>
              <a:ext cx="2160" cy="744"/>
            </a:xfrm>
            <a:prstGeom prst="rect">
              <a:avLst/>
            </a:prstGeom>
            <a:solidFill>
              <a:srgbClr val="DDDDDD"/>
            </a:solidFill>
            <a:ln w="9525">
              <a:solidFill>
                <a:srgbClr val="000000"/>
              </a:solidFill>
              <a:miter lim="800000"/>
              <a:headEnd/>
              <a:tailEnd/>
            </a:ln>
          </p:spPr>
          <p:txBody>
            <a:bodyPr/>
            <a:lstStyle/>
            <a:p>
              <a:r>
                <a:rPr lang="zh-CN" altLang="en-US" sz="1600">
                  <a:latin typeface="Times New Roman" pitchFamily="18" charset="0"/>
                </a:rPr>
                <a:t>决算价</a:t>
              </a:r>
              <a:endParaRPr lang="zh-CN" altLang="en-US" sz="1800"/>
            </a:p>
          </p:txBody>
        </p:sp>
        <p:sp>
          <p:nvSpPr>
            <p:cNvPr id="113703" name="AutoShape 59"/>
            <p:cNvSpPr>
              <a:spLocks noChangeArrowheads="1"/>
            </p:cNvSpPr>
            <p:nvPr/>
          </p:nvSpPr>
          <p:spPr bwMode="auto">
            <a:xfrm>
              <a:off x="12060" y="4090"/>
              <a:ext cx="360" cy="357"/>
            </a:xfrm>
            <a:prstGeom prst="downArrow">
              <a:avLst>
                <a:gd name="adj1" fmla="val 50000"/>
                <a:gd name="adj2" fmla="val 25000"/>
              </a:avLst>
            </a:prstGeom>
            <a:solidFill>
              <a:srgbClr val="66CCFF"/>
            </a:solidFill>
            <a:ln w="9525" algn="ctr">
              <a:solidFill>
                <a:srgbClr val="000000"/>
              </a:solidFill>
              <a:miter lim="800000"/>
              <a:headEnd/>
              <a:tailEnd/>
            </a:ln>
          </p:spPr>
          <p:txBody>
            <a:bodyPr/>
            <a:lstStyle/>
            <a:p>
              <a:pPr eaLnBrk="0" hangingPunct="0"/>
              <a:endParaRPr lang="zh-CN" altLang="zh-CN" sz="1800"/>
            </a:p>
          </p:txBody>
        </p:sp>
        <p:sp>
          <p:nvSpPr>
            <p:cNvPr id="113704" name="AutoShape 60"/>
            <p:cNvSpPr>
              <a:spLocks noChangeArrowheads="1"/>
            </p:cNvSpPr>
            <p:nvPr/>
          </p:nvSpPr>
          <p:spPr bwMode="auto">
            <a:xfrm>
              <a:off x="12060" y="5227"/>
              <a:ext cx="360" cy="312"/>
            </a:xfrm>
            <a:prstGeom prst="downArrow">
              <a:avLst>
                <a:gd name="adj1" fmla="val 50000"/>
                <a:gd name="adj2" fmla="val 25000"/>
              </a:avLst>
            </a:prstGeom>
            <a:solidFill>
              <a:srgbClr val="66CCFF"/>
            </a:solidFill>
            <a:ln w="9525" algn="ctr">
              <a:solidFill>
                <a:srgbClr val="000000"/>
              </a:solidFill>
              <a:miter lim="800000"/>
              <a:headEnd/>
              <a:tailEnd/>
            </a:ln>
          </p:spPr>
          <p:txBody>
            <a:bodyPr/>
            <a:lstStyle/>
            <a:p>
              <a:pPr eaLnBrk="0" hangingPunct="0"/>
              <a:endParaRPr lang="zh-CN" altLang="zh-CN" sz="1800"/>
            </a:p>
          </p:txBody>
        </p:sp>
        <p:sp>
          <p:nvSpPr>
            <p:cNvPr id="113705" name="AutoShape 61"/>
            <p:cNvSpPr>
              <a:spLocks noChangeArrowheads="1"/>
            </p:cNvSpPr>
            <p:nvPr/>
          </p:nvSpPr>
          <p:spPr bwMode="auto">
            <a:xfrm>
              <a:off x="12060" y="6319"/>
              <a:ext cx="360" cy="468"/>
            </a:xfrm>
            <a:prstGeom prst="downArrow">
              <a:avLst>
                <a:gd name="adj1" fmla="val 50000"/>
                <a:gd name="adj2" fmla="val 32500"/>
              </a:avLst>
            </a:prstGeom>
            <a:solidFill>
              <a:srgbClr val="66CCFF"/>
            </a:solidFill>
            <a:ln w="9525" algn="ctr">
              <a:solidFill>
                <a:srgbClr val="000000"/>
              </a:solidFill>
              <a:miter lim="800000"/>
              <a:headEnd/>
              <a:tailEnd/>
            </a:ln>
          </p:spPr>
          <p:txBody>
            <a:bodyPr/>
            <a:lstStyle/>
            <a:p>
              <a:pPr eaLnBrk="0" hangingPunct="0"/>
              <a:endParaRPr lang="zh-CN" altLang="zh-CN" sz="1800"/>
            </a:p>
          </p:txBody>
        </p:sp>
        <p:sp>
          <p:nvSpPr>
            <p:cNvPr id="113706" name="AutoShape 62"/>
            <p:cNvSpPr>
              <a:spLocks noChangeArrowheads="1"/>
            </p:cNvSpPr>
            <p:nvPr/>
          </p:nvSpPr>
          <p:spPr bwMode="auto">
            <a:xfrm>
              <a:off x="12060" y="7567"/>
              <a:ext cx="360" cy="312"/>
            </a:xfrm>
            <a:prstGeom prst="downArrow">
              <a:avLst>
                <a:gd name="adj1" fmla="val 50000"/>
                <a:gd name="adj2" fmla="val 25000"/>
              </a:avLst>
            </a:prstGeom>
            <a:solidFill>
              <a:srgbClr val="66CCFF"/>
            </a:solidFill>
            <a:ln w="9525" algn="ctr">
              <a:solidFill>
                <a:srgbClr val="000000"/>
              </a:solidFill>
              <a:miter lim="800000"/>
              <a:headEnd/>
              <a:tailEnd/>
            </a:ln>
          </p:spPr>
          <p:txBody>
            <a:bodyPr/>
            <a:lstStyle/>
            <a:p>
              <a:pPr eaLnBrk="0" hangingPunct="0"/>
              <a:endParaRPr lang="zh-CN" altLang="zh-CN" sz="1800"/>
            </a:p>
          </p:txBody>
        </p:sp>
        <p:sp>
          <p:nvSpPr>
            <p:cNvPr id="113707" name="AutoShape 63"/>
            <p:cNvSpPr>
              <a:spLocks noChangeArrowheads="1"/>
            </p:cNvSpPr>
            <p:nvPr/>
          </p:nvSpPr>
          <p:spPr bwMode="auto">
            <a:xfrm>
              <a:off x="12060" y="8614"/>
              <a:ext cx="360" cy="357"/>
            </a:xfrm>
            <a:prstGeom prst="downArrow">
              <a:avLst>
                <a:gd name="adj1" fmla="val 50000"/>
                <a:gd name="adj2" fmla="val 25000"/>
              </a:avLst>
            </a:prstGeom>
            <a:solidFill>
              <a:srgbClr val="66CCFF"/>
            </a:solidFill>
            <a:ln w="9525" algn="ctr">
              <a:solidFill>
                <a:srgbClr val="000000"/>
              </a:solidFill>
              <a:miter lim="800000"/>
              <a:headEnd/>
              <a:tailEnd/>
            </a:ln>
          </p:spPr>
          <p:txBody>
            <a:bodyPr/>
            <a:lstStyle/>
            <a:p>
              <a:pPr eaLnBrk="0" hangingPunct="0"/>
              <a:endParaRPr lang="zh-CN" altLang="zh-CN" sz="1800"/>
            </a:p>
          </p:txBody>
        </p:sp>
      </p:grpSp>
      <p:grpSp>
        <p:nvGrpSpPr>
          <p:cNvPr id="113670" name="组合 10"/>
          <p:cNvGrpSpPr>
            <a:grpSpLocks/>
          </p:cNvGrpSpPr>
          <p:nvPr/>
        </p:nvGrpSpPr>
        <p:grpSpPr bwMode="auto">
          <a:xfrm>
            <a:off x="7024688" y="428625"/>
            <a:ext cx="2571750" cy="515938"/>
            <a:chOff x="1728197" y="65592"/>
            <a:chExt cx="4239831" cy="515869"/>
          </a:xfrm>
        </p:grpSpPr>
        <p:sp>
          <p:nvSpPr>
            <p:cNvPr id="42" name="同侧圆角矩形 4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43"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844" y="1571612"/>
            <a:ext cx="8215370" cy="461665"/>
          </a:xfrm>
          <a:prstGeom prst="rect">
            <a:avLst/>
          </a:prstGeom>
          <a:noFill/>
        </p:spPr>
        <p:txBody>
          <a:bodyPr wrap="square" rtlCol="0">
            <a:spAutoFit/>
          </a:bodyPr>
          <a:lstStyle/>
          <a:p>
            <a:r>
              <a:rPr lang="zh-CN" altLang="en-US" sz="2400" b="0" dirty="0" smtClean="0">
                <a:solidFill>
                  <a:srgbClr val="FF0000"/>
                </a:solidFill>
                <a:latin typeface="微软雅黑" pitchFamily="34" charset="-122"/>
                <a:ea typeface="微软雅黑" pitchFamily="34" charset="-122"/>
              </a:rPr>
              <a:t>（</a:t>
            </a:r>
            <a:r>
              <a:rPr lang="en-US" altLang="zh-CN" sz="2400" b="0" dirty="0" smtClean="0">
                <a:solidFill>
                  <a:srgbClr val="FF0000"/>
                </a:solidFill>
                <a:latin typeface="微软雅黑" pitchFamily="34" charset="-122"/>
                <a:ea typeface="微软雅黑" pitchFamily="34" charset="-122"/>
              </a:rPr>
              <a:t>1</a:t>
            </a:r>
            <a:r>
              <a:rPr lang="zh-CN" altLang="en-US" sz="2400" b="0" dirty="0" smtClean="0">
                <a:solidFill>
                  <a:srgbClr val="FF0000"/>
                </a:solidFill>
                <a:latin typeface="微软雅黑" pitchFamily="34" charset="-122"/>
                <a:ea typeface="微软雅黑" pitchFamily="34" charset="-122"/>
              </a:rPr>
              <a:t>）全</a:t>
            </a:r>
            <a:r>
              <a:rPr lang="zh-CN" altLang="en-US" sz="2400" b="0" dirty="0">
                <a:solidFill>
                  <a:srgbClr val="FF0000"/>
                </a:solidFill>
                <a:latin typeface="微软雅黑" pitchFamily="34" charset="-122"/>
                <a:ea typeface="微软雅黑" pitchFamily="34" charset="-122"/>
              </a:rPr>
              <a:t>过程造价管理咨询的范围</a:t>
            </a:r>
            <a:endParaRPr kumimoji="0" lang="zh-CN" altLang="en-US" sz="2400" b="0" dirty="0">
              <a:solidFill>
                <a:srgbClr val="FF0000"/>
              </a:solidFill>
              <a:latin typeface="微软雅黑" pitchFamily="34" charset="-122"/>
              <a:ea typeface="微软雅黑" pitchFamily="34" charset="-122"/>
            </a:endParaRPr>
          </a:p>
        </p:txBody>
      </p:sp>
      <p:sp>
        <p:nvSpPr>
          <p:cNvPr id="5" name="Text Box 5"/>
          <p:cNvSpPr txBox="1">
            <a:spLocks noChangeArrowheads="1"/>
          </p:cNvSpPr>
          <p:nvPr/>
        </p:nvSpPr>
        <p:spPr bwMode="auto">
          <a:xfrm>
            <a:off x="4925571" y="2901297"/>
            <a:ext cx="184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zh-CN" altLang="zh-CN" sz="2000" dirty="0">
              <a:cs typeface="Arial" pitchFamily="34" charset="0"/>
            </a:endParaRPr>
          </a:p>
        </p:txBody>
      </p:sp>
      <p:grpSp>
        <p:nvGrpSpPr>
          <p:cNvPr id="27" name="组合 4"/>
          <p:cNvGrpSpPr>
            <a:grpSpLocks/>
          </p:cNvGrpSpPr>
          <p:nvPr/>
        </p:nvGrpSpPr>
        <p:grpSpPr bwMode="auto">
          <a:xfrm>
            <a:off x="685800" y="422275"/>
            <a:ext cx="5273675" cy="642938"/>
            <a:chOff x="632383" y="422260"/>
            <a:chExt cx="4868311" cy="642941"/>
          </a:xfrm>
        </p:grpSpPr>
        <p:pic>
          <p:nvPicPr>
            <p:cNvPr id="2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0" name="矩形 29"/>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31" name="组合 10"/>
          <p:cNvGrpSpPr>
            <a:grpSpLocks/>
          </p:cNvGrpSpPr>
          <p:nvPr/>
        </p:nvGrpSpPr>
        <p:grpSpPr bwMode="auto">
          <a:xfrm>
            <a:off x="7024688" y="428625"/>
            <a:ext cx="2571750" cy="515938"/>
            <a:chOff x="1728197" y="65592"/>
            <a:chExt cx="4239831" cy="515869"/>
          </a:xfrm>
        </p:grpSpPr>
        <p:sp>
          <p:nvSpPr>
            <p:cNvPr id="32" name="同侧圆角矩形 3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33"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34" name="AutoShape 3"/>
          <p:cNvSpPr>
            <a:spLocks noChangeArrowheads="1"/>
          </p:cNvSpPr>
          <p:nvPr/>
        </p:nvSpPr>
        <p:spPr bwMode="auto">
          <a:xfrm rot="18705989">
            <a:off x="5184781" y="2990837"/>
            <a:ext cx="696913" cy="254000"/>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5" name="AutoShape 4"/>
          <p:cNvSpPr>
            <a:spLocks noChangeArrowheads="1"/>
          </p:cNvSpPr>
          <p:nvPr/>
        </p:nvSpPr>
        <p:spPr bwMode="auto">
          <a:xfrm rot="2780408">
            <a:off x="5019021" y="4920742"/>
            <a:ext cx="815470" cy="231291"/>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6" name="AutoShape 5"/>
          <p:cNvSpPr>
            <a:spLocks noChangeArrowheads="1"/>
          </p:cNvSpPr>
          <p:nvPr/>
        </p:nvSpPr>
        <p:spPr bwMode="auto">
          <a:xfrm rot="13323569">
            <a:off x="3802217" y="3026048"/>
            <a:ext cx="736981" cy="217848"/>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7" name="AutoShape 6"/>
          <p:cNvSpPr>
            <a:spLocks noChangeArrowheads="1"/>
          </p:cNvSpPr>
          <p:nvPr/>
        </p:nvSpPr>
        <p:spPr bwMode="auto">
          <a:xfrm rot="8460204">
            <a:off x="3840383" y="4964316"/>
            <a:ext cx="698500" cy="255587"/>
          </a:xfrm>
          <a:prstGeom prst="rightArrow">
            <a:avLst>
              <a:gd name="adj1" fmla="val 35167"/>
              <a:gd name="adj2" fmla="val 11067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8" name="AutoShape 7"/>
          <p:cNvSpPr>
            <a:spLocks noChangeArrowheads="1"/>
          </p:cNvSpPr>
          <p:nvPr/>
        </p:nvSpPr>
        <p:spPr bwMode="auto">
          <a:xfrm>
            <a:off x="5533238" y="4036897"/>
            <a:ext cx="793750" cy="183925"/>
          </a:xfrm>
          <a:prstGeom prst="rightArrow">
            <a:avLst>
              <a:gd name="adj1" fmla="val 35167"/>
              <a:gd name="adj2" fmla="val 11110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39" name="AutoShape 8"/>
          <p:cNvSpPr>
            <a:spLocks noChangeArrowheads="1"/>
          </p:cNvSpPr>
          <p:nvPr/>
        </p:nvSpPr>
        <p:spPr bwMode="auto">
          <a:xfrm rot="10800000">
            <a:off x="3267779" y="4001691"/>
            <a:ext cx="904969" cy="168387"/>
          </a:xfrm>
          <a:prstGeom prst="rightArrow">
            <a:avLst>
              <a:gd name="adj1" fmla="val 35167"/>
              <a:gd name="adj2" fmla="val 120480"/>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0" name="Oval 9"/>
          <p:cNvSpPr>
            <a:spLocks noChangeArrowheads="1"/>
          </p:cNvSpPr>
          <p:nvPr/>
        </p:nvSpPr>
        <p:spPr bwMode="auto">
          <a:xfrm>
            <a:off x="3188500" y="2409485"/>
            <a:ext cx="3295650" cy="3297238"/>
          </a:xfrm>
          <a:prstGeom prst="ellipse">
            <a:avLst/>
          </a:prstGeom>
          <a:noFill/>
          <a:ln w="38100" cmpd="sng">
            <a:solidFill>
              <a:srgbClr val="80808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41" name="Group 10"/>
          <p:cNvGrpSpPr>
            <a:grpSpLocks/>
          </p:cNvGrpSpPr>
          <p:nvPr/>
        </p:nvGrpSpPr>
        <p:grpSpPr bwMode="auto">
          <a:xfrm>
            <a:off x="3845725" y="3134973"/>
            <a:ext cx="1901825" cy="1901825"/>
            <a:chOff x="0" y="0"/>
            <a:chExt cx="1361" cy="1361"/>
          </a:xfrm>
        </p:grpSpPr>
        <p:sp>
          <p:nvSpPr>
            <p:cNvPr id="42" name="Oval 11"/>
            <p:cNvSpPr>
              <a:spLocks noChangeArrowheads="1"/>
            </p:cNvSpPr>
            <p:nvPr/>
          </p:nvSpPr>
          <p:spPr bwMode="auto">
            <a:xfrm>
              <a:off x="0" y="0"/>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43" name="Oval 12"/>
            <p:cNvSpPr>
              <a:spLocks noChangeArrowheads="1"/>
            </p:cNvSpPr>
            <p:nvPr/>
          </p:nvSpPr>
          <p:spPr bwMode="auto">
            <a:xfrm>
              <a:off x="89" y="89"/>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4" name="Oval 13"/>
            <p:cNvSpPr>
              <a:spLocks noChangeArrowheads="1"/>
            </p:cNvSpPr>
            <p:nvPr/>
          </p:nvSpPr>
          <p:spPr bwMode="auto">
            <a:xfrm>
              <a:off x="90" y="91"/>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5" name="Oval 14"/>
            <p:cNvSpPr>
              <a:spLocks noChangeArrowheads="1"/>
            </p:cNvSpPr>
            <p:nvPr/>
          </p:nvSpPr>
          <p:spPr bwMode="auto">
            <a:xfrm>
              <a:off x="153" y="148"/>
              <a:ext cx="1065" cy="1065"/>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46" name="Group 15"/>
            <p:cNvGrpSpPr>
              <a:grpSpLocks/>
            </p:cNvGrpSpPr>
            <p:nvPr/>
          </p:nvGrpSpPr>
          <p:grpSpPr bwMode="auto">
            <a:xfrm>
              <a:off x="172" y="160"/>
              <a:ext cx="1031" cy="1031"/>
              <a:chOff x="0" y="0"/>
              <a:chExt cx="1252" cy="1252"/>
            </a:xfrm>
          </p:grpSpPr>
          <p:sp>
            <p:nvSpPr>
              <p:cNvPr id="48" name="Oval 16"/>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49" name="Oval 17"/>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0" name="Oval 18"/>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1" name="Oval 19"/>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47" name="Text Box 20"/>
            <p:cNvSpPr txBox="1">
              <a:spLocks noChangeArrowheads="1"/>
            </p:cNvSpPr>
            <p:nvPr/>
          </p:nvSpPr>
          <p:spPr bwMode="auto">
            <a:xfrm>
              <a:off x="296" y="456"/>
              <a:ext cx="793"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b="1" dirty="0" smtClean="0">
                  <a:solidFill>
                    <a:srgbClr val="080808"/>
                  </a:solidFill>
                  <a:latin typeface="微软雅黑" panose="020B0503020204020204" pitchFamily="34" charset="-122"/>
                  <a:ea typeface="微软雅黑" panose="020B0503020204020204" pitchFamily="34" charset="-122"/>
                  <a:cs typeface="Arial" pitchFamily="34" charset="0"/>
                </a:rPr>
                <a:t>全过程</a:t>
              </a:r>
              <a:endParaRPr lang="en-US" altLang="zh-CN" b="1" dirty="0" smtClean="0">
                <a:solidFill>
                  <a:srgbClr val="080808"/>
                </a:solidFill>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b="1" dirty="0" smtClean="0">
                  <a:solidFill>
                    <a:srgbClr val="080808"/>
                  </a:solidFill>
                  <a:latin typeface="微软雅黑" panose="020B0503020204020204" pitchFamily="34" charset="-122"/>
                  <a:ea typeface="微软雅黑" panose="020B0503020204020204" pitchFamily="34" charset="-122"/>
                  <a:cs typeface="Arial" pitchFamily="34" charset="0"/>
                </a:rPr>
                <a:t>造价管理</a:t>
              </a:r>
              <a:endParaRPr lang="zh-CN" altLang="zh-CN" b="1" dirty="0">
                <a:solidFill>
                  <a:srgbClr val="080808"/>
                </a:solidFill>
                <a:latin typeface="微软雅黑" panose="020B0503020204020204" pitchFamily="34" charset="-122"/>
                <a:ea typeface="微软雅黑" panose="020B0503020204020204" pitchFamily="34" charset="-122"/>
                <a:cs typeface="Arial" pitchFamily="34" charset="0"/>
              </a:endParaRPr>
            </a:p>
          </p:txBody>
        </p:sp>
      </p:grpSp>
      <p:sp>
        <p:nvSpPr>
          <p:cNvPr id="52" name="AutoShape 21"/>
          <p:cNvSpPr>
            <a:spLocks noChangeArrowheads="1"/>
          </p:cNvSpPr>
          <p:nvPr/>
        </p:nvSpPr>
        <p:spPr bwMode="auto">
          <a:xfrm>
            <a:off x="907263" y="3895385"/>
            <a:ext cx="2281237" cy="401638"/>
          </a:xfrm>
          <a:prstGeom prst="roundRect">
            <a:avLst>
              <a:gd name="adj" fmla="val 16667"/>
            </a:avLst>
          </a:prstGeom>
          <a:gradFill rotWithShape="1">
            <a:gsLst>
              <a:gs pos="0">
                <a:schemeClr val="hlink"/>
              </a:gs>
              <a:gs pos="100000">
                <a:schemeClr val="hlink">
                  <a:gamma/>
                  <a:shade val="46275"/>
                  <a:invGamma/>
                </a:schemeClr>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更加重视事前</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3" name="AutoShape 22"/>
          <p:cNvSpPr>
            <a:spLocks noChangeArrowheads="1"/>
          </p:cNvSpPr>
          <p:nvPr/>
        </p:nvSpPr>
        <p:spPr bwMode="auto">
          <a:xfrm>
            <a:off x="1483062" y="2428868"/>
            <a:ext cx="2281237" cy="403225"/>
          </a:xfrm>
          <a:prstGeom prst="roundRect">
            <a:avLst>
              <a:gd name="adj" fmla="val 16667"/>
            </a:avLst>
          </a:prstGeom>
          <a:gradFill rotWithShape="1">
            <a:gsLst>
              <a:gs pos="0">
                <a:schemeClr val="accent1"/>
              </a:gs>
              <a:gs pos="100000">
                <a:schemeClr val="accent1">
                  <a:gamma/>
                  <a:shade val="46275"/>
                  <a:invGamma/>
                </a:schemeClr>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工作范围广泛</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4" name="AutoShape 23"/>
          <p:cNvSpPr>
            <a:spLocks noChangeArrowheads="1"/>
          </p:cNvSpPr>
          <p:nvPr/>
        </p:nvSpPr>
        <p:spPr bwMode="auto">
          <a:xfrm>
            <a:off x="1263944" y="5248483"/>
            <a:ext cx="2416680" cy="401637"/>
          </a:xfrm>
          <a:prstGeom prst="roundRect">
            <a:avLst>
              <a:gd name="adj" fmla="val 16667"/>
            </a:avLst>
          </a:prstGeom>
          <a:gradFill rotWithShape="1">
            <a:gsLst>
              <a:gs pos="0">
                <a:schemeClr val="folHlink"/>
              </a:gs>
              <a:gs pos="100000">
                <a:schemeClr val="folHlink">
                  <a:gamma/>
                  <a:shade val="46275"/>
                  <a:invGamma/>
                </a:schemeClr>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重视价值管理</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5" name="AutoShape 24"/>
          <p:cNvSpPr>
            <a:spLocks noChangeArrowheads="1"/>
          </p:cNvSpPr>
          <p:nvPr/>
        </p:nvSpPr>
        <p:spPr bwMode="auto">
          <a:xfrm>
            <a:off x="6326988" y="3895385"/>
            <a:ext cx="2347912" cy="401638"/>
          </a:xfrm>
          <a:prstGeom prst="roundRect">
            <a:avLst>
              <a:gd name="adj" fmla="val 16667"/>
            </a:avLst>
          </a:prstGeom>
          <a:gradFill rotWithShape="1">
            <a:gsLst>
              <a:gs pos="0">
                <a:schemeClr val="hlink">
                  <a:gamma/>
                  <a:shade val="46275"/>
                  <a:invGamma/>
                </a:schemeClr>
              </a:gs>
              <a:gs pos="100000">
                <a:schemeClr val="hlink"/>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重视合同管控</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6" name="AutoShape 25"/>
          <p:cNvSpPr>
            <a:spLocks noChangeArrowheads="1"/>
          </p:cNvSpPr>
          <p:nvPr/>
        </p:nvSpPr>
        <p:spPr bwMode="auto">
          <a:xfrm>
            <a:off x="5881694" y="2428868"/>
            <a:ext cx="3031746" cy="403225"/>
          </a:xfrm>
          <a:prstGeom prst="roundRect">
            <a:avLst>
              <a:gd name="adj" fmla="val 16667"/>
            </a:avLst>
          </a:prstGeom>
          <a:gradFill rotWithShape="1">
            <a:gsLst>
              <a:gs pos="0">
                <a:schemeClr val="accent1">
                  <a:gamma/>
                  <a:shade val="46275"/>
                  <a:invGamma/>
                </a:schemeClr>
              </a:gs>
              <a:gs pos="100000">
                <a:schemeClr val="accent1"/>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各阶段重点突出且联系</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7" name="AutoShape 26"/>
          <p:cNvSpPr>
            <a:spLocks noChangeArrowheads="1"/>
          </p:cNvSpPr>
          <p:nvPr/>
        </p:nvSpPr>
        <p:spPr bwMode="auto">
          <a:xfrm>
            <a:off x="6008925" y="5368328"/>
            <a:ext cx="2347913" cy="401637"/>
          </a:xfrm>
          <a:prstGeom prst="roundRect">
            <a:avLst>
              <a:gd name="adj" fmla="val 16667"/>
            </a:avLst>
          </a:prstGeom>
          <a:gradFill rotWithShape="1">
            <a:gsLst>
              <a:gs pos="0">
                <a:schemeClr val="folHlink">
                  <a:gamma/>
                  <a:shade val="46275"/>
                  <a:invGamma/>
                </a:schemeClr>
              </a:gs>
              <a:gs pos="100000">
                <a:schemeClr val="folHlink"/>
              </a:gs>
            </a:gsLst>
            <a:lin ang="0" scaled="1"/>
          </a:gradFill>
          <a:ln w="28575" cmpd="sng">
            <a:solidFill>
              <a:srgbClr val="FEFEFE"/>
            </a:solidFill>
            <a:round/>
            <a:headEnd/>
            <a:tailEnd/>
          </a:ln>
          <a:effectLst>
            <a:outerShdw dist="107763" dir="2700000" algn="ctr" rotWithShape="0">
              <a:srgbClr val="000000">
                <a:alpha val="50000"/>
              </a:srgbClr>
            </a:outerShdw>
          </a:effectLst>
        </p:spPr>
        <p:txBody>
          <a:bodyPr wrap="none" anchor="ctr"/>
          <a:lstStyle/>
          <a:p>
            <a:pPr algn="ctr" eaLnBrk="0" hangingPunct="0"/>
            <a:r>
              <a:rPr lang="zh-CN" altLang="en-US" b="1" dirty="0" smtClean="0">
                <a:solidFill>
                  <a:srgbClr val="FEFEFE"/>
                </a:solidFill>
                <a:latin typeface="微软雅黑" panose="020B0503020204020204" pitchFamily="34" charset="-122"/>
                <a:ea typeface="微软雅黑" panose="020B0503020204020204" pitchFamily="34" charset="-122"/>
                <a:cs typeface="Arial" pitchFamily="34" charset="0"/>
              </a:rPr>
              <a:t>组织管理连贯性强</a:t>
            </a:r>
            <a:endParaRPr lang="zh-CN" altLang="zh-CN" b="1" dirty="0">
              <a:solidFill>
                <a:srgbClr val="FEFEFE"/>
              </a:solidFill>
              <a:latin typeface="微软雅黑" panose="020B0503020204020204" pitchFamily="34" charset="-122"/>
              <a:ea typeface="微软雅黑" panose="020B0503020204020204" pitchFamily="34" charset="-122"/>
              <a:cs typeface="Arial" pitchFamily="34" charset="0"/>
            </a:endParaRPr>
          </a:p>
        </p:txBody>
      </p:sp>
      <p:sp>
        <p:nvSpPr>
          <p:cNvPr id="58" name="TextBox 57"/>
          <p:cNvSpPr txBox="1">
            <a:spLocks noChangeArrowheads="1"/>
          </p:cNvSpPr>
          <p:nvPr/>
        </p:nvSpPr>
        <p:spPr bwMode="auto">
          <a:xfrm>
            <a:off x="380968" y="1142984"/>
            <a:ext cx="3286125" cy="461962"/>
          </a:xfrm>
          <a:prstGeom prst="rect">
            <a:avLst/>
          </a:prstGeom>
          <a:noFill/>
          <a:ln w="9525">
            <a:noFill/>
            <a:miter lim="800000"/>
            <a:headEnd/>
            <a:tailEnd/>
          </a:ln>
        </p:spPr>
        <p:txBody>
          <a:bodyPr>
            <a:spAutoFit/>
          </a:bodyPr>
          <a:lstStyle/>
          <a:p>
            <a:r>
              <a:rPr lang="zh-CN" altLang="en-US" sz="2400" dirty="0" smtClean="0"/>
              <a:t>（四）发展方向与任务</a:t>
            </a:r>
            <a:endParaRPr lang="zh-CN" altLang="en-US" sz="2400" dirty="0"/>
          </a:p>
        </p:txBody>
      </p:sp>
    </p:spTree>
    <p:extLst>
      <p:ext uri="{BB962C8B-B14F-4D97-AF65-F5344CB8AC3E}">
        <p14:creationId xmlns:p14="http://schemas.microsoft.com/office/powerpoint/2010/main" val="9191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ircle(in)">
                                      <p:cBhvr>
                                        <p:cTn id="12" dur="20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1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circle(in)">
                                      <p:cBhvr>
                                        <p:cTn id="22" dur="10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ircle(in)">
                                      <p:cBhvr>
                                        <p:cTn id="27" dur="10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circle(in)">
                                      <p:cBhvr>
                                        <p:cTn id="32"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128588" y="1389063"/>
            <a:ext cx="9648825" cy="5078412"/>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sz="1800" b="0" dirty="0">
                <a:solidFill>
                  <a:srgbClr val="FF0000"/>
                </a:solidFill>
                <a:latin typeface="微软雅黑" pitchFamily="34" charset="-122"/>
                <a:ea typeface="微软雅黑" pitchFamily="34" charset="-122"/>
              </a:rPr>
              <a:t>      </a:t>
            </a:r>
            <a:r>
              <a:rPr lang="zh-CN" altLang="en-US" sz="1800" b="0" dirty="0" smtClean="0">
                <a:solidFill>
                  <a:srgbClr val="FF0000"/>
                </a:solidFill>
                <a:latin typeface="微软雅黑" pitchFamily="34" charset="-122"/>
                <a:ea typeface="微软雅黑" pitchFamily="34" charset="-122"/>
              </a:rPr>
              <a:t>（</a:t>
            </a:r>
            <a:r>
              <a:rPr lang="en-US" altLang="zh-CN" b="0" dirty="0" smtClean="0">
                <a:solidFill>
                  <a:srgbClr val="FF0000"/>
                </a:solidFill>
                <a:latin typeface="微软雅黑" pitchFamily="34" charset="-122"/>
                <a:ea typeface="微软雅黑" pitchFamily="34" charset="-122"/>
              </a:rPr>
              <a:t>1</a:t>
            </a:r>
            <a:r>
              <a:rPr lang="zh-CN" altLang="en-US" b="0" dirty="0">
                <a:solidFill>
                  <a:srgbClr val="FF0000"/>
                </a:solidFill>
                <a:latin typeface="微软雅黑" pitchFamily="34" charset="-122"/>
                <a:ea typeface="微软雅黑" pitchFamily="34" charset="-122"/>
              </a:rPr>
              <a:t>）全过程造价管理咨询的范围</a:t>
            </a:r>
          </a:p>
          <a:p>
            <a:pPr marL="381000" indent="-381000">
              <a:defRPr/>
            </a:pPr>
            <a:r>
              <a:rPr lang="zh-CN" altLang="en-US" b="0" dirty="0">
                <a:latin typeface="微软雅黑" pitchFamily="34" charset="-122"/>
                <a:ea typeface="微软雅黑" pitchFamily="34" charset="-122"/>
              </a:rPr>
              <a:t>       负责投资估算与技术经济分析；</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负责设计概算的编制，参与工程设计优化；</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负责工程招标和招标文件的编制；</a:t>
            </a:r>
          </a:p>
          <a:p>
            <a:pPr marL="381000" indent="-381000">
              <a:defRPr/>
            </a:pPr>
            <a:r>
              <a:rPr lang="zh-CN" altLang="en-US" b="0" dirty="0">
                <a:latin typeface="微软雅黑" pitchFamily="34" charset="-122"/>
                <a:ea typeface="微软雅黑" pitchFamily="34" charset="-122"/>
              </a:rPr>
              <a:t>       负责建筑安装工程施工总承包工程量清单的编制；</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负责建筑安装工程施工总承包招标控制价的编制；</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负责建筑安装工程施工总承包投标报价合理性的审查与确定；</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负责建筑安装工程施工总承包施工合同的相关造价条款的确定；</a:t>
            </a:r>
          </a:p>
          <a:p>
            <a:pPr marL="381000" indent="-381000">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参与各类专业工程或分包工程招标文件的编制和合同价款的确定；</a:t>
            </a:r>
            <a:endParaRPr lang="en-US" altLang="zh-CN" b="0" dirty="0">
              <a:latin typeface="微软雅黑" pitchFamily="34" charset="-122"/>
              <a:ea typeface="微软雅黑" pitchFamily="34" charset="-122"/>
            </a:endParaRPr>
          </a:p>
          <a:p>
            <a:pPr marL="381000" indent="-381000">
              <a:defRPr/>
            </a:pPr>
            <a:r>
              <a:rPr lang="zh-CN" altLang="en-US" b="0" dirty="0">
                <a:latin typeface="微软雅黑" pitchFamily="34" charset="-122"/>
                <a:ea typeface="微软雅黑" pitchFamily="34" charset="-122"/>
              </a:rPr>
              <a:t>       负责各类专业工程或分包工程工程量清单或招标控制价的（必要时）编制；</a:t>
            </a:r>
          </a:p>
        </p:txBody>
      </p:sp>
      <p:grpSp>
        <p:nvGrpSpPr>
          <p:cNvPr id="114691" name="组合 4"/>
          <p:cNvGrpSpPr>
            <a:grpSpLocks/>
          </p:cNvGrpSpPr>
          <p:nvPr/>
        </p:nvGrpSpPr>
        <p:grpSpPr bwMode="auto">
          <a:xfrm>
            <a:off x="685800" y="422275"/>
            <a:ext cx="5273675" cy="642938"/>
            <a:chOff x="632383" y="422260"/>
            <a:chExt cx="4868311" cy="642941"/>
          </a:xfrm>
        </p:grpSpPr>
        <p:pic>
          <p:nvPicPr>
            <p:cNvPr id="11470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470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14692"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pic>
        <p:nvPicPr>
          <p:cNvPr id="114693" name="Picture 14" descr="C:\Program Files (x86)\Microsoft Office\MEDIA\CAGCAT10\j0195384.wmf"/>
          <p:cNvPicPr>
            <a:picLocks noChangeAspect="1" noChangeArrowheads="1"/>
          </p:cNvPicPr>
          <p:nvPr/>
        </p:nvPicPr>
        <p:blipFill>
          <a:blip r:embed="rId3"/>
          <a:srcRect/>
          <a:stretch>
            <a:fillRect/>
          </a:stretch>
        </p:blipFill>
        <p:spPr bwMode="auto">
          <a:xfrm>
            <a:off x="7596188" y="2428875"/>
            <a:ext cx="1795462" cy="1833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128588" y="1155700"/>
            <a:ext cx="9648825" cy="5540375"/>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( 1</a:t>
            </a:r>
            <a:r>
              <a:rPr lang="zh-CN" altLang="en-US" b="0" dirty="0">
                <a:solidFill>
                  <a:srgbClr val="FF0000"/>
                </a:solidFill>
                <a:latin typeface="微软雅黑" pitchFamily="34" charset="-122"/>
                <a:ea typeface="微软雅黑" pitchFamily="34" charset="-122"/>
              </a:rPr>
              <a:t>）全过程造价管理咨询的范围</a:t>
            </a:r>
          </a:p>
          <a:p>
            <a:pPr marL="381000" indent="-381000" algn="just">
              <a:defRPr/>
            </a:pPr>
            <a:r>
              <a:rPr lang="zh-CN" altLang="en-US" b="0" dirty="0">
                <a:latin typeface="微软雅黑" pitchFamily="34" charset="-122"/>
                <a:ea typeface="微软雅黑" pitchFamily="34" charset="-122"/>
              </a:rPr>
              <a:t>        参与各类建筑设备和主要材料的招标与采购、认价；</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提出工程实施阶段的优化设计建议，参与施工阶段设计的优化与深化；</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协助建设单位进行投资分配和投资组合优化；</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负责处理工程经济洽商；</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负责起草工程款支付和使用计划；</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负责处理工程索赔和工程经济纠纷；</a:t>
            </a:r>
          </a:p>
          <a:p>
            <a:pPr marL="381000" indent="-381000" algn="just">
              <a:defRPr/>
            </a:pPr>
            <a:r>
              <a:rPr lang="zh-CN" altLang="en-US" b="0" dirty="0">
                <a:latin typeface="微软雅黑" pitchFamily="34" charset="-122"/>
                <a:ea typeface="微软雅黑" pitchFamily="34" charset="-122"/>
              </a:rPr>
              <a:t>        协助建设单位进行投资分析和风险控制；</a:t>
            </a:r>
            <a:endParaRPr lang="en-US" altLang="zh-CN" b="0" dirty="0">
              <a:latin typeface="微软雅黑" pitchFamily="34" charset="-122"/>
              <a:ea typeface="微软雅黑" pitchFamily="34" charset="-122"/>
            </a:endParaRPr>
          </a:p>
          <a:p>
            <a:pPr marL="381000" indent="-381000" algn="just">
              <a:defRPr/>
            </a:pPr>
            <a:r>
              <a:rPr lang="zh-CN" altLang="en-US" b="0" dirty="0">
                <a:latin typeface="微软雅黑" pitchFamily="34" charset="-122"/>
                <a:ea typeface="微软雅黑" pitchFamily="34" charset="-122"/>
              </a:rPr>
              <a:t>        负责各类工程的结算审查；</a:t>
            </a: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参与竣工决算的编制；</a:t>
            </a:r>
            <a:endParaRPr lang="en-US" altLang="zh-CN" b="0" dirty="0">
              <a:latin typeface="微软雅黑" pitchFamily="34" charset="-122"/>
              <a:ea typeface="微软雅黑" pitchFamily="34" charset="-122"/>
            </a:endParaRPr>
          </a:p>
          <a:p>
            <a:pPr marL="381000" indent="-381000" algn="just">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其他工程造价相关业务咨询。</a:t>
            </a:r>
            <a:r>
              <a:rPr lang="zh-CN" altLang="en-GB" b="0" dirty="0">
                <a:latin typeface="微软雅黑" pitchFamily="34" charset="-122"/>
                <a:ea typeface="微软雅黑" pitchFamily="34" charset="-122"/>
              </a:rPr>
              <a:t>     </a:t>
            </a:r>
            <a:endParaRPr lang="zh-CN" altLang="en-US"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5716" name="组合 4"/>
          <p:cNvGrpSpPr>
            <a:grpSpLocks/>
          </p:cNvGrpSpPr>
          <p:nvPr/>
        </p:nvGrpSpPr>
        <p:grpSpPr bwMode="auto">
          <a:xfrm>
            <a:off x="685800" y="422275"/>
            <a:ext cx="5273675" cy="642938"/>
            <a:chOff x="632383" y="422260"/>
            <a:chExt cx="4868311" cy="642941"/>
          </a:xfrm>
        </p:grpSpPr>
        <p:pic>
          <p:nvPicPr>
            <p:cNvPr id="11572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572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15717"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pic>
        <p:nvPicPr>
          <p:cNvPr id="115718" name="Picture 15" descr="C:\Program Files (x86)\Microsoft Office\MEDIA\CAGCAT10\j0186348.wmf"/>
          <p:cNvPicPr>
            <a:picLocks noChangeAspect="1" noChangeArrowheads="1"/>
          </p:cNvPicPr>
          <p:nvPr/>
        </p:nvPicPr>
        <p:blipFill>
          <a:blip r:embed="rId3"/>
          <a:srcRect/>
          <a:stretch>
            <a:fillRect/>
          </a:stretch>
        </p:blipFill>
        <p:spPr bwMode="auto">
          <a:xfrm>
            <a:off x="7524768" y="3643314"/>
            <a:ext cx="1857406" cy="26082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6"/>
          <p:cNvGrpSpPr>
            <a:grpSpLocks/>
          </p:cNvGrpSpPr>
          <p:nvPr/>
        </p:nvGrpSpPr>
        <p:grpSpPr bwMode="auto">
          <a:xfrm>
            <a:off x="1190625" y="3494088"/>
            <a:ext cx="7643813" cy="3057525"/>
            <a:chOff x="1066" y="1976"/>
            <a:chExt cx="4218" cy="1926"/>
          </a:xfrm>
        </p:grpSpPr>
        <p:sp>
          <p:nvSpPr>
            <p:cNvPr id="116755" name="AutoShape 7"/>
            <p:cNvSpPr>
              <a:spLocks/>
            </p:cNvSpPr>
            <p:nvPr/>
          </p:nvSpPr>
          <p:spPr bwMode="auto">
            <a:xfrm flipH="1">
              <a:off x="4059" y="2115"/>
              <a:ext cx="346" cy="1680"/>
            </a:xfrm>
            <a:prstGeom prst="leftBrace">
              <a:avLst>
                <a:gd name="adj1" fmla="val 40462"/>
                <a:gd name="adj2" fmla="val 50000"/>
              </a:avLst>
            </a:prstGeom>
            <a:noFill/>
            <a:ln w="28575">
              <a:solidFill>
                <a:schemeClr val="tx2"/>
              </a:solidFill>
              <a:round/>
              <a:headEnd/>
              <a:tailEnd/>
            </a:ln>
          </p:spPr>
          <p:txBody>
            <a:bodyPr wrap="none" lIns="0" rIns="0" anchor="ctr"/>
            <a:lstStyle/>
            <a:p>
              <a:endParaRPr lang="zh-CN" altLang="zh-CN" sz="2400">
                <a:solidFill>
                  <a:srgbClr val="000000"/>
                </a:solidFill>
                <a:latin typeface="Times New Roman" pitchFamily="18" charset="0"/>
              </a:endParaRPr>
            </a:p>
          </p:txBody>
        </p:sp>
        <p:sp>
          <p:nvSpPr>
            <p:cNvPr id="116756" name="AutoShape 8"/>
            <p:cNvSpPr>
              <a:spLocks noChangeArrowheads="1"/>
            </p:cNvSpPr>
            <p:nvPr/>
          </p:nvSpPr>
          <p:spPr bwMode="auto">
            <a:xfrm>
              <a:off x="4422" y="2750"/>
              <a:ext cx="862" cy="408"/>
            </a:xfrm>
            <a:prstGeom prst="cube">
              <a:avLst>
                <a:gd name="adj" fmla="val 25000"/>
              </a:avLst>
            </a:prstGeom>
            <a:solidFill>
              <a:srgbClr val="F6B2F1"/>
            </a:solidFill>
            <a:ln w="9525">
              <a:solidFill>
                <a:srgbClr val="A2129F"/>
              </a:solidFill>
              <a:miter lim="800000"/>
              <a:headEnd/>
              <a:tailEnd/>
            </a:ln>
          </p:spPr>
          <p:txBody>
            <a:bodyPr wrap="none" lIns="0" rIns="0" anchor="ctr"/>
            <a:lstStyle/>
            <a:p>
              <a:r>
                <a:rPr lang="zh-CN" altLang="en-US">
                  <a:solidFill>
                    <a:srgbClr val="000000"/>
                  </a:solidFill>
                  <a:latin typeface="Times New Roman" pitchFamily="18" charset="0"/>
                </a:rPr>
                <a:t>整体目标</a:t>
              </a:r>
            </a:p>
          </p:txBody>
        </p:sp>
        <p:grpSp>
          <p:nvGrpSpPr>
            <p:cNvPr id="116757" name="Group 9"/>
            <p:cNvGrpSpPr>
              <a:grpSpLocks/>
            </p:cNvGrpSpPr>
            <p:nvPr/>
          </p:nvGrpSpPr>
          <p:grpSpPr bwMode="auto">
            <a:xfrm>
              <a:off x="1066" y="1976"/>
              <a:ext cx="2993" cy="294"/>
              <a:chOff x="1296" y="2064"/>
              <a:chExt cx="2640" cy="324"/>
            </a:xfrm>
          </p:grpSpPr>
          <p:sp>
            <p:nvSpPr>
              <p:cNvPr id="116767" name="AutoShape 10"/>
              <p:cNvSpPr>
                <a:spLocks noChangeArrowheads="1"/>
              </p:cNvSpPr>
              <p:nvPr/>
            </p:nvSpPr>
            <p:spPr bwMode="auto">
              <a:xfrm>
                <a:off x="2016" y="2064"/>
                <a:ext cx="1920" cy="317"/>
              </a:xfrm>
              <a:prstGeom prst="cube">
                <a:avLst>
                  <a:gd name="adj" fmla="val 25000"/>
                </a:avLst>
              </a:prstGeom>
              <a:solidFill>
                <a:srgbClr val="F2AE90"/>
              </a:solidFill>
              <a:ln w="9525">
                <a:solidFill>
                  <a:schemeClr val="tx1"/>
                </a:solidFill>
                <a:miter lim="800000"/>
                <a:headEnd/>
                <a:tailEnd/>
              </a:ln>
            </p:spPr>
            <p:txBody>
              <a:bodyPr wrap="none" lIns="0" rIns="0" anchor="ctr"/>
              <a:lstStyle/>
              <a:p>
                <a:r>
                  <a:rPr lang="zh-CN" altLang="en-US">
                    <a:latin typeface="黑体" pitchFamily="49" charset="-122"/>
                  </a:rPr>
                  <a:t>工程造价的相关合同管理</a:t>
                </a:r>
              </a:p>
            </p:txBody>
          </p:sp>
          <p:sp>
            <p:nvSpPr>
              <p:cNvPr id="116768" name="AutoShape 11"/>
              <p:cNvSpPr>
                <a:spLocks noChangeArrowheads="1"/>
              </p:cNvSpPr>
              <p:nvPr/>
            </p:nvSpPr>
            <p:spPr bwMode="gray">
              <a:xfrm>
                <a:off x="1296" y="2079"/>
                <a:ext cx="480" cy="309"/>
              </a:xfrm>
              <a:prstGeom prst="bevel">
                <a:avLst>
                  <a:gd name="adj" fmla="val 12500"/>
                </a:avLst>
              </a:prstGeom>
              <a:solidFill>
                <a:srgbClr val="F2AE90"/>
              </a:solidFill>
              <a:ln w="28575">
                <a:noFill/>
                <a:miter lim="800000"/>
                <a:headEnd/>
                <a:tailEnd/>
              </a:ln>
            </p:spPr>
            <p:txBody>
              <a:bodyPr wrap="none" lIns="0" rIns="0" anchor="ctr"/>
              <a:lstStyle/>
              <a:p>
                <a:pPr marL="342900" indent="-342900"/>
                <a:r>
                  <a:rPr lang="en-US" altLang="zh-CN" sz="1800">
                    <a:latin typeface="宋体" pitchFamily="2" charset="-122"/>
                  </a:rPr>
                  <a:t> </a:t>
                </a:r>
                <a:r>
                  <a:rPr lang="zh-CN" altLang="en-US" sz="1800">
                    <a:latin typeface="宋体" pitchFamily="2" charset="-122"/>
                  </a:rPr>
                  <a:t>前提</a:t>
                </a:r>
              </a:p>
            </p:txBody>
          </p:sp>
        </p:grpSp>
        <p:grpSp>
          <p:nvGrpSpPr>
            <p:cNvPr id="116758" name="Group 12"/>
            <p:cNvGrpSpPr>
              <a:grpSpLocks/>
            </p:cNvGrpSpPr>
            <p:nvPr/>
          </p:nvGrpSpPr>
          <p:grpSpPr bwMode="auto">
            <a:xfrm>
              <a:off x="1066" y="2478"/>
              <a:ext cx="2704" cy="349"/>
              <a:chOff x="1312" y="2544"/>
              <a:chExt cx="2192" cy="349"/>
            </a:xfrm>
          </p:grpSpPr>
          <p:sp>
            <p:nvSpPr>
              <p:cNvPr id="116765" name="AutoShape 13"/>
              <p:cNvSpPr>
                <a:spLocks noChangeArrowheads="1"/>
              </p:cNvSpPr>
              <p:nvPr/>
            </p:nvSpPr>
            <p:spPr bwMode="auto">
              <a:xfrm>
                <a:off x="2016" y="2544"/>
                <a:ext cx="1488" cy="317"/>
              </a:xfrm>
              <a:prstGeom prst="cube">
                <a:avLst>
                  <a:gd name="adj" fmla="val 25000"/>
                </a:avLst>
              </a:prstGeom>
              <a:solidFill>
                <a:srgbClr val="86EF71"/>
              </a:solidFill>
              <a:ln w="9525">
                <a:solidFill>
                  <a:schemeClr val="tx1"/>
                </a:solidFill>
                <a:miter lim="800000"/>
                <a:headEnd/>
                <a:tailEnd/>
              </a:ln>
            </p:spPr>
            <p:txBody>
              <a:bodyPr wrap="none" lIns="0" rIns="0" anchor="ctr"/>
              <a:lstStyle/>
              <a:p>
                <a:r>
                  <a:rPr lang="zh-CN" altLang="en-US">
                    <a:latin typeface="黑体" pitchFamily="49" charset="-122"/>
                  </a:rPr>
                  <a:t>事前控制</a:t>
                </a:r>
              </a:p>
            </p:txBody>
          </p:sp>
          <p:sp>
            <p:nvSpPr>
              <p:cNvPr id="116766" name="AutoShape 14"/>
              <p:cNvSpPr>
                <a:spLocks noChangeArrowheads="1"/>
              </p:cNvSpPr>
              <p:nvPr/>
            </p:nvSpPr>
            <p:spPr bwMode="gray">
              <a:xfrm>
                <a:off x="1312" y="2584"/>
                <a:ext cx="480" cy="309"/>
              </a:xfrm>
              <a:prstGeom prst="bevel">
                <a:avLst>
                  <a:gd name="adj" fmla="val 12500"/>
                </a:avLst>
              </a:prstGeom>
              <a:solidFill>
                <a:srgbClr val="86EF71"/>
              </a:solidFill>
              <a:ln w="28575">
                <a:noFill/>
                <a:miter lim="800000"/>
                <a:headEnd/>
                <a:tailEnd/>
              </a:ln>
            </p:spPr>
            <p:txBody>
              <a:bodyPr wrap="none" lIns="0" rIns="0" anchor="ctr"/>
              <a:lstStyle/>
              <a:p>
                <a:pPr marL="342900" indent="-342900"/>
                <a:r>
                  <a:rPr lang="zh-CN" altLang="en-US" sz="1800">
                    <a:latin typeface="宋体" pitchFamily="2" charset="-122"/>
                  </a:rPr>
                  <a:t>重点</a:t>
                </a:r>
              </a:p>
            </p:txBody>
          </p:sp>
        </p:grpSp>
        <p:grpSp>
          <p:nvGrpSpPr>
            <p:cNvPr id="116759" name="Group 15"/>
            <p:cNvGrpSpPr>
              <a:grpSpLocks/>
            </p:cNvGrpSpPr>
            <p:nvPr/>
          </p:nvGrpSpPr>
          <p:grpSpPr bwMode="auto">
            <a:xfrm>
              <a:off x="1112" y="2977"/>
              <a:ext cx="2739" cy="365"/>
              <a:chOff x="1296" y="3024"/>
              <a:chExt cx="2332" cy="365"/>
            </a:xfrm>
          </p:grpSpPr>
          <p:sp>
            <p:nvSpPr>
              <p:cNvPr id="116763" name="AutoShape 16"/>
              <p:cNvSpPr>
                <a:spLocks noChangeArrowheads="1"/>
              </p:cNvSpPr>
              <p:nvPr/>
            </p:nvSpPr>
            <p:spPr bwMode="auto">
              <a:xfrm>
                <a:off x="1996" y="3024"/>
                <a:ext cx="1632" cy="365"/>
              </a:xfrm>
              <a:prstGeom prst="cube">
                <a:avLst>
                  <a:gd name="adj" fmla="val 25000"/>
                </a:avLst>
              </a:prstGeom>
              <a:solidFill>
                <a:srgbClr val="C0C0C0"/>
              </a:solidFill>
              <a:ln w="9525">
                <a:solidFill>
                  <a:schemeClr val="tx1"/>
                </a:solidFill>
                <a:miter lim="800000"/>
                <a:headEnd/>
                <a:tailEnd/>
              </a:ln>
            </p:spPr>
            <p:txBody>
              <a:bodyPr wrap="none" lIns="0" rIns="0" anchor="ctr"/>
              <a:lstStyle/>
              <a:p>
                <a:r>
                  <a:rPr lang="zh-CN" altLang="en-US">
                    <a:latin typeface="黑体" pitchFamily="49" charset="-122"/>
                  </a:rPr>
                  <a:t>准确工程计量与计价</a:t>
                </a:r>
              </a:p>
            </p:txBody>
          </p:sp>
          <p:sp>
            <p:nvSpPr>
              <p:cNvPr id="116764" name="AutoShape 17"/>
              <p:cNvSpPr>
                <a:spLocks noChangeArrowheads="1"/>
              </p:cNvSpPr>
              <p:nvPr/>
            </p:nvSpPr>
            <p:spPr bwMode="gray">
              <a:xfrm>
                <a:off x="1296" y="3080"/>
                <a:ext cx="480" cy="309"/>
              </a:xfrm>
              <a:prstGeom prst="bevel">
                <a:avLst>
                  <a:gd name="adj" fmla="val 12500"/>
                </a:avLst>
              </a:prstGeom>
              <a:solidFill>
                <a:srgbClr val="C0C0C0"/>
              </a:solidFill>
              <a:ln w="28575">
                <a:noFill/>
                <a:miter lim="800000"/>
                <a:headEnd/>
                <a:tailEnd/>
              </a:ln>
            </p:spPr>
            <p:txBody>
              <a:bodyPr wrap="none" lIns="0" rIns="0" anchor="ctr"/>
              <a:lstStyle/>
              <a:p>
                <a:pPr marL="342900" indent="-342900"/>
                <a:r>
                  <a:rPr lang="zh-CN" altLang="en-US" sz="1800">
                    <a:latin typeface="宋体" pitchFamily="2" charset="-122"/>
                  </a:rPr>
                  <a:t>基础</a:t>
                </a:r>
              </a:p>
            </p:txBody>
          </p:sp>
        </p:grpSp>
        <p:grpSp>
          <p:nvGrpSpPr>
            <p:cNvPr id="116760" name="Group 18"/>
            <p:cNvGrpSpPr>
              <a:grpSpLocks/>
            </p:cNvGrpSpPr>
            <p:nvPr/>
          </p:nvGrpSpPr>
          <p:grpSpPr bwMode="auto">
            <a:xfrm>
              <a:off x="1112" y="3500"/>
              <a:ext cx="2692" cy="402"/>
              <a:chOff x="1296" y="3483"/>
              <a:chExt cx="2292" cy="402"/>
            </a:xfrm>
          </p:grpSpPr>
          <p:sp>
            <p:nvSpPr>
              <p:cNvPr id="116761" name="AutoShape 19"/>
              <p:cNvSpPr>
                <a:spLocks noChangeArrowheads="1"/>
              </p:cNvSpPr>
              <p:nvPr/>
            </p:nvSpPr>
            <p:spPr bwMode="auto">
              <a:xfrm>
                <a:off x="2004" y="3483"/>
                <a:ext cx="1584" cy="365"/>
              </a:xfrm>
              <a:prstGeom prst="cube">
                <a:avLst>
                  <a:gd name="adj" fmla="val 25000"/>
                </a:avLst>
              </a:prstGeom>
              <a:solidFill>
                <a:srgbClr val="F26E94"/>
              </a:solidFill>
              <a:ln w="9525">
                <a:solidFill>
                  <a:schemeClr val="tx1"/>
                </a:solidFill>
                <a:miter lim="800000"/>
                <a:headEnd/>
                <a:tailEnd/>
              </a:ln>
            </p:spPr>
            <p:txBody>
              <a:bodyPr wrap="none" lIns="0" rIns="0" anchor="ctr"/>
              <a:lstStyle/>
              <a:p>
                <a:r>
                  <a:rPr lang="zh-CN" altLang="en-US">
                    <a:latin typeface="黑体" pitchFamily="49" charset="-122"/>
                  </a:rPr>
                  <a:t>优化设计和风险控制</a:t>
                </a:r>
              </a:p>
            </p:txBody>
          </p:sp>
          <p:sp>
            <p:nvSpPr>
              <p:cNvPr id="116762" name="AutoShape 20"/>
              <p:cNvSpPr>
                <a:spLocks noChangeArrowheads="1"/>
              </p:cNvSpPr>
              <p:nvPr/>
            </p:nvSpPr>
            <p:spPr bwMode="gray">
              <a:xfrm>
                <a:off x="1296" y="3576"/>
                <a:ext cx="480" cy="309"/>
              </a:xfrm>
              <a:prstGeom prst="bevel">
                <a:avLst>
                  <a:gd name="adj" fmla="val 12500"/>
                </a:avLst>
              </a:prstGeom>
              <a:solidFill>
                <a:srgbClr val="F26E94"/>
              </a:solidFill>
              <a:ln w="28575">
                <a:noFill/>
                <a:miter lim="800000"/>
                <a:headEnd/>
                <a:tailEnd/>
              </a:ln>
            </p:spPr>
            <p:txBody>
              <a:bodyPr wrap="none" lIns="0" rIns="0" anchor="ctr"/>
              <a:lstStyle/>
              <a:p>
                <a:pPr marL="342900" indent="-342900"/>
                <a:r>
                  <a:rPr lang="zh-CN" altLang="en-US" sz="1800">
                    <a:latin typeface="宋体" pitchFamily="2" charset="-122"/>
                  </a:rPr>
                  <a:t>辅助</a:t>
                </a:r>
              </a:p>
            </p:txBody>
          </p:sp>
        </p:grpSp>
      </p:grpSp>
      <p:sp>
        <p:nvSpPr>
          <p:cNvPr id="2" name="矩形 1"/>
          <p:cNvSpPr/>
          <p:nvPr/>
        </p:nvSpPr>
        <p:spPr>
          <a:xfrm>
            <a:off x="595282" y="1643050"/>
            <a:ext cx="8928100" cy="1785937"/>
          </a:xfrm>
          <a:prstGeom prst="rect">
            <a:avLst/>
          </a:prstGeom>
        </p:spPr>
        <p:txBody>
          <a:bodyPr>
            <a:spAutoFit/>
          </a:bodyPr>
          <a:lstStyle/>
          <a:p>
            <a:pPr>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(2)</a:t>
            </a:r>
            <a:r>
              <a:rPr lang="zh-CN" altLang="en-US" b="0" dirty="0" smtClean="0">
                <a:solidFill>
                  <a:srgbClr val="FF0000"/>
                </a:solidFill>
                <a:latin typeface="微软雅黑" pitchFamily="34" charset="-122"/>
                <a:ea typeface="微软雅黑" pitchFamily="34" charset="-122"/>
              </a:rPr>
              <a:t> 指导思想</a:t>
            </a:r>
            <a:endParaRPr lang="en-US" altLang="zh-CN" b="0" dirty="0">
              <a:solidFill>
                <a:srgbClr val="FF0000"/>
              </a:solidFill>
              <a:latin typeface="微软雅黑" pitchFamily="34" charset="-122"/>
              <a:ea typeface="微软雅黑" pitchFamily="34" charset="-122"/>
            </a:endParaRPr>
          </a:p>
          <a:p>
            <a:pPr marL="381000" indent="-381000" algn="just">
              <a:defRPr/>
            </a:pPr>
            <a:r>
              <a:rPr lang="en-US" altLang="zh-CN" b="0" dirty="0">
                <a:latin typeface="微软雅黑" pitchFamily="34" charset="-122"/>
                <a:ea typeface="微软雅黑" pitchFamily="34" charset="-122"/>
              </a:rPr>
              <a:t>      </a:t>
            </a:r>
            <a:r>
              <a:rPr lang="en-US" altLang="zh-CN" b="0"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依据</a:t>
            </a:r>
            <a:r>
              <a:rPr lang="zh-CN" altLang="en-US" b="0" dirty="0">
                <a:latin typeface="微软雅黑" pitchFamily="34" charset="-122"/>
                <a:ea typeface="微软雅黑" pitchFamily="34" charset="-122"/>
              </a:rPr>
              <a:t>国家有关法律、法规和建设行政主管部门的有关规定；对建设工程实施以造价管理为核心的全面项目管理。以工程造价相关合同管理为前提，以事前控制为重点，以准确工程计量与计价为基础，以优化设计和风险控制为辅助，来实现工程造价控制的整体目标。</a:t>
            </a:r>
            <a:endParaRPr lang="en-US" altLang="zh-CN" b="0" dirty="0">
              <a:latin typeface="微软雅黑" pitchFamily="34" charset="-122"/>
              <a:ea typeface="微软雅黑" pitchFamily="34" charset="-122"/>
            </a:endParaRPr>
          </a:p>
        </p:txBody>
      </p:sp>
      <p:grpSp>
        <p:nvGrpSpPr>
          <p:cNvPr id="116740" name="组合 4"/>
          <p:cNvGrpSpPr>
            <a:grpSpLocks/>
          </p:cNvGrpSpPr>
          <p:nvPr/>
        </p:nvGrpSpPr>
        <p:grpSpPr bwMode="auto">
          <a:xfrm>
            <a:off x="685800" y="422275"/>
            <a:ext cx="5273675" cy="642938"/>
            <a:chOff x="632383" y="422260"/>
            <a:chExt cx="4868311" cy="642941"/>
          </a:xfrm>
        </p:grpSpPr>
        <p:pic>
          <p:nvPicPr>
            <p:cNvPr id="116752"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6753"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1" name="矩形 3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3" name="右箭头 2"/>
          <p:cNvSpPr/>
          <p:nvPr/>
        </p:nvSpPr>
        <p:spPr>
          <a:xfrm>
            <a:off x="2157413" y="3717925"/>
            <a:ext cx="528637" cy="179388"/>
          </a:xfrm>
          <a:prstGeom prst="rightArrow">
            <a:avLst>
              <a:gd name="adj1" fmla="val 50000"/>
              <a:gd name="adj2" fmla="val 47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右箭头 35"/>
          <p:cNvSpPr/>
          <p:nvPr/>
        </p:nvSpPr>
        <p:spPr>
          <a:xfrm>
            <a:off x="2244725" y="5391150"/>
            <a:ext cx="528638" cy="179388"/>
          </a:xfrm>
          <a:prstGeom prst="rightArrow">
            <a:avLst>
              <a:gd name="adj1" fmla="val 50000"/>
              <a:gd name="adj2" fmla="val 47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右箭头 36"/>
          <p:cNvSpPr/>
          <p:nvPr/>
        </p:nvSpPr>
        <p:spPr>
          <a:xfrm>
            <a:off x="2233613" y="4611688"/>
            <a:ext cx="528637" cy="180975"/>
          </a:xfrm>
          <a:prstGeom prst="rightArrow">
            <a:avLst>
              <a:gd name="adj1" fmla="val 50000"/>
              <a:gd name="adj2" fmla="val 47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右箭头 37"/>
          <p:cNvSpPr/>
          <p:nvPr/>
        </p:nvSpPr>
        <p:spPr>
          <a:xfrm>
            <a:off x="2295525" y="6215063"/>
            <a:ext cx="527050" cy="180975"/>
          </a:xfrm>
          <a:prstGeom prst="rightArrow">
            <a:avLst>
              <a:gd name="adj1" fmla="val 50000"/>
              <a:gd name="adj2" fmla="val 476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6745" name="组合 10"/>
          <p:cNvGrpSpPr>
            <a:grpSpLocks/>
          </p:cNvGrpSpPr>
          <p:nvPr/>
        </p:nvGrpSpPr>
        <p:grpSpPr bwMode="auto">
          <a:xfrm>
            <a:off x="7024688" y="428625"/>
            <a:ext cx="2571750" cy="515938"/>
            <a:chOff x="1728197" y="65592"/>
            <a:chExt cx="4239831" cy="515869"/>
          </a:xfrm>
        </p:grpSpPr>
        <p:sp>
          <p:nvSpPr>
            <p:cNvPr id="28" name="同侧圆角矩形 27"/>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29"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30" name="矩形 29"/>
          <p:cNvSpPr/>
          <p:nvPr/>
        </p:nvSpPr>
        <p:spPr>
          <a:xfrm>
            <a:off x="738158" y="1142984"/>
            <a:ext cx="3991798" cy="461665"/>
          </a:xfrm>
          <a:prstGeom prst="rect">
            <a:avLst/>
          </a:prstGeom>
        </p:spPr>
        <p:txBody>
          <a:bodyPr wrap="none">
            <a:spAutoFit/>
          </a:bodyPr>
          <a:lstStyle/>
          <a:p>
            <a:r>
              <a:rPr lang="zh-CN" altLang="en-US"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继续推行全过程造价管理</a:t>
            </a:r>
            <a:endParaRPr lang="zh-CN" altLang="en-US" sz="2400" b="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184150" y="1383506"/>
            <a:ext cx="9505950" cy="923330"/>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    ( 3</a:t>
            </a:r>
            <a:r>
              <a:rPr lang="zh-CN" altLang="en-US" b="0" dirty="0">
                <a:solidFill>
                  <a:srgbClr val="FF0000"/>
                </a:solidFill>
                <a:latin typeface="微软雅黑" pitchFamily="34" charset="-122"/>
                <a:ea typeface="微软雅黑" pitchFamily="34" charset="-122"/>
              </a:rPr>
              <a:t>）</a:t>
            </a:r>
            <a:r>
              <a:rPr lang="zh-CN" altLang="en-US" b="0" dirty="0" smtClean="0">
                <a:solidFill>
                  <a:srgbClr val="FF0000"/>
                </a:solidFill>
                <a:latin typeface="微软雅黑" pitchFamily="34" charset="-122"/>
                <a:ea typeface="微软雅黑" pitchFamily="34" charset="-122"/>
              </a:rPr>
              <a:t>基本原则</a:t>
            </a:r>
            <a:endParaRPr lang="zh-CN" altLang="en-US"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7764" name="组合 4"/>
          <p:cNvGrpSpPr>
            <a:grpSpLocks/>
          </p:cNvGrpSpPr>
          <p:nvPr/>
        </p:nvGrpSpPr>
        <p:grpSpPr bwMode="auto">
          <a:xfrm>
            <a:off x="685800" y="422275"/>
            <a:ext cx="5273675" cy="642938"/>
            <a:chOff x="632383" y="422260"/>
            <a:chExt cx="4868311" cy="642941"/>
          </a:xfrm>
        </p:grpSpPr>
        <p:pic>
          <p:nvPicPr>
            <p:cNvPr id="117773"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777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17765"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graphicFrame>
        <p:nvGraphicFramePr>
          <p:cNvPr id="12" name="图示 11"/>
          <p:cNvGraphicFramePr/>
          <p:nvPr/>
        </p:nvGraphicFramePr>
        <p:xfrm>
          <a:off x="1381100" y="2285992"/>
          <a:ext cx="7358114" cy="4259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238092" y="1500174"/>
            <a:ext cx="9504363" cy="923330"/>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a:t>
            </a:r>
            <a:r>
              <a:rPr lang="zh-CN" altLang="en-US" sz="2400" b="0" dirty="0" smtClean="0">
                <a:solidFill>
                  <a:srgbClr val="FF0000"/>
                </a:solidFill>
                <a:latin typeface="微软雅黑" pitchFamily="34" charset="-122"/>
                <a:ea typeface="微软雅黑" pitchFamily="34" charset="-122"/>
              </a:rPr>
              <a:t>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    ( 4</a:t>
            </a:r>
            <a:r>
              <a:rPr lang="zh-CN" altLang="en-US" b="0" dirty="0">
                <a:solidFill>
                  <a:srgbClr val="FF0000"/>
                </a:solidFill>
                <a:latin typeface="微软雅黑" pitchFamily="34" charset="-122"/>
                <a:ea typeface="微软雅黑" pitchFamily="34" charset="-122"/>
              </a:rPr>
              <a:t>）</a:t>
            </a:r>
            <a:r>
              <a:rPr kumimoji="0" lang="zh-CN" altLang="en-US" b="0" dirty="0">
                <a:solidFill>
                  <a:srgbClr val="FF0000"/>
                </a:solidFill>
                <a:latin typeface="微软雅黑" pitchFamily="34" charset="-122"/>
                <a:ea typeface="微软雅黑" pitchFamily="34" charset="-122"/>
              </a:rPr>
              <a:t>加强组织</a:t>
            </a:r>
            <a:r>
              <a:rPr kumimoji="0" lang="zh-CN" altLang="en-US" b="0" dirty="0" smtClean="0">
                <a:solidFill>
                  <a:srgbClr val="FF0000"/>
                </a:solidFill>
                <a:latin typeface="微软雅黑" pitchFamily="34" charset="-122"/>
                <a:ea typeface="微软雅黑" pitchFamily="34" charset="-122"/>
              </a:rPr>
              <a:t>管理</a:t>
            </a:r>
            <a:endParaRPr kumimoji="0" lang="en-US" altLang="zh-CN"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19812" name="组合 4"/>
          <p:cNvGrpSpPr>
            <a:grpSpLocks/>
          </p:cNvGrpSpPr>
          <p:nvPr/>
        </p:nvGrpSpPr>
        <p:grpSpPr bwMode="auto">
          <a:xfrm>
            <a:off x="685800" y="422275"/>
            <a:ext cx="5273675" cy="642938"/>
            <a:chOff x="632383" y="422260"/>
            <a:chExt cx="4868311" cy="642941"/>
          </a:xfrm>
        </p:grpSpPr>
        <p:pic>
          <p:nvPicPr>
            <p:cNvPr id="119821"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1982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19813"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19814" name="TextBox 11"/>
          <p:cNvSpPr txBox="1">
            <a:spLocks noChangeArrowheads="1"/>
          </p:cNvSpPr>
          <p:nvPr/>
        </p:nvSpPr>
        <p:spPr bwMode="auto">
          <a:xfrm>
            <a:off x="381000" y="1071546"/>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graphicFrame>
        <p:nvGraphicFramePr>
          <p:cNvPr id="12" name="图示 11"/>
          <p:cNvGraphicFramePr/>
          <p:nvPr/>
        </p:nvGraphicFramePr>
        <p:xfrm>
          <a:off x="2452670" y="2285992"/>
          <a:ext cx="6604000" cy="4259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666750" y="1357313"/>
            <a:ext cx="9048750" cy="1016000"/>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第一阶段：计划经济阶段（</a:t>
            </a:r>
            <a:r>
              <a:rPr lang="en-US" altLang="zh-CN" sz="2400">
                <a:solidFill>
                  <a:srgbClr val="FF0000"/>
                </a:solidFill>
                <a:latin typeface="微软雅黑" pitchFamily="34" charset="-122"/>
                <a:ea typeface="微软雅黑" pitchFamily="34" charset="-122"/>
              </a:rPr>
              <a:t>1985</a:t>
            </a:r>
            <a:r>
              <a:rPr lang="zh-CN" altLang="en-US" sz="2400">
                <a:solidFill>
                  <a:srgbClr val="FF0000"/>
                </a:solidFill>
                <a:latin typeface="微软雅黑" pitchFamily="34" charset="-122"/>
                <a:ea typeface="微软雅黑" pitchFamily="34" charset="-122"/>
              </a:rPr>
              <a:t>年以前）</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政府定价</a:t>
            </a:r>
          </a:p>
          <a:p>
            <a:endParaRPr lang="en-US" altLang="zh-CN" sz="2400" b="0">
              <a:latin typeface="微软雅黑" pitchFamily="34" charset="-122"/>
              <a:ea typeface="微软雅黑" pitchFamily="34" charset="-122"/>
            </a:endParaRPr>
          </a:p>
        </p:txBody>
      </p:sp>
      <p:grpSp>
        <p:nvGrpSpPr>
          <p:cNvPr id="74755" name="组合 4"/>
          <p:cNvGrpSpPr>
            <a:grpSpLocks/>
          </p:cNvGrpSpPr>
          <p:nvPr/>
        </p:nvGrpSpPr>
        <p:grpSpPr bwMode="auto">
          <a:xfrm>
            <a:off x="685800" y="422275"/>
            <a:ext cx="5273675" cy="642938"/>
            <a:chOff x="632383" y="422260"/>
            <a:chExt cx="4868311" cy="642941"/>
          </a:xfrm>
        </p:grpSpPr>
        <p:pic>
          <p:nvPicPr>
            <p:cNvPr id="7476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476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4756" name="组合 10"/>
          <p:cNvGrpSpPr>
            <a:grpSpLocks/>
          </p:cNvGrpSpPr>
          <p:nvPr/>
        </p:nvGrpSpPr>
        <p:grpSpPr bwMode="auto">
          <a:xfrm>
            <a:off x="6177136" y="500063"/>
            <a:ext cx="3347864" cy="515937"/>
            <a:chOff x="1728197" y="65592"/>
            <a:chExt cx="4239831" cy="515869"/>
          </a:xfrm>
        </p:grpSpPr>
        <p:sp>
          <p:nvSpPr>
            <p:cNvPr id="12" name="同侧圆角矩形 1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3"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graphicFrame>
        <p:nvGraphicFramePr>
          <p:cNvPr id="14" name="图示 13"/>
          <p:cNvGraphicFramePr/>
          <p:nvPr/>
        </p:nvGraphicFramePr>
        <p:xfrm>
          <a:off x="1238224" y="2285992"/>
          <a:ext cx="7215238"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图示 14"/>
          <p:cNvGraphicFramePr/>
          <p:nvPr>
            <p:extLst>
              <p:ext uri="{D42A27DB-BD31-4B8C-83A1-F6EECF244321}">
                <p14:modId xmlns:p14="http://schemas.microsoft.com/office/powerpoint/2010/main" val="634476883"/>
              </p:ext>
            </p:extLst>
          </p:nvPr>
        </p:nvGraphicFramePr>
        <p:xfrm>
          <a:off x="238092" y="2000240"/>
          <a:ext cx="9358378" cy="46434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238092" y="1571612"/>
            <a:ext cx="9504362" cy="923330"/>
          </a:xfrm>
          <a:prstGeom prst="rect">
            <a:avLst/>
          </a:prstGeom>
          <a:noFill/>
          <a:ln>
            <a:noFill/>
          </a:ln>
          <a:extLst/>
        </p:spPr>
        <p:txBody>
          <a:bodyPr>
            <a:spAutoFit/>
          </a:bodyPr>
          <a:lstStyle/>
          <a:p>
            <a:pPr>
              <a:defRPr/>
            </a:pPr>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   ( 5</a:t>
            </a:r>
            <a:r>
              <a:rPr lang="zh-CN" altLang="en-US" b="0" dirty="0">
                <a:solidFill>
                  <a:srgbClr val="FF0000"/>
                </a:solidFill>
                <a:latin typeface="微软雅黑" pitchFamily="34" charset="-122"/>
                <a:ea typeface="微软雅黑" pitchFamily="34" charset="-122"/>
              </a:rPr>
              <a:t>）重视合同管</a:t>
            </a:r>
            <a:r>
              <a:rPr lang="zh-CN" altLang="en-US" b="0" dirty="0" smtClean="0">
                <a:solidFill>
                  <a:srgbClr val="FF0000"/>
                </a:solidFill>
                <a:latin typeface="微软雅黑" pitchFamily="34" charset="-122"/>
                <a:ea typeface="微软雅黑" pitchFamily="34" charset="-122"/>
              </a:rPr>
              <a:t>控</a:t>
            </a:r>
            <a:endParaRPr kumimoji="0" lang="en-US" altLang="zh-CN"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0836" name="组合 4"/>
          <p:cNvGrpSpPr>
            <a:grpSpLocks/>
          </p:cNvGrpSpPr>
          <p:nvPr/>
        </p:nvGrpSpPr>
        <p:grpSpPr bwMode="auto">
          <a:xfrm>
            <a:off x="685800" y="422275"/>
            <a:ext cx="5273675" cy="642938"/>
            <a:chOff x="632383" y="422260"/>
            <a:chExt cx="4868311" cy="642941"/>
          </a:xfrm>
        </p:grpSpPr>
        <p:pic>
          <p:nvPicPr>
            <p:cNvPr id="12084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084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0837"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20838" name="TextBox 11"/>
          <p:cNvSpPr txBox="1">
            <a:spLocks noChangeArrowheads="1"/>
          </p:cNvSpPr>
          <p:nvPr/>
        </p:nvSpPr>
        <p:spPr bwMode="auto">
          <a:xfrm>
            <a:off x="381000" y="1142984"/>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sp>
        <p:nvSpPr>
          <p:cNvPr id="13" name="矩形 12"/>
          <p:cNvSpPr/>
          <p:nvPr/>
        </p:nvSpPr>
        <p:spPr>
          <a:xfrm>
            <a:off x="5238752" y="2000240"/>
            <a:ext cx="3286148" cy="1323439"/>
          </a:xfrm>
          <a:prstGeom prst="rect">
            <a:avLst/>
          </a:prstGeom>
        </p:spPr>
        <p:txBody>
          <a:bodyPr wrap="square">
            <a:spAutoFit/>
          </a:bodyPr>
          <a:lstStyle/>
          <a:p>
            <a:r>
              <a:rPr kumimoji="0" lang="zh-CN" altLang="en-US" b="0" dirty="0" smtClean="0">
                <a:latin typeface="微软雅黑" pitchFamily="34" charset="-122"/>
                <a:ea typeface="微软雅黑" pitchFamily="34" charset="-122"/>
              </a:rPr>
              <a:t>工程合同管理是工程项目管理、全过程造价管理的工具和手段；是全过程造价管理目标实现的重要保证。</a:t>
            </a:r>
            <a:endParaRPr lang="zh-CN" altLang="en-US" dirty="0"/>
          </a:p>
        </p:txBody>
      </p:sp>
      <p:graphicFrame>
        <p:nvGraphicFramePr>
          <p:cNvPr id="14" name="图示 13"/>
          <p:cNvGraphicFramePr/>
          <p:nvPr/>
        </p:nvGraphicFramePr>
        <p:xfrm>
          <a:off x="5738818" y="3500438"/>
          <a:ext cx="2857520" cy="2500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图示 14"/>
          <p:cNvGraphicFramePr/>
          <p:nvPr/>
        </p:nvGraphicFramePr>
        <p:xfrm>
          <a:off x="238092" y="2571744"/>
          <a:ext cx="4786346" cy="38576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273050" y="1598248"/>
            <a:ext cx="9504363" cy="759182"/>
          </a:xfrm>
          <a:prstGeom prst="rect">
            <a:avLst/>
          </a:prstGeom>
          <a:noFill/>
          <a:ln>
            <a:noFill/>
          </a:ln>
          <a:extLst/>
        </p:spPr>
        <p:txBody>
          <a:bodyPr>
            <a:spAutoFit/>
          </a:bodyPr>
          <a:lstStyle/>
          <a:p>
            <a:pPr>
              <a:lnSpc>
                <a:spcPts val="2000"/>
              </a:lnSpc>
              <a:defRPr/>
            </a:pPr>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1.  </a:t>
            </a:r>
            <a:r>
              <a:rPr lang="zh-CN" altLang="en-US" sz="2400" b="0" dirty="0" smtClean="0">
                <a:solidFill>
                  <a:srgbClr val="FF0000"/>
                </a:solidFill>
                <a:latin typeface="微软雅黑" pitchFamily="34" charset="-122"/>
                <a:ea typeface="微软雅黑" pitchFamily="34" charset="-122"/>
              </a:rPr>
              <a:t>继续</a:t>
            </a:r>
            <a:r>
              <a:rPr lang="zh-CN" altLang="en-US" sz="2400" b="0" dirty="0">
                <a:solidFill>
                  <a:srgbClr val="FF0000"/>
                </a:solidFill>
                <a:latin typeface="微软雅黑" pitchFamily="34" charset="-122"/>
                <a:ea typeface="微软雅黑" pitchFamily="34" charset="-122"/>
              </a:rPr>
              <a:t>推行全过程造价管理</a:t>
            </a:r>
            <a:endParaRPr lang="en-US" altLang="zh-CN" sz="2400" b="0" dirty="0">
              <a:solidFill>
                <a:srgbClr val="FF0000"/>
              </a:solidFill>
              <a:latin typeface="微软雅黑" pitchFamily="34" charset="-122"/>
              <a:ea typeface="微软雅黑" pitchFamily="34" charset="-122"/>
            </a:endParaRPr>
          </a:p>
          <a:p>
            <a:pPr marL="381000" indent="-381000" algn="just">
              <a:lnSpc>
                <a:spcPts val="2000"/>
              </a:lnSpc>
              <a:defRPr/>
            </a:pPr>
            <a:r>
              <a:rPr lang="en-US" altLang="zh-CN" b="0" dirty="0">
                <a:solidFill>
                  <a:srgbClr val="FF0000"/>
                </a:solidFill>
                <a:latin typeface="微软雅黑" pitchFamily="34" charset="-122"/>
                <a:ea typeface="微软雅黑" pitchFamily="34" charset="-122"/>
              </a:rPr>
              <a:t>    </a:t>
            </a:r>
            <a:r>
              <a:rPr lang="en-US" altLang="zh-CN" b="0" dirty="0" smtClean="0">
                <a:solidFill>
                  <a:srgbClr val="FF0000"/>
                </a:solidFill>
                <a:latin typeface="微软雅黑" pitchFamily="34" charset="-122"/>
                <a:ea typeface="微软雅黑" pitchFamily="34" charset="-122"/>
              </a:rPr>
              <a:t>   (6) </a:t>
            </a:r>
            <a:r>
              <a:rPr lang="zh-CN" altLang="en-US" b="0" dirty="0" smtClean="0">
                <a:solidFill>
                  <a:srgbClr val="FF0000"/>
                </a:solidFill>
                <a:latin typeface="微软雅黑" pitchFamily="34" charset="-122"/>
                <a:ea typeface="微软雅黑" pitchFamily="34" charset="-122"/>
              </a:rPr>
              <a:t>把握</a:t>
            </a:r>
            <a:r>
              <a:rPr lang="zh-CN" altLang="en-US" b="0" dirty="0">
                <a:solidFill>
                  <a:srgbClr val="FF0000"/>
                </a:solidFill>
                <a:latin typeface="微软雅黑" pitchFamily="34" charset="-122"/>
                <a:ea typeface="微软雅黑" pitchFamily="34" charset="-122"/>
              </a:rPr>
              <a:t>各阶段的工作重点，强化界面</a:t>
            </a:r>
            <a:r>
              <a:rPr lang="zh-CN" altLang="en-US" b="0" dirty="0" smtClean="0">
                <a:solidFill>
                  <a:srgbClr val="FF0000"/>
                </a:solidFill>
                <a:latin typeface="微软雅黑" pitchFamily="34" charset="-122"/>
                <a:ea typeface="微软雅黑" pitchFamily="34" charset="-122"/>
              </a:rPr>
              <a:t>管理</a:t>
            </a:r>
            <a:endParaRPr kumimoji="0" lang="en-US" altLang="zh-CN"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1860" name="组合 4"/>
          <p:cNvGrpSpPr>
            <a:grpSpLocks/>
          </p:cNvGrpSpPr>
          <p:nvPr/>
        </p:nvGrpSpPr>
        <p:grpSpPr bwMode="auto">
          <a:xfrm>
            <a:off x="685800" y="422275"/>
            <a:ext cx="5273675" cy="642938"/>
            <a:chOff x="632383" y="422260"/>
            <a:chExt cx="4868311" cy="642941"/>
          </a:xfrm>
        </p:grpSpPr>
        <p:pic>
          <p:nvPicPr>
            <p:cNvPr id="12186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186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1861"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2" name="TextBox 11"/>
          <p:cNvSpPr txBox="1">
            <a:spLocks noChangeArrowheads="1"/>
          </p:cNvSpPr>
          <p:nvPr/>
        </p:nvSpPr>
        <p:spPr bwMode="auto">
          <a:xfrm>
            <a:off x="452429" y="1071546"/>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graphicFrame>
        <p:nvGraphicFramePr>
          <p:cNvPr id="14" name="图示 13"/>
          <p:cNvGraphicFramePr/>
          <p:nvPr/>
        </p:nvGraphicFramePr>
        <p:xfrm>
          <a:off x="952472" y="2598233"/>
          <a:ext cx="8501122" cy="4188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a:grpSpLocks/>
          </p:cNvGrpSpPr>
          <p:nvPr/>
        </p:nvGrpSpPr>
        <p:grpSpPr bwMode="auto">
          <a:xfrm>
            <a:off x="685800" y="422275"/>
            <a:ext cx="5273675" cy="642938"/>
            <a:chOff x="632383" y="422260"/>
            <a:chExt cx="4868311" cy="642941"/>
          </a:xfrm>
        </p:grpSpPr>
        <p:pic>
          <p:nvPicPr>
            <p:cNvPr id="2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0" name="矩形 29"/>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4" name="组合 10"/>
          <p:cNvGrpSpPr>
            <a:grpSpLocks/>
          </p:cNvGrpSpPr>
          <p:nvPr/>
        </p:nvGrpSpPr>
        <p:grpSpPr bwMode="auto">
          <a:xfrm>
            <a:off x="7024688" y="428625"/>
            <a:ext cx="2571750" cy="515938"/>
            <a:chOff x="1728197" y="65592"/>
            <a:chExt cx="4239831" cy="515869"/>
          </a:xfrm>
        </p:grpSpPr>
        <p:sp>
          <p:nvSpPr>
            <p:cNvPr id="32" name="同侧圆角矩形 3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33"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58" name="TextBox 57"/>
          <p:cNvSpPr txBox="1">
            <a:spLocks noChangeArrowheads="1"/>
          </p:cNvSpPr>
          <p:nvPr/>
        </p:nvSpPr>
        <p:spPr bwMode="auto">
          <a:xfrm>
            <a:off x="380968" y="1142984"/>
            <a:ext cx="6372232" cy="461665"/>
          </a:xfrm>
          <a:prstGeom prst="rect">
            <a:avLst/>
          </a:prstGeom>
          <a:noFill/>
          <a:ln w="9525">
            <a:noFill/>
            <a:miter lim="800000"/>
            <a:headEnd/>
            <a:tailEnd/>
          </a:ln>
        </p:spPr>
        <p:txBody>
          <a:bodyPr wrap="square">
            <a:spAutoFit/>
          </a:bodyPr>
          <a:lstStyle/>
          <a:p>
            <a:r>
              <a:rPr lang="en-US" altLang="zh-CN" sz="2400" b="0" dirty="0" smtClean="0">
                <a:solidFill>
                  <a:srgbClr val="FF0000"/>
                </a:solidFill>
                <a:latin typeface="微软雅黑" pitchFamily="34" charset="-122"/>
                <a:ea typeface="微软雅黑" pitchFamily="34" charset="-122"/>
              </a:rPr>
              <a:t>2</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p:txBody>
      </p:sp>
      <p:sp>
        <p:nvSpPr>
          <p:cNvPr id="41" name="AutoShape 3"/>
          <p:cNvSpPr>
            <a:spLocks noChangeArrowheads="1"/>
          </p:cNvSpPr>
          <p:nvPr/>
        </p:nvSpPr>
        <p:spPr bwMode="auto">
          <a:xfrm>
            <a:off x="1952604" y="2357430"/>
            <a:ext cx="4041775" cy="3690937"/>
          </a:xfrm>
          <a:prstGeom prst="diamond">
            <a:avLst/>
          </a:prstGeom>
          <a:noFill/>
          <a:ln w="57150" cmpd="sng">
            <a:solidFill>
              <a:srgbClr val="80808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nvGrpSpPr>
          <p:cNvPr id="46" name="Group 4"/>
          <p:cNvGrpSpPr>
            <a:grpSpLocks/>
          </p:cNvGrpSpPr>
          <p:nvPr/>
        </p:nvGrpSpPr>
        <p:grpSpPr bwMode="auto">
          <a:xfrm>
            <a:off x="3209904" y="2066917"/>
            <a:ext cx="1771650" cy="1352550"/>
            <a:chOff x="0" y="0"/>
            <a:chExt cx="1350" cy="1030"/>
          </a:xfrm>
        </p:grpSpPr>
        <p:sp>
          <p:nvSpPr>
            <p:cNvPr id="59" name="Oval 5"/>
            <p:cNvSpPr>
              <a:spLocks noChangeArrowheads="1"/>
            </p:cNvSpPr>
            <p:nvPr/>
          </p:nvSpPr>
          <p:spPr bwMode="auto">
            <a:xfrm>
              <a:off x="121" y="0"/>
              <a:ext cx="1021" cy="1030"/>
            </a:xfrm>
            <a:prstGeom prst="ellipse">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57150" cmpd="sng">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8999"/>
                      </a:schemeClr>
                    </a:outerShdw>
                  </a:effectLst>
                </a14:hiddenEffects>
              </a:ext>
            </a:extLst>
          </p:spPr>
          <p:txBody>
            <a:bodyPr wrap="none" anchor="ctr"/>
            <a:lstStyle/>
            <a:p>
              <a:endParaRPr lang="zh-CN" altLang="en-US"/>
            </a:p>
          </p:txBody>
        </p:sp>
        <p:grpSp>
          <p:nvGrpSpPr>
            <p:cNvPr id="60" name="Group 6"/>
            <p:cNvGrpSpPr>
              <a:grpSpLocks/>
            </p:cNvGrpSpPr>
            <p:nvPr/>
          </p:nvGrpSpPr>
          <p:grpSpPr bwMode="auto">
            <a:xfrm rot="10082854">
              <a:off x="2" y="746"/>
              <a:ext cx="926" cy="239"/>
              <a:chOff x="-2" y="-2"/>
              <a:chExt cx="957" cy="244"/>
            </a:xfrm>
          </p:grpSpPr>
          <p:grpSp>
            <p:nvGrpSpPr>
              <p:cNvPr id="84" name="Group 7"/>
              <p:cNvGrpSpPr>
                <a:grpSpLocks/>
              </p:cNvGrpSpPr>
              <p:nvPr/>
            </p:nvGrpSpPr>
            <p:grpSpPr bwMode="auto">
              <a:xfrm rot="-9970459" flipH="1" flipV="1">
                <a:off x="-2" y="-2"/>
                <a:ext cx="957" cy="244"/>
                <a:chOff x="-1" y="0"/>
                <a:chExt cx="893" cy="246"/>
              </a:xfrm>
            </p:grpSpPr>
            <p:grpSp>
              <p:nvGrpSpPr>
                <p:cNvPr id="96" name="Group 8"/>
                <p:cNvGrpSpPr>
                  <a:grpSpLocks/>
                </p:cNvGrpSpPr>
                <p:nvPr/>
              </p:nvGrpSpPr>
              <p:grpSpPr bwMode="auto">
                <a:xfrm>
                  <a:off x="-1" y="0"/>
                  <a:ext cx="742" cy="186"/>
                  <a:chOff x="-1" y="0"/>
                  <a:chExt cx="1118" cy="279"/>
                </a:xfrm>
              </p:grpSpPr>
              <p:sp>
                <p:nvSpPr>
                  <p:cNvPr id="102" name="AutoShape 9"/>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10"/>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 name="AutoShape 11"/>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AutoShape 12"/>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7" name="Group 13"/>
                <p:cNvGrpSpPr>
                  <a:grpSpLocks/>
                </p:cNvGrpSpPr>
                <p:nvPr/>
              </p:nvGrpSpPr>
              <p:grpSpPr bwMode="auto">
                <a:xfrm rot="1353540">
                  <a:off x="150" y="60"/>
                  <a:ext cx="742" cy="186"/>
                  <a:chOff x="-1" y="0"/>
                  <a:chExt cx="1118" cy="279"/>
                </a:xfrm>
              </p:grpSpPr>
              <p:sp>
                <p:nvSpPr>
                  <p:cNvPr id="98" name="AutoShape 14"/>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AutoShape 15"/>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0" name="AutoShape 16"/>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AutoShape 17"/>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5" name="Group 18"/>
              <p:cNvGrpSpPr>
                <a:grpSpLocks/>
              </p:cNvGrpSpPr>
              <p:nvPr/>
            </p:nvGrpSpPr>
            <p:grpSpPr bwMode="auto">
              <a:xfrm rot="-9970459" flipH="1" flipV="1">
                <a:off x="89" y="29"/>
                <a:ext cx="784" cy="198"/>
                <a:chOff x="-1" y="0"/>
                <a:chExt cx="893" cy="246"/>
              </a:xfrm>
            </p:grpSpPr>
            <p:grpSp>
              <p:nvGrpSpPr>
                <p:cNvPr id="86" name="Group 19"/>
                <p:cNvGrpSpPr>
                  <a:grpSpLocks/>
                </p:cNvGrpSpPr>
                <p:nvPr/>
              </p:nvGrpSpPr>
              <p:grpSpPr bwMode="auto">
                <a:xfrm>
                  <a:off x="-1" y="0"/>
                  <a:ext cx="742" cy="186"/>
                  <a:chOff x="-1" y="0"/>
                  <a:chExt cx="1118" cy="279"/>
                </a:xfrm>
              </p:grpSpPr>
              <p:sp>
                <p:nvSpPr>
                  <p:cNvPr id="92" name="AutoShape 20"/>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AutoShape 21"/>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AutoShape 22"/>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 name="AutoShape 23"/>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7" name="Group 24"/>
                <p:cNvGrpSpPr>
                  <a:grpSpLocks/>
                </p:cNvGrpSpPr>
                <p:nvPr/>
              </p:nvGrpSpPr>
              <p:grpSpPr bwMode="auto">
                <a:xfrm rot="1353540">
                  <a:off x="150" y="60"/>
                  <a:ext cx="742" cy="186"/>
                  <a:chOff x="-1" y="0"/>
                  <a:chExt cx="1118" cy="279"/>
                </a:xfrm>
              </p:grpSpPr>
              <p:sp>
                <p:nvSpPr>
                  <p:cNvPr id="88" name="AutoShape 25"/>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AutoShape 26"/>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AutoShape 27"/>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AutoShape 28"/>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61" name="Group 29"/>
            <p:cNvGrpSpPr>
              <a:grpSpLocks/>
            </p:cNvGrpSpPr>
            <p:nvPr/>
          </p:nvGrpSpPr>
          <p:grpSpPr bwMode="auto">
            <a:xfrm>
              <a:off x="422" y="92"/>
              <a:ext cx="926" cy="239"/>
              <a:chOff x="-2" y="-2"/>
              <a:chExt cx="957" cy="244"/>
            </a:xfrm>
          </p:grpSpPr>
          <p:grpSp>
            <p:nvGrpSpPr>
              <p:cNvPr id="62" name="Group 30"/>
              <p:cNvGrpSpPr>
                <a:grpSpLocks/>
              </p:cNvGrpSpPr>
              <p:nvPr/>
            </p:nvGrpSpPr>
            <p:grpSpPr bwMode="auto">
              <a:xfrm rot="-9970459" flipH="1" flipV="1">
                <a:off x="-2" y="-2"/>
                <a:ext cx="957" cy="244"/>
                <a:chOff x="-1" y="0"/>
                <a:chExt cx="893" cy="246"/>
              </a:xfrm>
            </p:grpSpPr>
            <p:grpSp>
              <p:nvGrpSpPr>
                <p:cNvPr id="74" name="Group 31"/>
                <p:cNvGrpSpPr>
                  <a:grpSpLocks/>
                </p:cNvGrpSpPr>
                <p:nvPr/>
              </p:nvGrpSpPr>
              <p:grpSpPr bwMode="auto">
                <a:xfrm>
                  <a:off x="-1" y="0"/>
                  <a:ext cx="742" cy="186"/>
                  <a:chOff x="-1" y="0"/>
                  <a:chExt cx="1118" cy="279"/>
                </a:xfrm>
              </p:grpSpPr>
              <p:sp>
                <p:nvSpPr>
                  <p:cNvPr id="80" name="AutoShape 32"/>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AutoShape 33"/>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34"/>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AutoShape 35"/>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5" name="Group 36"/>
                <p:cNvGrpSpPr>
                  <a:grpSpLocks/>
                </p:cNvGrpSpPr>
                <p:nvPr/>
              </p:nvGrpSpPr>
              <p:grpSpPr bwMode="auto">
                <a:xfrm rot="1353540">
                  <a:off x="150" y="60"/>
                  <a:ext cx="742" cy="186"/>
                  <a:chOff x="-1" y="0"/>
                  <a:chExt cx="1118" cy="279"/>
                </a:xfrm>
              </p:grpSpPr>
              <p:sp>
                <p:nvSpPr>
                  <p:cNvPr id="76" name="AutoShape 37"/>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AutoShape 38"/>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39"/>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AutoShape 40"/>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3" name="Group 41"/>
              <p:cNvGrpSpPr>
                <a:grpSpLocks/>
              </p:cNvGrpSpPr>
              <p:nvPr/>
            </p:nvGrpSpPr>
            <p:grpSpPr bwMode="auto">
              <a:xfrm rot="-9970459" flipH="1" flipV="1">
                <a:off x="89" y="29"/>
                <a:ext cx="784" cy="198"/>
                <a:chOff x="-1" y="0"/>
                <a:chExt cx="893" cy="246"/>
              </a:xfrm>
            </p:grpSpPr>
            <p:grpSp>
              <p:nvGrpSpPr>
                <p:cNvPr id="64" name="Group 42"/>
                <p:cNvGrpSpPr>
                  <a:grpSpLocks/>
                </p:cNvGrpSpPr>
                <p:nvPr/>
              </p:nvGrpSpPr>
              <p:grpSpPr bwMode="auto">
                <a:xfrm>
                  <a:off x="-1" y="0"/>
                  <a:ext cx="742" cy="186"/>
                  <a:chOff x="-1" y="0"/>
                  <a:chExt cx="1118" cy="279"/>
                </a:xfrm>
              </p:grpSpPr>
              <p:sp>
                <p:nvSpPr>
                  <p:cNvPr id="70" name="AutoShape 43"/>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44"/>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AutoShape 45"/>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AutoShape 46"/>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5" name="Group 47"/>
                <p:cNvGrpSpPr>
                  <a:grpSpLocks/>
                </p:cNvGrpSpPr>
                <p:nvPr/>
              </p:nvGrpSpPr>
              <p:grpSpPr bwMode="auto">
                <a:xfrm rot="1353540">
                  <a:off x="150" y="60"/>
                  <a:ext cx="742" cy="186"/>
                  <a:chOff x="-1" y="0"/>
                  <a:chExt cx="1118" cy="279"/>
                </a:xfrm>
              </p:grpSpPr>
              <p:sp>
                <p:nvSpPr>
                  <p:cNvPr id="66" name="AutoShape 48"/>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AutoShape 49"/>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AutoShape 50"/>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51"/>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grpSp>
        <p:nvGrpSpPr>
          <p:cNvPr id="106" name="Group 52"/>
          <p:cNvGrpSpPr>
            <a:grpSpLocks/>
          </p:cNvGrpSpPr>
          <p:nvPr/>
        </p:nvGrpSpPr>
        <p:grpSpPr bwMode="auto">
          <a:xfrm>
            <a:off x="4767242" y="3492492"/>
            <a:ext cx="1778000" cy="1352550"/>
            <a:chOff x="0" y="0"/>
            <a:chExt cx="1354" cy="1031"/>
          </a:xfrm>
        </p:grpSpPr>
        <p:sp>
          <p:nvSpPr>
            <p:cNvPr id="107" name="Oval 53"/>
            <p:cNvSpPr>
              <a:spLocks noChangeArrowheads="1"/>
            </p:cNvSpPr>
            <p:nvPr/>
          </p:nvSpPr>
          <p:spPr bwMode="auto">
            <a:xfrm>
              <a:off x="104" y="0"/>
              <a:ext cx="1023" cy="1031"/>
            </a:xfrm>
            <a:prstGeom prst="ellipse">
              <a:avLst/>
            </a:prstGeom>
            <a:gradFill rotWithShape="0">
              <a:gsLst>
                <a:gs pos="0">
                  <a:schemeClr val="accent1">
                    <a:gamma/>
                    <a:shade val="69804"/>
                    <a:invGamma/>
                  </a:schemeClr>
                </a:gs>
                <a:gs pos="50000">
                  <a:schemeClr val="accent1"/>
                </a:gs>
                <a:gs pos="100000">
                  <a:schemeClr val="accent1">
                    <a:gamma/>
                    <a:shade val="69804"/>
                    <a:invGamma/>
                  </a:schemeClr>
                </a:gs>
              </a:gsLst>
              <a:lin ang="2700000" scaled="1"/>
            </a:gradFill>
            <a:ln w="57150" cmpd="sng">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8" name="Group 54"/>
            <p:cNvGrpSpPr>
              <a:grpSpLocks/>
            </p:cNvGrpSpPr>
            <p:nvPr/>
          </p:nvGrpSpPr>
          <p:grpSpPr bwMode="auto">
            <a:xfrm rot="10082854">
              <a:off x="2" y="751"/>
              <a:ext cx="926" cy="239"/>
              <a:chOff x="-2" y="-2"/>
              <a:chExt cx="957" cy="244"/>
            </a:xfrm>
          </p:grpSpPr>
          <p:grpSp>
            <p:nvGrpSpPr>
              <p:cNvPr id="132" name="Group 55"/>
              <p:cNvGrpSpPr>
                <a:grpSpLocks/>
              </p:cNvGrpSpPr>
              <p:nvPr/>
            </p:nvGrpSpPr>
            <p:grpSpPr bwMode="auto">
              <a:xfrm rot="-9970459" flipH="1" flipV="1">
                <a:off x="-2" y="-2"/>
                <a:ext cx="957" cy="244"/>
                <a:chOff x="-1" y="0"/>
                <a:chExt cx="893" cy="246"/>
              </a:xfrm>
            </p:grpSpPr>
            <p:grpSp>
              <p:nvGrpSpPr>
                <p:cNvPr id="144" name="Group 56"/>
                <p:cNvGrpSpPr>
                  <a:grpSpLocks/>
                </p:cNvGrpSpPr>
                <p:nvPr/>
              </p:nvGrpSpPr>
              <p:grpSpPr bwMode="auto">
                <a:xfrm>
                  <a:off x="-1" y="0"/>
                  <a:ext cx="742" cy="186"/>
                  <a:chOff x="-1" y="0"/>
                  <a:chExt cx="1118" cy="279"/>
                </a:xfrm>
              </p:grpSpPr>
              <p:sp>
                <p:nvSpPr>
                  <p:cNvPr id="150" name="AutoShape 57"/>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 name="AutoShape 58"/>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 name="AutoShape 59"/>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 name="AutoShape 60"/>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45" name="Group 61"/>
                <p:cNvGrpSpPr>
                  <a:grpSpLocks/>
                </p:cNvGrpSpPr>
                <p:nvPr/>
              </p:nvGrpSpPr>
              <p:grpSpPr bwMode="auto">
                <a:xfrm rot="1353540">
                  <a:off x="150" y="60"/>
                  <a:ext cx="742" cy="186"/>
                  <a:chOff x="-1" y="0"/>
                  <a:chExt cx="1118" cy="279"/>
                </a:xfrm>
              </p:grpSpPr>
              <p:sp>
                <p:nvSpPr>
                  <p:cNvPr id="146" name="AutoShape 62"/>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 name="AutoShape 63"/>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8" name="AutoShape 64"/>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9" name="AutoShape 65"/>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33" name="Group 66"/>
              <p:cNvGrpSpPr>
                <a:grpSpLocks/>
              </p:cNvGrpSpPr>
              <p:nvPr/>
            </p:nvGrpSpPr>
            <p:grpSpPr bwMode="auto">
              <a:xfrm rot="-9970459" flipH="1" flipV="1">
                <a:off x="89" y="29"/>
                <a:ext cx="784" cy="198"/>
                <a:chOff x="-1" y="0"/>
                <a:chExt cx="893" cy="246"/>
              </a:xfrm>
            </p:grpSpPr>
            <p:grpSp>
              <p:nvGrpSpPr>
                <p:cNvPr id="134" name="Group 67"/>
                <p:cNvGrpSpPr>
                  <a:grpSpLocks/>
                </p:cNvGrpSpPr>
                <p:nvPr/>
              </p:nvGrpSpPr>
              <p:grpSpPr bwMode="auto">
                <a:xfrm>
                  <a:off x="-1" y="0"/>
                  <a:ext cx="742" cy="186"/>
                  <a:chOff x="-1" y="0"/>
                  <a:chExt cx="1118" cy="279"/>
                </a:xfrm>
              </p:grpSpPr>
              <p:sp>
                <p:nvSpPr>
                  <p:cNvPr id="140" name="AutoShape 68"/>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 name="AutoShape 69"/>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2" name="AutoShape 70"/>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 name="AutoShape 71"/>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5" name="Group 72"/>
                <p:cNvGrpSpPr>
                  <a:grpSpLocks/>
                </p:cNvGrpSpPr>
                <p:nvPr/>
              </p:nvGrpSpPr>
              <p:grpSpPr bwMode="auto">
                <a:xfrm rot="1353540">
                  <a:off x="150" y="60"/>
                  <a:ext cx="742" cy="186"/>
                  <a:chOff x="-1" y="0"/>
                  <a:chExt cx="1118" cy="279"/>
                </a:xfrm>
              </p:grpSpPr>
              <p:sp>
                <p:nvSpPr>
                  <p:cNvPr id="136" name="AutoShape 73"/>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7" name="AutoShape 74"/>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 name="AutoShape 75"/>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9" name="AutoShape 76"/>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09" name="Group 77"/>
            <p:cNvGrpSpPr>
              <a:grpSpLocks/>
            </p:cNvGrpSpPr>
            <p:nvPr/>
          </p:nvGrpSpPr>
          <p:grpSpPr bwMode="auto">
            <a:xfrm rot="344040">
              <a:off x="425" y="110"/>
              <a:ext cx="928" cy="239"/>
              <a:chOff x="-2" y="-2"/>
              <a:chExt cx="957" cy="244"/>
            </a:xfrm>
          </p:grpSpPr>
          <p:grpSp>
            <p:nvGrpSpPr>
              <p:cNvPr id="110" name="Group 78"/>
              <p:cNvGrpSpPr>
                <a:grpSpLocks/>
              </p:cNvGrpSpPr>
              <p:nvPr/>
            </p:nvGrpSpPr>
            <p:grpSpPr bwMode="auto">
              <a:xfrm rot="-9970459" flipH="1" flipV="1">
                <a:off x="-2" y="-2"/>
                <a:ext cx="957" cy="244"/>
                <a:chOff x="-1" y="0"/>
                <a:chExt cx="893" cy="246"/>
              </a:xfrm>
            </p:grpSpPr>
            <p:grpSp>
              <p:nvGrpSpPr>
                <p:cNvPr id="122" name="Group 79"/>
                <p:cNvGrpSpPr>
                  <a:grpSpLocks/>
                </p:cNvGrpSpPr>
                <p:nvPr/>
              </p:nvGrpSpPr>
              <p:grpSpPr bwMode="auto">
                <a:xfrm>
                  <a:off x="-1" y="0"/>
                  <a:ext cx="742" cy="186"/>
                  <a:chOff x="-1" y="0"/>
                  <a:chExt cx="1118" cy="279"/>
                </a:xfrm>
              </p:grpSpPr>
              <p:sp>
                <p:nvSpPr>
                  <p:cNvPr id="128" name="AutoShape 80"/>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9" name="AutoShape 81"/>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 name="AutoShape 82"/>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1" name="AutoShape 83"/>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3" name="Group 84"/>
                <p:cNvGrpSpPr>
                  <a:grpSpLocks/>
                </p:cNvGrpSpPr>
                <p:nvPr/>
              </p:nvGrpSpPr>
              <p:grpSpPr bwMode="auto">
                <a:xfrm rot="1353540">
                  <a:off x="150" y="60"/>
                  <a:ext cx="742" cy="186"/>
                  <a:chOff x="-1" y="0"/>
                  <a:chExt cx="1118" cy="279"/>
                </a:xfrm>
              </p:grpSpPr>
              <p:sp>
                <p:nvSpPr>
                  <p:cNvPr id="124" name="AutoShape 85"/>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 name="AutoShape 86"/>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 name="AutoShape 87"/>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7" name="AutoShape 88"/>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11" name="Group 89"/>
              <p:cNvGrpSpPr>
                <a:grpSpLocks/>
              </p:cNvGrpSpPr>
              <p:nvPr/>
            </p:nvGrpSpPr>
            <p:grpSpPr bwMode="auto">
              <a:xfrm rot="-9970459" flipH="1" flipV="1">
                <a:off x="89" y="29"/>
                <a:ext cx="784" cy="198"/>
                <a:chOff x="-1" y="0"/>
                <a:chExt cx="893" cy="246"/>
              </a:xfrm>
            </p:grpSpPr>
            <p:grpSp>
              <p:nvGrpSpPr>
                <p:cNvPr id="112" name="Group 90"/>
                <p:cNvGrpSpPr>
                  <a:grpSpLocks/>
                </p:cNvGrpSpPr>
                <p:nvPr/>
              </p:nvGrpSpPr>
              <p:grpSpPr bwMode="auto">
                <a:xfrm>
                  <a:off x="-1" y="0"/>
                  <a:ext cx="742" cy="186"/>
                  <a:chOff x="-1" y="0"/>
                  <a:chExt cx="1118" cy="279"/>
                </a:xfrm>
              </p:grpSpPr>
              <p:sp>
                <p:nvSpPr>
                  <p:cNvPr id="118" name="AutoShape 91"/>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 name="AutoShape 92"/>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 name="AutoShape 93"/>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 name="AutoShape 94"/>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3" name="Group 95"/>
                <p:cNvGrpSpPr>
                  <a:grpSpLocks/>
                </p:cNvGrpSpPr>
                <p:nvPr/>
              </p:nvGrpSpPr>
              <p:grpSpPr bwMode="auto">
                <a:xfrm rot="1353540">
                  <a:off x="150" y="60"/>
                  <a:ext cx="742" cy="186"/>
                  <a:chOff x="-1" y="0"/>
                  <a:chExt cx="1118" cy="279"/>
                </a:xfrm>
              </p:grpSpPr>
              <p:sp>
                <p:nvSpPr>
                  <p:cNvPr id="114" name="AutoShape 96"/>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 name="AutoShape 97"/>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 name="AutoShape 98"/>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7" name="AutoShape 99"/>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grpSp>
        <p:nvGrpSpPr>
          <p:cNvPr id="154" name="Group 100"/>
          <p:cNvGrpSpPr>
            <a:grpSpLocks/>
          </p:cNvGrpSpPr>
          <p:nvPr/>
        </p:nvGrpSpPr>
        <p:grpSpPr bwMode="auto">
          <a:xfrm>
            <a:off x="1603354" y="3481380"/>
            <a:ext cx="1784350" cy="1352550"/>
            <a:chOff x="0" y="0"/>
            <a:chExt cx="1358" cy="1030"/>
          </a:xfrm>
        </p:grpSpPr>
        <p:sp>
          <p:nvSpPr>
            <p:cNvPr id="155" name="Oval 101"/>
            <p:cNvSpPr>
              <a:spLocks noChangeArrowheads="1"/>
            </p:cNvSpPr>
            <p:nvPr/>
          </p:nvSpPr>
          <p:spPr bwMode="auto">
            <a:xfrm>
              <a:off x="117" y="0"/>
              <a:ext cx="1022" cy="1030"/>
            </a:xfrm>
            <a:prstGeom prst="ellipse">
              <a:avLst/>
            </a:prstGeom>
            <a:gradFill rotWithShape="1">
              <a:gsLst>
                <a:gs pos="0">
                  <a:schemeClr val="folHlink">
                    <a:gamma/>
                    <a:shade val="60392"/>
                    <a:invGamma/>
                  </a:schemeClr>
                </a:gs>
                <a:gs pos="50000">
                  <a:schemeClr val="folHlink"/>
                </a:gs>
                <a:gs pos="100000">
                  <a:schemeClr val="folHlink">
                    <a:gamma/>
                    <a:shade val="60392"/>
                    <a:invGamma/>
                  </a:schemeClr>
                </a:gs>
              </a:gsLst>
              <a:lin ang="2700000" scaled="1"/>
            </a:gradFill>
            <a:ln w="57150" cmpd="sng">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6" name="Group 102"/>
            <p:cNvGrpSpPr>
              <a:grpSpLocks/>
            </p:cNvGrpSpPr>
            <p:nvPr/>
          </p:nvGrpSpPr>
          <p:grpSpPr bwMode="auto">
            <a:xfrm rot="10082854">
              <a:off x="2" y="749"/>
              <a:ext cx="928" cy="238"/>
              <a:chOff x="-2" y="-2"/>
              <a:chExt cx="957" cy="244"/>
            </a:xfrm>
          </p:grpSpPr>
          <p:grpSp>
            <p:nvGrpSpPr>
              <p:cNvPr id="204" name="Group 103"/>
              <p:cNvGrpSpPr>
                <a:grpSpLocks/>
              </p:cNvGrpSpPr>
              <p:nvPr/>
            </p:nvGrpSpPr>
            <p:grpSpPr bwMode="auto">
              <a:xfrm rot="-9970459" flipH="1" flipV="1">
                <a:off x="-2" y="-2"/>
                <a:ext cx="957" cy="244"/>
                <a:chOff x="-1" y="0"/>
                <a:chExt cx="893" cy="246"/>
              </a:xfrm>
            </p:grpSpPr>
            <p:grpSp>
              <p:nvGrpSpPr>
                <p:cNvPr id="216" name="Group 104"/>
                <p:cNvGrpSpPr>
                  <a:grpSpLocks/>
                </p:cNvGrpSpPr>
                <p:nvPr/>
              </p:nvGrpSpPr>
              <p:grpSpPr bwMode="auto">
                <a:xfrm>
                  <a:off x="-1" y="0"/>
                  <a:ext cx="742" cy="186"/>
                  <a:chOff x="-1" y="0"/>
                  <a:chExt cx="1118" cy="279"/>
                </a:xfrm>
              </p:grpSpPr>
              <p:sp>
                <p:nvSpPr>
                  <p:cNvPr id="222" name="AutoShape 105"/>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3" name="AutoShape 106"/>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4" name="AutoShape 107"/>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 name="AutoShape 108"/>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17" name="Group 109"/>
                <p:cNvGrpSpPr>
                  <a:grpSpLocks/>
                </p:cNvGrpSpPr>
                <p:nvPr/>
              </p:nvGrpSpPr>
              <p:grpSpPr bwMode="auto">
                <a:xfrm rot="1353540">
                  <a:off x="150" y="60"/>
                  <a:ext cx="742" cy="186"/>
                  <a:chOff x="-1" y="0"/>
                  <a:chExt cx="1118" cy="279"/>
                </a:xfrm>
              </p:grpSpPr>
              <p:sp>
                <p:nvSpPr>
                  <p:cNvPr id="218" name="AutoShape 110"/>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9" name="AutoShape 111"/>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0" name="AutoShape 112"/>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1" name="AutoShape 113"/>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05" name="Group 114"/>
              <p:cNvGrpSpPr>
                <a:grpSpLocks/>
              </p:cNvGrpSpPr>
              <p:nvPr/>
            </p:nvGrpSpPr>
            <p:grpSpPr bwMode="auto">
              <a:xfrm rot="-9970459" flipH="1" flipV="1">
                <a:off x="89" y="29"/>
                <a:ext cx="784" cy="198"/>
                <a:chOff x="-1" y="0"/>
                <a:chExt cx="893" cy="246"/>
              </a:xfrm>
            </p:grpSpPr>
            <p:grpSp>
              <p:nvGrpSpPr>
                <p:cNvPr id="206" name="Group 115"/>
                <p:cNvGrpSpPr>
                  <a:grpSpLocks/>
                </p:cNvGrpSpPr>
                <p:nvPr/>
              </p:nvGrpSpPr>
              <p:grpSpPr bwMode="auto">
                <a:xfrm>
                  <a:off x="-1" y="0"/>
                  <a:ext cx="742" cy="186"/>
                  <a:chOff x="-1" y="0"/>
                  <a:chExt cx="1118" cy="279"/>
                </a:xfrm>
              </p:grpSpPr>
              <p:sp>
                <p:nvSpPr>
                  <p:cNvPr id="212" name="AutoShape 116"/>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3" name="AutoShape 117"/>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4" name="AutoShape 118"/>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 name="AutoShape 119"/>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 name="Group 120"/>
                <p:cNvGrpSpPr>
                  <a:grpSpLocks/>
                </p:cNvGrpSpPr>
                <p:nvPr/>
              </p:nvGrpSpPr>
              <p:grpSpPr bwMode="auto">
                <a:xfrm rot="1353540">
                  <a:off x="150" y="60"/>
                  <a:ext cx="742" cy="186"/>
                  <a:chOff x="-1" y="0"/>
                  <a:chExt cx="1118" cy="279"/>
                </a:xfrm>
              </p:grpSpPr>
              <p:sp>
                <p:nvSpPr>
                  <p:cNvPr id="208" name="AutoShape 121"/>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 name="AutoShape 122"/>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 name="AutoShape 123"/>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 name="AutoShape 124"/>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57" name="Group 125"/>
            <p:cNvGrpSpPr>
              <a:grpSpLocks/>
            </p:cNvGrpSpPr>
            <p:nvPr/>
          </p:nvGrpSpPr>
          <p:grpSpPr bwMode="auto">
            <a:xfrm rot="-232145">
              <a:off x="399" y="85"/>
              <a:ext cx="956" cy="261"/>
              <a:chOff x="-3" y="-2"/>
              <a:chExt cx="987" cy="268"/>
            </a:xfrm>
          </p:grpSpPr>
          <p:grpSp>
            <p:nvGrpSpPr>
              <p:cNvPr id="158" name="Group 126"/>
              <p:cNvGrpSpPr>
                <a:grpSpLocks/>
              </p:cNvGrpSpPr>
              <p:nvPr/>
            </p:nvGrpSpPr>
            <p:grpSpPr bwMode="auto">
              <a:xfrm rot="513316">
                <a:off x="-3" y="-2"/>
                <a:ext cx="957" cy="244"/>
                <a:chOff x="-2" y="-2"/>
                <a:chExt cx="957" cy="244"/>
              </a:xfrm>
            </p:grpSpPr>
            <p:grpSp>
              <p:nvGrpSpPr>
                <p:cNvPr id="182" name="Group 127"/>
                <p:cNvGrpSpPr>
                  <a:grpSpLocks/>
                </p:cNvGrpSpPr>
                <p:nvPr/>
              </p:nvGrpSpPr>
              <p:grpSpPr bwMode="auto">
                <a:xfrm rot="-9970459" flipH="1" flipV="1">
                  <a:off x="-2" y="-2"/>
                  <a:ext cx="957" cy="244"/>
                  <a:chOff x="-1" y="0"/>
                  <a:chExt cx="893" cy="246"/>
                </a:xfrm>
              </p:grpSpPr>
              <p:grpSp>
                <p:nvGrpSpPr>
                  <p:cNvPr id="194" name="Group 128"/>
                  <p:cNvGrpSpPr>
                    <a:grpSpLocks/>
                  </p:cNvGrpSpPr>
                  <p:nvPr/>
                </p:nvGrpSpPr>
                <p:grpSpPr bwMode="auto">
                  <a:xfrm>
                    <a:off x="-1" y="0"/>
                    <a:ext cx="742" cy="186"/>
                    <a:chOff x="-1" y="0"/>
                    <a:chExt cx="1118" cy="279"/>
                  </a:xfrm>
                </p:grpSpPr>
                <p:sp>
                  <p:nvSpPr>
                    <p:cNvPr id="200" name="AutoShape 129"/>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1" name="AutoShape 130"/>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 name="AutoShape 131"/>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 name="AutoShape 132"/>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95" name="Group 133"/>
                  <p:cNvGrpSpPr>
                    <a:grpSpLocks/>
                  </p:cNvGrpSpPr>
                  <p:nvPr/>
                </p:nvGrpSpPr>
                <p:grpSpPr bwMode="auto">
                  <a:xfrm rot="1353540">
                    <a:off x="150" y="60"/>
                    <a:ext cx="742" cy="186"/>
                    <a:chOff x="-1" y="0"/>
                    <a:chExt cx="1118" cy="279"/>
                  </a:xfrm>
                </p:grpSpPr>
                <p:sp>
                  <p:nvSpPr>
                    <p:cNvPr id="196" name="AutoShape 134"/>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7" name="AutoShape 135"/>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8" name="AutoShape 136"/>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9" name="AutoShape 137"/>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83" name="Group 138"/>
                <p:cNvGrpSpPr>
                  <a:grpSpLocks/>
                </p:cNvGrpSpPr>
                <p:nvPr/>
              </p:nvGrpSpPr>
              <p:grpSpPr bwMode="auto">
                <a:xfrm rot="-9970459" flipH="1" flipV="1">
                  <a:off x="89" y="29"/>
                  <a:ext cx="784" cy="198"/>
                  <a:chOff x="-1" y="0"/>
                  <a:chExt cx="893" cy="246"/>
                </a:xfrm>
              </p:grpSpPr>
              <p:grpSp>
                <p:nvGrpSpPr>
                  <p:cNvPr id="184" name="Group 139"/>
                  <p:cNvGrpSpPr>
                    <a:grpSpLocks/>
                  </p:cNvGrpSpPr>
                  <p:nvPr/>
                </p:nvGrpSpPr>
                <p:grpSpPr bwMode="auto">
                  <a:xfrm>
                    <a:off x="-1" y="0"/>
                    <a:ext cx="742" cy="186"/>
                    <a:chOff x="-1" y="0"/>
                    <a:chExt cx="1118" cy="279"/>
                  </a:xfrm>
                </p:grpSpPr>
                <p:sp>
                  <p:nvSpPr>
                    <p:cNvPr id="190" name="AutoShape 140"/>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 name="AutoShape 141"/>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2" name="AutoShape 142"/>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3" name="AutoShape 143"/>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5" name="Group 144"/>
                  <p:cNvGrpSpPr>
                    <a:grpSpLocks/>
                  </p:cNvGrpSpPr>
                  <p:nvPr/>
                </p:nvGrpSpPr>
                <p:grpSpPr bwMode="auto">
                  <a:xfrm rot="1353540">
                    <a:off x="150" y="60"/>
                    <a:ext cx="742" cy="186"/>
                    <a:chOff x="-1" y="0"/>
                    <a:chExt cx="1118" cy="279"/>
                  </a:xfrm>
                </p:grpSpPr>
                <p:sp>
                  <p:nvSpPr>
                    <p:cNvPr id="186" name="AutoShape 145"/>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7" name="AutoShape 146"/>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8" name="AutoShape 147"/>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9" name="AutoShape 148"/>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159" name="Group 149"/>
              <p:cNvGrpSpPr>
                <a:grpSpLocks/>
              </p:cNvGrpSpPr>
              <p:nvPr/>
            </p:nvGrpSpPr>
            <p:grpSpPr bwMode="auto">
              <a:xfrm rot="513316">
                <a:off x="27" y="22"/>
                <a:ext cx="957" cy="244"/>
                <a:chOff x="-2" y="-2"/>
                <a:chExt cx="957" cy="244"/>
              </a:xfrm>
            </p:grpSpPr>
            <p:grpSp>
              <p:nvGrpSpPr>
                <p:cNvPr id="160" name="Group 150"/>
                <p:cNvGrpSpPr>
                  <a:grpSpLocks/>
                </p:cNvGrpSpPr>
                <p:nvPr/>
              </p:nvGrpSpPr>
              <p:grpSpPr bwMode="auto">
                <a:xfrm rot="-9970459" flipH="1" flipV="1">
                  <a:off x="-2" y="-2"/>
                  <a:ext cx="957" cy="244"/>
                  <a:chOff x="-1" y="0"/>
                  <a:chExt cx="893" cy="246"/>
                </a:xfrm>
              </p:grpSpPr>
              <p:grpSp>
                <p:nvGrpSpPr>
                  <p:cNvPr id="172" name="Group 151"/>
                  <p:cNvGrpSpPr>
                    <a:grpSpLocks/>
                  </p:cNvGrpSpPr>
                  <p:nvPr/>
                </p:nvGrpSpPr>
                <p:grpSpPr bwMode="auto">
                  <a:xfrm>
                    <a:off x="-1" y="0"/>
                    <a:ext cx="742" cy="186"/>
                    <a:chOff x="-1" y="0"/>
                    <a:chExt cx="1118" cy="279"/>
                  </a:xfrm>
                </p:grpSpPr>
                <p:sp>
                  <p:nvSpPr>
                    <p:cNvPr id="178" name="AutoShape 152"/>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9" name="AutoShape 153"/>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 name="AutoShape 154"/>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 name="AutoShape 155"/>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73" name="Group 156"/>
                  <p:cNvGrpSpPr>
                    <a:grpSpLocks/>
                  </p:cNvGrpSpPr>
                  <p:nvPr/>
                </p:nvGrpSpPr>
                <p:grpSpPr bwMode="auto">
                  <a:xfrm rot="1353540">
                    <a:off x="150" y="60"/>
                    <a:ext cx="742" cy="186"/>
                    <a:chOff x="-1" y="0"/>
                    <a:chExt cx="1118" cy="279"/>
                  </a:xfrm>
                </p:grpSpPr>
                <p:sp>
                  <p:nvSpPr>
                    <p:cNvPr id="174" name="AutoShape 157"/>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5" name="AutoShape 158"/>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6" name="AutoShape 159"/>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7" name="AutoShape 160"/>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61" name="Group 161"/>
                <p:cNvGrpSpPr>
                  <a:grpSpLocks/>
                </p:cNvGrpSpPr>
                <p:nvPr/>
              </p:nvGrpSpPr>
              <p:grpSpPr bwMode="auto">
                <a:xfrm rot="-9970459" flipH="1" flipV="1">
                  <a:off x="89" y="29"/>
                  <a:ext cx="784" cy="198"/>
                  <a:chOff x="-1" y="0"/>
                  <a:chExt cx="893" cy="246"/>
                </a:xfrm>
              </p:grpSpPr>
              <p:grpSp>
                <p:nvGrpSpPr>
                  <p:cNvPr id="162" name="Group 162"/>
                  <p:cNvGrpSpPr>
                    <a:grpSpLocks/>
                  </p:cNvGrpSpPr>
                  <p:nvPr/>
                </p:nvGrpSpPr>
                <p:grpSpPr bwMode="auto">
                  <a:xfrm>
                    <a:off x="-1" y="0"/>
                    <a:ext cx="742" cy="186"/>
                    <a:chOff x="-1" y="0"/>
                    <a:chExt cx="1118" cy="279"/>
                  </a:xfrm>
                </p:grpSpPr>
                <p:sp>
                  <p:nvSpPr>
                    <p:cNvPr id="168" name="AutoShape 163"/>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9" name="AutoShape 164"/>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0" name="AutoShape 165"/>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1" name="AutoShape 166"/>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63" name="Group 167"/>
                  <p:cNvGrpSpPr>
                    <a:grpSpLocks/>
                  </p:cNvGrpSpPr>
                  <p:nvPr/>
                </p:nvGrpSpPr>
                <p:grpSpPr bwMode="auto">
                  <a:xfrm rot="1353540">
                    <a:off x="150" y="60"/>
                    <a:ext cx="742" cy="186"/>
                    <a:chOff x="-1" y="0"/>
                    <a:chExt cx="1118" cy="279"/>
                  </a:xfrm>
                </p:grpSpPr>
                <p:sp>
                  <p:nvSpPr>
                    <p:cNvPr id="164" name="AutoShape 168"/>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5" name="AutoShape 169"/>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6" name="AutoShape 170"/>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 name="AutoShape 171"/>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grpSp>
      <p:grpSp>
        <p:nvGrpSpPr>
          <p:cNvPr id="226" name="Group 172"/>
          <p:cNvGrpSpPr>
            <a:grpSpLocks/>
          </p:cNvGrpSpPr>
          <p:nvPr/>
        </p:nvGrpSpPr>
        <p:grpSpPr bwMode="auto">
          <a:xfrm>
            <a:off x="3268642" y="5008555"/>
            <a:ext cx="1784350" cy="1352550"/>
            <a:chOff x="0" y="0"/>
            <a:chExt cx="1358" cy="1030"/>
          </a:xfrm>
        </p:grpSpPr>
        <p:sp>
          <p:nvSpPr>
            <p:cNvPr id="227" name="Oval 173"/>
            <p:cNvSpPr>
              <a:spLocks noChangeArrowheads="1"/>
            </p:cNvSpPr>
            <p:nvPr/>
          </p:nvSpPr>
          <p:spPr bwMode="auto">
            <a:xfrm>
              <a:off x="117" y="0"/>
              <a:ext cx="1022" cy="1030"/>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w="57150" cmpd="sng">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28" name="Group 174"/>
            <p:cNvGrpSpPr>
              <a:grpSpLocks/>
            </p:cNvGrpSpPr>
            <p:nvPr/>
          </p:nvGrpSpPr>
          <p:grpSpPr bwMode="auto">
            <a:xfrm rot="10082854">
              <a:off x="2" y="749"/>
              <a:ext cx="928" cy="238"/>
              <a:chOff x="-2" y="-2"/>
              <a:chExt cx="957" cy="244"/>
            </a:xfrm>
          </p:grpSpPr>
          <p:grpSp>
            <p:nvGrpSpPr>
              <p:cNvPr id="276" name="Group 175"/>
              <p:cNvGrpSpPr>
                <a:grpSpLocks/>
              </p:cNvGrpSpPr>
              <p:nvPr/>
            </p:nvGrpSpPr>
            <p:grpSpPr bwMode="auto">
              <a:xfrm rot="-9970459" flipH="1" flipV="1">
                <a:off x="-2" y="-2"/>
                <a:ext cx="957" cy="244"/>
                <a:chOff x="-1" y="0"/>
                <a:chExt cx="893" cy="246"/>
              </a:xfrm>
            </p:grpSpPr>
            <p:grpSp>
              <p:nvGrpSpPr>
                <p:cNvPr id="288" name="Group 176"/>
                <p:cNvGrpSpPr>
                  <a:grpSpLocks/>
                </p:cNvGrpSpPr>
                <p:nvPr/>
              </p:nvGrpSpPr>
              <p:grpSpPr bwMode="auto">
                <a:xfrm>
                  <a:off x="-1" y="0"/>
                  <a:ext cx="742" cy="186"/>
                  <a:chOff x="-1" y="0"/>
                  <a:chExt cx="1118" cy="279"/>
                </a:xfrm>
              </p:grpSpPr>
              <p:sp>
                <p:nvSpPr>
                  <p:cNvPr id="294" name="AutoShape 177"/>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5" name="AutoShape 178"/>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6" name="AutoShape 179"/>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7" name="AutoShape 180"/>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9" name="Group 181"/>
                <p:cNvGrpSpPr>
                  <a:grpSpLocks/>
                </p:cNvGrpSpPr>
                <p:nvPr/>
              </p:nvGrpSpPr>
              <p:grpSpPr bwMode="auto">
                <a:xfrm rot="1353540">
                  <a:off x="150" y="60"/>
                  <a:ext cx="742" cy="186"/>
                  <a:chOff x="-1" y="0"/>
                  <a:chExt cx="1118" cy="279"/>
                </a:xfrm>
              </p:grpSpPr>
              <p:sp>
                <p:nvSpPr>
                  <p:cNvPr id="290" name="AutoShape 182"/>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1" name="AutoShape 183"/>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2" name="AutoShape 184"/>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3" name="AutoShape 185"/>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77" name="Group 186"/>
              <p:cNvGrpSpPr>
                <a:grpSpLocks/>
              </p:cNvGrpSpPr>
              <p:nvPr/>
            </p:nvGrpSpPr>
            <p:grpSpPr bwMode="auto">
              <a:xfrm rot="-9970459" flipH="1" flipV="1">
                <a:off x="89" y="29"/>
                <a:ext cx="784" cy="198"/>
                <a:chOff x="-1" y="0"/>
                <a:chExt cx="893" cy="246"/>
              </a:xfrm>
            </p:grpSpPr>
            <p:grpSp>
              <p:nvGrpSpPr>
                <p:cNvPr id="278" name="Group 187"/>
                <p:cNvGrpSpPr>
                  <a:grpSpLocks/>
                </p:cNvGrpSpPr>
                <p:nvPr/>
              </p:nvGrpSpPr>
              <p:grpSpPr bwMode="auto">
                <a:xfrm>
                  <a:off x="-1" y="0"/>
                  <a:ext cx="742" cy="186"/>
                  <a:chOff x="-1" y="0"/>
                  <a:chExt cx="1118" cy="279"/>
                </a:xfrm>
              </p:grpSpPr>
              <p:sp>
                <p:nvSpPr>
                  <p:cNvPr id="284" name="AutoShape 188"/>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5" name="AutoShape 189"/>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 name="AutoShape 190"/>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 name="AutoShape 191"/>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79" name="Group 192"/>
                <p:cNvGrpSpPr>
                  <a:grpSpLocks/>
                </p:cNvGrpSpPr>
                <p:nvPr/>
              </p:nvGrpSpPr>
              <p:grpSpPr bwMode="auto">
                <a:xfrm rot="1353540">
                  <a:off x="150" y="60"/>
                  <a:ext cx="742" cy="186"/>
                  <a:chOff x="-1" y="0"/>
                  <a:chExt cx="1118" cy="279"/>
                </a:xfrm>
              </p:grpSpPr>
              <p:sp>
                <p:nvSpPr>
                  <p:cNvPr id="280" name="AutoShape 193"/>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 name="AutoShape 194"/>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2" name="AutoShape 195"/>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3" name="AutoShape 196"/>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229" name="Group 197"/>
            <p:cNvGrpSpPr>
              <a:grpSpLocks/>
            </p:cNvGrpSpPr>
            <p:nvPr/>
          </p:nvGrpSpPr>
          <p:grpSpPr bwMode="auto">
            <a:xfrm rot="-232145">
              <a:off x="399" y="85"/>
              <a:ext cx="956" cy="261"/>
              <a:chOff x="-3" y="-2"/>
              <a:chExt cx="987" cy="268"/>
            </a:xfrm>
          </p:grpSpPr>
          <p:grpSp>
            <p:nvGrpSpPr>
              <p:cNvPr id="230" name="Group 198"/>
              <p:cNvGrpSpPr>
                <a:grpSpLocks/>
              </p:cNvGrpSpPr>
              <p:nvPr/>
            </p:nvGrpSpPr>
            <p:grpSpPr bwMode="auto">
              <a:xfrm rot="513316">
                <a:off x="-3" y="-2"/>
                <a:ext cx="957" cy="244"/>
                <a:chOff x="-2" y="-2"/>
                <a:chExt cx="957" cy="244"/>
              </a:xfrm>
            </p:grpSpPr>
            <p:grpSp>
              <p:nvGrpSpPr>
                <p:cNvPr id="254" name="Group 199"/>
                <p:cNvGrpSpPr>
                  <a:grpSpLocks/>
                </p:cNvGrpSpPr>
                <p:nvPr/>
              </p:nvGrpSpPr>
              <p:grpSpPr bwMode="auto">
                <a:xfrm rot="-9970459" flipH="1" flipV="1">
                  <a:off x="-2" y="-2"/>
                  <a:ext cx="957" cy="244"/>
                  <a:chOff x="-1" y="0"/>
                  <a:chExt cx="893" cy="246"/>
                </a:xfrm>
              </p:grpSpPr>
              <p:grpSp>
                <p:nvGrpSpPr>
                  <p:cNvPr id="266" name="Group 200"/>
                  <p:cNvGrpSpPr>
                    <a:grpSpLocks/>
                  </p:cNvGrpSpPr>
                  <p:nvPr/>
                </p:nvGrpSpPr>
                <p:grpSpPr bwMode="auto">
                  <a:xfrm>
                    <a:off x="-1" y="0"/>
                    <a:ext cx="742" cy="186"/>
                    <a:chOff x="-1" y="0"/>
                    <a:chExt cx="1118" cy="279"/>
                  </a:xfrm>
                </p:grpSpPr>
                <p:sp>
                  <p:nvSpPr>
                    <p:cNvPr id="272" name="AutoShape 201"/>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 name="AutoShape 202"/>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4" name="AutoShape 203"/>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5" name="AutoShape 204"/>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67" name="Group 205"/>
                  <p:cNvGrpSpPr>
                    <a:grpSpLocks/>
                  </p:cNvGrpSpPr>
                  <p:nvPr/>
                </p:nvGrpSpPr>
                <p:grpSpPr bwMode="auto">
                  <a:xfrm rot="1353540">
                    <a:off x="150" y="60"/>
                    <a:ext cx="742" cy="186"/>
                    <a:chOff x="-1" y="0"/>
                    <a:chExt cx="1118" cy="279"/>
                  </a:xfrm>
                </p:grpSpPr>
                <p:sp>
                  <p:nvSpPr>
                    <p:cNvPr id="268" name="AutoShape 206"/>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9" name="AutoShape 207"/>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0" name="AutoShape 208"/>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1" name="AutoShape 209"/>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55" name="Group 210"/>
                <p:cNvGrpSpPr>
                  <a:grpSpLocks/>
                </p:cNvGrpSpPr>
                <p:nvPr/>
              </p:nvGrpSpPr>
              <p:grpSpPr bwMode="auto">
                <a:xfrm rot="-9970459" flipH="1" flipV="1">
                  <a:off x="89" y="29"/>
                  <a:ext cx="784" cy="198"/>
                  <a:chOff x="-1" y="0"/>
                  <a:chExt cx="893" cy="246"/>
                </a:xfrm>
              </p:grpSpPr>
              <p:grpSp>
                <p:nvGrpSpPr>
                  <p:cNvPr id="256" name="Group 211"/>
                  <p:cNvGrpSpPr>
                    <a:grpSpLocks/>
                  </p:cNvGrpSpPr>
                  <p:nvPr/>
                </p:nvGrpSpPr>
                <p:grpSpPr bwMode="auto">
                  <a:xfrm>
                    <a:off x="-1" y="0"/>
                    <a:ext cx="742" cy="186"/>
                    <a:chOff x="-1" y="0"/>
                    <a:chExt cx="1118" cy="279"/>
                  </a:xfrm>
                </p:grpSpPr>
                <p:sp>
                  <p:nvSpPr>
                    <p:cNvPr id="262" name="AutoShape 212"/>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3" name="AutoShape 213"/>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4" name="AutoShape 214"/>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5" name="AutoShape 215"/>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7" name="Group 216"/>
                  <p:cNvGrpSpPr>
                    <a:grpSpLocks/>
                  </p:cNvGrpSpPr>
                  <p:nvPr/>
                </p:nvGrpSpPr>
                <p:grpSpPr bwMode="auto">
                  <a:xfrm rot="1353540">
                    <a:off x="150" y="60"/>
                    <a:ext cx="742" cy="186"/>
                    <a:chOff x="-1" y="0"/>
                    <a:chExt cx="1118" cy="279"/>
                  </a:xfrm>
                </p:grpSpPr>
                <p:sp>
                  <p:nvSpPr>
                    <p:cNvPr id="258" name="AutoShape 217"/>
                    <p:cNvSpPr>
                      <a:spLocks noChangeArrowheads="1"/>
                    </p:cNvSpPr>
                    <p:nvPr/>
                  </p:nvSpPr>
                  <p:spPr bwMode="auto">
                    <a:xfrm rot="5263130">
                      <a:off x="293"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9" name="AutoShape 218"/>
                    <p:cNvSpPr>
                      <a:spLocks noChangeArrowheads="1"/>
                    </p:cNvSpPr>
                    <p:nvPr/>
                  </p:nvSpPr>
                  <p:spPr bwMode="auto">
                    <a:xfrm rot="6078281">
                      <a:off x="429" y="-29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0" name="AutoShape 219"/>
                    <p:cNvSpPr>
                      <a:spLocks noChangeArrowheads="1"/>
                    </p:cNvSpPr>
                    <p:nvPr/>
                  </p:nvSpPr>
                  <p:spPr bwMode="auto">
                    <a:xfrm rot="6373927">
                      <a:off x="505" y="-27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 name="AutoShape 220"/>
                    <p:cNvSpPr>
                      <a:spLocks noChangeArrowheads="1"/>
                    </p:cNvSpPr>
                    <p:nvPr/>
                  </p:nvSpPr>
                  <p:spPr bwMode="auto">
                    <a:xfrm rot="6906312">
                      <a:off x="595" y="-242"/>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231" name="Group 221"/>
              <p:cNvGrpSpPr>
                <a:grpSpLocks/>
              </p:cNvGrpSpPr>
              <p:nvPr/>
            </p:nvGrpSpPr>
            <p:grpSpPr bwMode="auto">
              <a:xfrm rot="513316">
                <a:off x="27" y="22"/>
                <a:ext cx="957" cy="244"/>
                <a:chOff x="-2" y="-2"/>
                <a:chExt cx="957" cy="244"/>
              </a:xfrm>
            </p:grpSpPr>
            <p:grpSp>
              <p:nvGrpSpPr>
                <p:cNvPr id="232" name="Group 222"/>
                <p:cNvGrpSpPr>
                  <a:grpSpLocks/>
                </p:cNvGrpSpPr>
                <p:nvPr/>
              </p:nvGrpSpPr>
              <p:grpSpPr bwMode="auto">
                <a:xfrm rot="-9970459" flipH="1" flipV="1">
                  <a:off x="-2" y="-2"/>
                  <a:ext cx="957" cy="244"/>
                  <a:chOff x="-1" y="0"/>
                  <a:chExt cx="893" cy="246"/>
                </a:xfrm>
              </p:grpSpPr>
              <p:grpSp>
                <p:nvGrpSpPr>
                  <p:cNvPr id="244" name="Group 223"/>
                  <p:cNvGrpSpPr>
                    <a:grpSpLocks/>
                  </p:cNvGrpSpPr>
                  <p:nvPr/>
                </p:nvGrpSpPr>
                <p:grpSpPr bwMode="auto">
                  <a:xfrm>
                    <a:off x="-1" y="0"/>
                    <a:ext cx="742" cy="186"/>
                    <a:chOff x="-1" y="0"/>
                    <a:chExt cx="1118" cy="279"/>
                  </a:xfrm>
                </p:grpSpPr>
                <p:sp>
                  <p:nvSpPr>
                    <p:cNvPr id="250" name="AutoShape 224"/>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1" name="AutoShape 225"/>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2" name="AutoShape 226"/>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3" name="AutoShape 227"/>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45" name="Group 228"/>
                  <p:cNvGrpSpPr>
                    <a:grpSpLocks/>
                  </p:cNvGrpSpPr>
                  <p:nvPr/>
                </p:nvGrpSpPr>
                <p:grpSpPr bwMode="auto">
                  <a:xfrm rot="1353540">
                    <a:off x="150" y="60"/>
                    <a:ext cx="742" cy="186"/>
                    <a:chOff x="-1" y="0"/>
                    <a:chExt cx="1118" cy="279"/>
                  </a:xfrm>
                </p:grpSpPr>
                <p:sp>
                  <p:nvSpPr>
                    <p:cNvPr id="246" name="AutoShape 229"/>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7" name="AutoShape 230"/>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8" name="AutoShape 231"/>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9" name="AutoShape 232"/>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33" name="Group 233"/>
                <p:cNvGrpSpPr>
                  <a:grpSpLocks/>
                </p:cNvGrpSpPr>
                <p:nvPr/>
              </p:nvGrpSpPr>
              <p:grpSpPr bwMode="auto">
                <a:xfrm rot="-9970459" flipH="1" flipV="1">
                  <a:off x="89" y="29"/>
                  <a:ext cx="784" cy="198"/>
                  <a:chOff x="-1" y="0"/>
                  <a:chExt cx="893" cy="246"/>
                </a:xfrm>
              </p:grpSpPr>
              <p:grpSp>
                <p:nvGrpSpPr>
                  <p:cNvPr id="234" name="Group 234"/>
                  <p:cNvGrpSpPr>
                    <a:grpSpLocks/>
                  </p:cNvGrpSpPr>
                  <p:nvPr/>
                </p:nvGrpSpPr>
                <p:grpSpPr bwMode="auto">
                  <a:xfrm>
                    <a:off x="-1" y="0"/>
                    <a:ext cx="742" cy="186"/>
                    <a:chOff x="-1" y="0"/>
                    <a:chExt cx="1118" cy="279"/>
                  </a:xfrm>
                </p:grpSpPr>
                <p:sp>
                  <p:nvSpPr>
                    <p:cNvPr id="240" name="AutoShape 235"/>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1" name="AutoShape 236"/>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2" name="AutoShape 237"/>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3" name="AutoShape 238"/>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5" name="Group 239"/>
                  <p:cNvGrpSpPr>
                    <a:grpSpLocks/>
                  </p:cNvGrpSpPr>
                  <p:nvPr/>
                </p:nvGrpSpPr>
                <p:grpSpPr bwMode="auto">
                  <a:xfrm rot="1353540">
                    <a:off x="150" y="60"/>
                    <a:ext cx="742" cy="186"/>
                    <a:chOff x="-1" y="0"/>
                    <a:chExt cx="1118" cy="279"/>
                  </a:xfrm>
                </p:grpSpPr>
                <p:sp>
                  <p:nvSpPr>
                    <p:cNvPr id="236" name="AutoShape 240"/>
                    <p:cNvSpPr>
                      <a:spLocks noChangeArrowheads="1"/>
                    </p:cNvSpPr>
                    <p:nvPr/>
                  </p:nvSpPr>
                  <p:spPr bwMode="auto">
                    <a:xfrm rot="5263130">
                      <a:off x="293"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7" name="AutoShape 241"/>
                    <p:cNvSpPr>
                      <a:spLocks noChangeArrowheads="1"/>
                    </p:cNvSpPr>
                    <p:nvPr/>
                  </p:nvSpPr>
                  <p:spPr bwMode="auto">
                    <a:xfrm rot="6078281">
                      <a:off x="429" y="-294"/>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8" name="AutoShape 242"/>
                    <p:cNvSpPr>
                      <a:spLocks noChangeArrowheads="1"/>
                    </p:cNvSpPr>
                    <p:nvPr/>
                  </p:nvSpPr>
                  <p:spPr bwMode="auto">
                    <a:xfrm rot="6373927">
                      <a:off x="505" y="-27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9" name="AutoShape 243"/>
                    <p:cNvSpPr>
                      <a:spLocks noChangeArrowheads="1"/>
                    </p:cNvSpPr>
                    <p:nvPr/>
                  </p:nvSpPr>
                  <p:spPr bwMode="auto">
                    <a:xfrm rot="6906312">
                      <a:off x="595" y="-242"/>
                      <a:ext cx="227" cy="816"/>
                    </a:xfrm>
                    <a:prstGeom prst="moon">
                      <a:avLst>
                        <a:gd name="adj" fmla="val 49773"/>
                      </a:avLst>
                    </a:prstGeom>
                    <a:solidFill>
                      <a:srgbClr val="FFFFFF">
                        <a:alpha val="1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grpSp>
      <p:sp>
        <p:nvSpPr>
          <p:cNvPr id="298" name="Rectangle 244"/>
          <p:cNvSpPr>
            <a:spLocks noChangeArrowheads="1"/>
          </p:cNvSpPr>
          <p:nvPr/>
        </p:nvSpPr>
        <p:spPr bwMode="auto">
          <a:xfrm>
            <a:off x="3359129" y="2428867"/>
            <a:ext cx="1295400" cy="646331"/>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b="1" dirty="0" smtClean="0">
                <a:solidFill>
                  <a:srgbClr val="FEFEFE"/>
                </a:solidFill>
                <a:cs typeface="Arial" pitchFamily="34" charset="0"/>
              </a:rPr>
              <a:t>质量</a:t>
            </a:r>
            <a:endParaRPr lang="en-US" altLang="zh-CN" b="1" dirty="0" smtClean="0">
              <a:solidFill>
                <a:srgbClr val="FEFEFE"/>
              </a:solidFill>
              <a:cs typeface="Arial" pitchFamily="34" charset="0"/>
            </a:endParaRPr>
          </a:p>
          <a:p>
            <a:pPr algn="ctr" eaLnBrk="0" hangingPunct="0"/>
            <a:r>
              <a:rPr lang="zh-CN" altLang="en-US" b="1" dirty="0" smtClean="0">
                <a:solidFill>
                  <a:srgbClr val="FEFEFE"/>
                </a:solidFill>
                <a:cs typeface="Arial" pitchFamily="34" charset="0"/>
              </a:rPr>
              <a:t>与造价</a:t>
            </a:r>
            <a:endParaRPr lang="zh-CN" altLang="zh-CN" b="1" dirty="0">
              <a:solidFill>
                <a:srgbClr val="FEFEFE"/>
              </a:solidFill>
              <a:cs typeface="Arial" pitchFamily="34" charset="0"/>
            </a:endParaRPr>
          </a:p>
        </p:txBody>
      </p:sp>
      <p:sp>
        <p:nvSpPr>
          <p:cNvPr id="299" name="Rectangle 245"/>
          <p:cNvSpPr>
            <a:spLocks noChangeArrowheads="1"/>
          </p:cNvSpPr>
          <p:nvPr/>
        </p:nvSpPr>
        <p:spPr bwMode="auto">
          <a:xfrm>
            <a:off x="1736704" y="3800467"/>
            <a:ext cx="1295400" cy="646331"/>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b="1" dirty="0" smtClean="0">
                <a:solidFill>
                  <a:srgbClr val="FEFEFE"/>
                </a:solidFill>
                <a:cs typeface="Arial" pitchFamily="34" charset="0"/>
              </a:rPr>
              <a:t>工期</a:t>
            </a:r>
            <a:endParaRPr lang="en-US" altLang="zh-CN" b="1" dirty="0" smtClean="0">
              <a:solidFill>
                <a:srgbClr val="FEFEFE"/>
              </a:solidFill>
              <a:cs typeface="Arial" pitchFamily="34" charset="0"/>
            </a:endParaRPr>
          </a:p>
          <a:p>
            <a:pPr algn="ctr" eaLnBrk="0" hangingPunct="0"/>
            <a:r>
              <a:rPr lang="zh-CN" altLang="en-US" b="1" dirty="0" smtClean="0">
                <a:solidFill>
                  <a:srgbClr val="FEFEFE"/>
                </a:solidFill>
                <a:cs typeface="Arial" pitchFamily="34" charset="0"/>
              </a:rPr>
              <a:t>与造价</a:t>
            </a:r>
            <a:endParaRPr lang="zh-CN" altLang="zh-CN" b="1" dirty="0">
              <a:solidFill>
                <a:srgbClr val="FEFEFE"/>
              </a:solidFill>
              <a:cs typeface="Arial" pitchFamily="34" charset="0"/>
            </a:endParaRPr>
          </a:p>
        </p:txBody>
      </p:sp>
      <p:sp>
        <p:nvSpPr>
          <p:cNvPr id="300" name="Rectangle 246"/>
          <p:cNvSpPr>
            <a:spLocks noChangeArrowheads="1"/>
          </p:cNvSpPr>
          <p:nvPr/>
        </p:nvSpPr>
        <p:spPr bwMode="auto">
          <a:xfrm>
            <a:off x="4949804" y="3800467"/>
            <a:ext cx="1295400" cy="646331"/>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b="1" dirty="0" smtClean="0">
                <a:solidFill>
                  <a:srgbClr val="FEFEFE"/>
                </a:solidFill>
                <a:cs typeface="Arial" pitchFamily="34" charset="0"/>
              </a:rPr>
              <a:t>安全</a:t>
            </a:r>
            <a:endParaRPr lang="en-US" altLang="zh-CN" b="1" dirty="0" smtClean="0">
              <a:solidFill>
                <a:srgbClr val="FEFEFE"/>
              </a:solidFill>
              <a:cs typeface="Arial" pitchFamily="34" charset="0"/>
            </a:endParaRPr>
          </a:p>
          <a:p>
            <a:pPr algn="ctr" eaLnBrk="0" hangingPunct="0"/>
            <a:r>
              <a:rPr lang="zh-CN" altLang="en-US" b="1" dirty="0" smtClean="0">
                <a:solidFill>
                  <a:srgbClr val="FEFEFE"/>
                </a:solidFill>
                <a:cs typeface="Arial" pitchFamily="34" charset="0"/>
              </a:rPr>
              <a:t>与造价</a:t>
            </a:r>
            <a:endParaRPr lang="zh-CN" altLang="zh-CN" b="1" dirty="0">
              <a:solidFill>
                <a:srgbClr val="FEFEFE"/>
              </a:solidFill>
              <a:cs typeface="Arial" pitchFamily="34" charset="0"/>
            </a:endParaRPr>
          </a:p>
        </p:txBody>
      </p:sp>
      <p:sp>
        <p:nvSpPr>
          <p:cNvPr id="301" name="Rectangle 247"/>
          <p:cNvSpPr>
            <a:spLocks noChangeArrowheads="1"/>
          </p:cNvSpPr>
          <p:nvPr/>
        </p:nvSpPr>
        <p:spPr bwMode="auto">
          <a:xfrm>
            <a:off x="3425804" y="5370505"/>
            <a:ext cx="1295400" cy="646331"/>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b="1" dirty="0" smtClean="0">
                <a:solidFill>
                  <a:srgbClr val="FEFEFE"/>
                </a:solidFill>
                <a:cs typeface="Arial" pitchFamily="34" charset="0"/>
              </a:rPr>
              <a:t>环境</a:t>
            </a:r>
            <a:endParaRPr lang="en-US" altLang="zh-CN" b="1" dirty="0" smtClean="0">
              <a:solidFill>
                <a:srgbClr val="FEFEFE"/>
              </a:solidFill>
              <a:cs typeface="Arial" pitchFamily="34" charset="0"/>
            </a:endParaRPr>
          </a:p>
          <a:p>
            <a:pPr algn="ctr" eaLnBrk="0" hangingPunct="0"/>
            <a:r>
              <a:rPr lang="zh-CN" altLang="en-US" b="1" dirty="0">
                <a:solidFill>
                  <a:srgbClr val="FEFEFE"/>
                </a:solidFill>
                <a:cs typeface="Arial" pitchFamily="34" charset="0"/>
              </a:rPr>
              <a:t>与造价</a:t>
            </a:r>
            <a:endParaRPr lang="zh-CN" altLang="zh-CN" b="1" dirty="0">
              <a:solidFill>
                <a:srgbClr val="FEFEFE"/>
              </a:solidFill>
              <a:cs typeface="Arial" pitchFamily="34" charset="0"/>
            </a:endParaRPr>
          </a:p>
        </p:txBody>
      </p:sp>
      <p:sp>
        <p:nvSpPr>
          <p:cNvPr id="302" name="Text Box 248"/>
          <p:cNvSpPr txBox="1">
            <a:spLocks noChangeArrowheads="1"/>
          </p:cNvSpPr>
          <p:nvPr/>
        </p:nvSpPr>
        <p:spPr bwMode="auto">
          <a:xfrm>
            <a:off x="5260743" y="5662125"/>
            <a:ext cx="40184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600" b="1" dirty="0" smtClean="0">
                <a:solidFill>
                  <a:srgbClr val="020202"/>
                </a:solidFill>
                <a:latin typeface="微软雅黑" panose="020B0503020204020204" pitchFamily="34" charset="-122"/>
                <a:ea typeface="微软雅黑" panose="020B0503020204020204" pitchFamily="34" charset="-122"/>
                <a:cs typeface="Arial" pitchFamily="34" charset="0"/>
              </a:rPr>
              <a:t>环境成本</a:t>
            </a:r>
            <a:r>
              <a:rPr lang="en-US" altLang="zh-CN" sz="1600" b="1" dirty="0" smtClean="0">
                <a:solidFill>
                  <a:srgbClr val="020202"/>
                </a:solidFill>
                <a:latin typeface="微软雅黑" panose="020B0503020204020204" pitchFamily="34" charset="-122"/>
                <a:ea typeface="微软雅黑" panose="020B0503020204020204" pitchFamily="34" charset="-122"/>
                <a:cs typeface="Arial" pitchFamily="34" charset="0"/>
              </a:rPr>
              <a:t>=</a:t>
            </a:r>
            <a:r>
              <a:rPr lang="zh-CN" altLang="en-US" sz="1600" b="1" dirty="0" smtClean="0">
                <a:solidFill>
                  <a:srgbClr val="020202"/>
                </a:solidFill>
                <a:latin typeface="微软雅黑" panose="020B0503020204020204" pitchFamily="34" charset="-122"/>
                <a:ea typeface="微软雅黑" panose="020B0503020204020204" pitchFamily="34" charset="-122"/>
                <a:cs typeface="Arial" pitchFamily="34" charset="0"/>
              </a:rPr>
              <a:t>自然环境成本</a:t>
            </a:r>
            <a:r>
              <a:rPr lang="en-US" altLang="zh-CN" sz="1600" b="1" dirty="0" smtClean="0">
                <a:solidFill>
                  <a:srgbClr val="020202"/>
                </a:solidFill>
                <a:latin typeface="微软雅黑" panose="020B0503020204020204" pitchFamily="34" charset="-122"/>
                <a:ea typeface="微软雅黑" panose="020B0503020204020204" pitchFamily="34" charset="-122"/>
                <a:cs typeface="Arial" pitchFamily="34" charset="0"/>
              </a:rPr>
              <a:t>+</a:t>
            </a:r>
            <a:r>
              <a:rPr lang="zh-CN" altLang="en-US" sz="1600" b="1" dirty="0" smtClean="0">
                <a:solidFill>
                  <a:srgbClr val="020202"/>
                </a:solidFill>
                <a:latin typeface="微软雅黑" panose="020B0503020204020204" pitchFamily="34" charset="-122"/>
                <a:ea typeface="微软雅黑" panose="020B0503020204020204" pitchFamily="34" charset="-122"/>
                <a:cs typeface="Arial" pitchFamily="34" charset="0"/>
              </a:rPr>
              <a:t>社会环境成本</a:t>
            </a:r>
            <a:endParaRPr lang="zh-CN" altLang="zh-CN" sz="1600" b="1" dirty="0">
              <a:solidFill>
                <a:srgbClr val="020202"/>
              </a:solidFill>
              <a:latin typeface="微软雅黑" panose="020B0503020204020204" pitchFamily="34" charset="-122"/>
              <a:ea typeface="微软雅黑" panose="020B0503020204020204" pitchFamily="34" charset="-122"/>
              <a:cs typeface="Arial" pitchFamily="34" charset="0"/>
            </a:endParaRPr>
          </a:p>
        </p:txBody>
      </p:sp>
      <p:sp>
        <p:nvSpPr>
          <p:cNvPr id="303" name="Rectangle 249"/>
          <p:cNvSpPr>
            <a:spLocks noChangeArrowheads="1"/>
          </p:cNvSpPr>
          <p:nvPr/>
        </p:nvSpPr>
        <p:spPr bwMode="auto">
          <a:xfrm>
            <a:off x="142854" y="3951280"/>
            <a:ext cx="152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
                <a:srgbClr val="FFFF66"/>
              </a:buClr>
              <a:buFont typeface="Wingdings" pitchFamily="2" charset="2"/>
              <a:buNone/>
            </a:pPr>
            <a:r>
              <a:rPr lang="zh-CN" altLang="en-US" sz="1600" b="1" dirty="0" smtClean="0">
                <a:solidFill>
                  <a:srgbClr val="010101"/>
                </a:solidFill>
                <a:latin typeface="微软雅黑" panose="020B0503020204020204" pitchFamily="34" charset="-122"/>
                <a:ea typeface="微软雅黑" panose="020B0503020204020204" pitchFamily="34" charset="-122"/>
                <a:cs typeface="Arial" pitchFamily="34" charset="0"/>
              </a:rPr>
              <a:t>工期与造价存在函数关系</a:t>
            </a:r>
            <a:endParaRPr lang="zh-CN" altLang="zh-CN" sz="1600" b="1" dirty="0">
              <a:solidFill>
                <a:srgbClr val="010101"/>
              </a:solidFill>
              <a:latin typeface="微软雅黑" panose="020B0503020204020204" pitchFamily="34" charset="-122"/>
              <a:ea typeface="微软雅黑" panose="020B0503020204020204" pitchFamily="34" charset="-122"/>
              <a:cs typeface="Arial" pitchFamily="34" charset="0"/>
            </a:endParaRPr>
          </a:p>
        </p:txBody>
      </p:sp>
      <p:sp>
        <p:nvSpPr>
          <p:cNvPr id="304" name="Rectangle 250"/>
          <p:cNvSpPr>
            <a:spLocks noChangeArrowheads="1"/>
          </p:cNvSpPr>
          <p:nvPr/>
        </p:nvSpPr>
        <p:spPr bwMode="auto">
          <a:xfrm>
            <a:off x="6300767" y="3848092"/>
            <a:ext cx="30072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FF66"/>
              </a:buClr>
              <a:buFont typeface="Wingdings" pitchFamily="2" charset="2"/>
              <a:buNone/>
            </a:pPr>
            <a:r>
              <a:rPr lang="zh-CN" altLang="en-US" sz="1600" b="1" dirty="0" smtClean="0">
                <a:solidFill>
                  <a:srgbClr val="010101"/>
                </a:solidFill>
                <a:latin typeface="微软雅黑" panose="020B0503020204020204" pitchFamily="34" charset="-122"/>
                <a:ea typeface="微软雅黑" panose="020B0503020204020204" pitchFamily="34" charset="-122"/>
                <a:cs typeface="Arial" pitchFamily="34" charset="0"/>
              </a:rPr>
              <a:t>安全成本</a:t>
            </a:r>
            <a:r>
              <a:rPr lang="en-US" altLang="zh-CN" sz="1600" b="1" dirty="0" smtClean="0">
                <a:solidFill>
                  <a:srgbClr val="010101"/>
                </a:solidFill>
                <a:latin typeface="微软雅黑" panose="020B0503020204020204" pitchFamily="34" charset="-122"/>
                <a:ea typeface="微软雅黑" panose="020B0503020204020204" pitchFamily="34" charset="-122"/>
                <a:cs typeface="Arial" pitchFamily="34" charset="0"/>
              </a:rPr>
              <a:t>=</a:t>
            </a:r>
            <a:r>
              <a:rPr lang="zh-CN" altLang="en-US" sz="1600" b="1" dirty="0" smtClean="0">
                <a:solidFill>
                  <a:srgbClr val="010101"/>
                </a:solidFill>
                <a:latin typeface="微软雅黑" panose="020B0503020204020204" pitchFamily="34" charset="-122"/>
                <a:ea typeface="微软雅黑" panose="020B0503020204020204" pitchFamily="34" charset="-122"/>
                <a:cs typeface="Arial" pitchFamily="34" charset="0"/>
              </a:rPr>
              <a:t>安全保证成本</a:t>
            </a:r>
            <a:r>
              <a:rPr lang="en-US" altLang="zh-CN" sz="1600" b="1" dirty="0" smtClean="0">
                <a:solidFill>
                  <a:srgbClr val="010101"/>
                </a:solidFill>
                <a:latin typeface="微软雅黑" panose="020B0503020204020204" pitchFamily="34" charset="-122"/>
                <a:ea typeface="微软雅黑" panose="020B0503020204020204" pitchFamily="34" charset="-122"/>
                <a:cs typeface="Arial" pitchFamily="34" charset="0"/>
              </a:rPr>
              <a:t>+</a:t>
            </a:r>
            <a:r>
              <a:rPr lang="zh-CN" altLang="en-US" sz="1600" b="1" dirty="0" smtClean="0">
                <a:solidFill>
                  <a:srgbClr val="010101"/>
                </a:solidFill>
                <a:latin typeface="微软雅黑" panose="020B0503020204020204" pitchFamily="34" charset="-122"/>
                <a:ea typeface="微软雅黑" panose="020B0503020204020204" pitchFamily="34" charset="-122"/>
                <a:cs typeface="Arial" pitchFamily="34" charset="0"/>
              </a:rPr>
              <a:t>安全损失成本</a:t>
            </a:r>
            <a:endParaRPr lang="zh-CN" altLang="zh-CN" sz="1600" b="1" dirty="0">
              <a:solidFill>
                <a:srgbClr val="010101"/>
              </a:solidFill>
              <a:latin typeface="微软雅黑" panose="020B0503020204020204" pitchFamily="34" charset="-122"/>
              <a:ea typeface="微软雅黑" panose="020B0503020204020204" pitchFamily="34" charset="-122"/>
              <a:cs typeface="Arial" pitchFamily="34" charset="0"/>
            </a:endParaRPr>
          </a:p>
        </p:txBody>
      </p:sp>
      <p:sp>
        <p:nvSpPr>
          <p:cNvPr id="305" name="Rectangle 252"/>
          <p:cNvSpPr>
            <a:spLocks noChangeArrowheads="1"/>
          </p:cNvSpPr>
          <p:nvPr/>
        </p:nvSpPr>
        <p:spPr bwMode="auto">
          <a:xfrm>
            <a:off x="2916217" y="3800467"/>
            <a:ext cx="213360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8398" dir="3806097" algn="ctr" rotWithShape="0">
                    <a:srgbClr val="333333">
                      <a:alpha val="50000"/>
                    </a:srgbClr>
                  </a:outerShdw>
                </a:effectLst>
              </a14:hiddenEffects>
            </a:ext>
          </a:extLst>
        </p:spPr>
        <p:txBody>
          <a:bodyPr>
            <a:spAutoFit/>
          </a:bodyPr>
          <a:lstStyle/>
          <a:p>
            <a:pPr algn="ctr"/>
            <a:r>
              <a:rPr lang="zh-CN" altLang="en-US" sz="2000" b="1" dirty="0" smtClean="0">
                <a:solidFill>
                  <a:srgbClr val="3D2F6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全要素</a:t>
            </a:r>
            <a:endParaRPr lang="en-US" altLang="zh-CN" sz="2000" b="1" dirty="0" smtClean="0">
              <a:solidFill>
                <a:srgbClr val="3D2F6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a:r>
              <a:rPr lang="zh-CN" altLang="en-US" sz="2000" b="1" dirty="0" smtClean="0">
                <a:solidFill>
                  <a:srgbClr val="3D2F6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rPr>
              <a:t>造价管理</a:t>
            </a:r>
            <a:endParaRPr lang="zh-CN" altLang="zh-CN" sz="2000" b="1" dirty="0">
              <a:solidFill>
                <a:srgbClr val="3D2F6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p:txBody>
      </p:sp>
      <p:sp>
        <p:nvSpPr>
          <p:cNvPr id="306" name="Rectangle 253"/>
          <p:cNvSpPr>
            <a:spLocks noChangeArrowheads="1"/>
          </p:cNvSpPr>
          <p:nvPr/>
        </p:nvSpPr>
        <p:spPr bwMode="auto">
          <a:xfrm>
            <a:off x="4870428" y="2284405"/>
            <a:ext cx="4437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50000"/>
              </a:spcBef>
            </a:pPr>
            <a:r>
              <a:rPr lang="zh-CN" altLang="en-US" sz="1600" b="1" dirty="0" smtClean="0">
                <a:latin typeface="微软雅黑" pitchFamily="34" charset="-122"/>
                <a:ea typeface="微软雅黑" pitchFamily="34" charset="-122"/>
              </a:rPr>
              <a:t>工程成本</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直接成本</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控制成本</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损失成本</a:t>
            </a:r>
            <a:endParaRPr lang="zh-CN" altLang="en-US" sz="1600" b="1" dirty="0">
              <a:latin typeface="微软雅黑" pitchFamily="34" charset="-122"/>
              <a:ea typeface="微软雅黑" pitchFamily="34" charset="-122"/>
            </a:endParaRPr>
          </a:p>
        </p:txBody>
      </p:sp>
    </p:spTree>
    <p:extLst>
      <p:ext uri="{BB962C8B-B14F-4D97-AF65-F5344CB8AC3E}">
        <p14:creationId xmlns:p14="http://schemas.microsoft.com/office/powerpoint/2010/main" val="36519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circle(in)">
                                      <p:cBhvr>
                                        <p:cTn id="7" dur="1000"/>
                                        <p:tgtEl>
                                          <p:spTgt spid="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4">
                                            <p:txEl>
                                              <p:pRg st="0" end="0"/>
                                            </p:txEl>
                                          </p:spTgt>
                                        </p:tgtEl>
                                        <p:attrNameLst>
                                          <p:attrName>style.visibility</p:attrName>
                                        </p:attrNameLst>
                                      </p:cBhvr>
                                      <p:to>
                                        <p:strVal val="visible"/>
                                      </p:to>
                                    </p:set>
                                    <p:animEffect transition="in" filter="circle(in)">
                                      <p:cBhvr>
                                        <p:cTn id="12" dur="1000"/>
                                        <p:tgtEl>
                                          <p:spTgt spid="3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2">
                                            <p:txEl>
                                              <p:pRg st="0" end="0"/>
                                            </p:txEl>
                                          </p:spTgt>
                                        </p:tgtEl>
                                        <p:attrNameLst>
                                          <p:attrName>style.visibility</p:attrName>
                                        </p:attrNameLst>
                                      </p:cBhvr>
                                      <p:to>
                                        <p:strVal val="visible"/>
                                      </p:to>
                                    </p:set>
                                    <p:animEffect transition="in" filter="circle(in)">
                                      <p:cBhvr>
                                        <p:cTn id="17" dur="1000"/>
                                        <p:tgtEl>
                                          <p:spTgt spid="30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3">
                                            <p:txEl>
                                              <p:pRg st="0" end="0"/>
                                            </p:txEl>
                                          </p:spTgt>
                                        </p:tgtEl>
                                        <p:attrNameLst>
                                          <p:attrName>style.visibility</p:attrName>
                                        </p:attrNameLst>
                                      </p:cBhvr>
                                      <p:to>
                                        <p:strVal val="visible"/>
                                      </p:to>
                                    </p:set>
                                    <p:animEffect transition="in" filter="circle(in)">
                                      <p:cBhvr>
                                        <p:cTn id="22" dur="2000"/>
                                        <p:tgtEl>
                                          <p:spTgt spid="3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ChangeArrowheads="1"/>
          </p:cNvSpPr>
          <p:nvPr/>
        </p:nvSpPr>
        <p:spPr bwMode="auto">
          <a:xfrm>
            <a:off x="488504" y="1382713"/>
            <a:ext cx="9288909" cy="1015663"/>
          </a:xfrm>
          <a:prstGeom prst="rect">
            <a:avLst/>
          </a:prstGeom>
          <a:noFill/>
          <a:ln w="9525">
            <a:noFill/>
            <a:miter lim="800000"/>
            <a:headEnd/>
            <a:tailEnd/>
          </a:ln>
        </p:spPr>
        <p:txBody>
          <a:bodyPr wrap="square">
            <a:spAutoFit/>
          </a:bodyPr>
          <a:lstStyle/>
          <a:p>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2.</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a:p>
            <a:pPr lvl="1"/>
            <a:r>
              <a:rPr kumimoji="0" lang="en-US" altLang="zh-CN" b="0" dirty="0" smtClean="0">
                <a:solidFill>
                  <a:srgbClr val="FF0000"/>
                </a:solidFill>
                <a:latin typeface="微软雅黑" pitchFamily="34" charset="-122"/>
                <a:ea typeface="微软雅黑" pitchFamily="34" charset="-122"/>
              </a:rPr>
              <a:t>(</a:t>
            </a:r>
            <a:r>
              <a:rPr kumimoji="0" lang="zh-CN" altLang="en-US" b="0" dirty="0" smtClean="0">
                <a:solidFill>
                  <a:srgbClr val="FF0000"/>
                </a:solidFill>
                <a:latin typeface="微软雅黑" pitchFamily="34" charset="-122"/>
                <a:ea typeface="微软雅黑" pitchFamily="34" charset="-122"/>
              </a:rPr>
              <a:t> </a:t>
            </a:r>
            <a:r>
              <a:rPr kumimoji="0" lang="en-US" altLang="zh-CN" b="0" dirty="0">
                <a:solidFill>
                  <a:srgbClr val="FF0000"/>
                </a:solidFill>
                <a:latin typeface="微软雅黑" pitchFamily="34" charset="-122"/>
                <a:ea typeface="微软雅黑" pitchFamily="34" charset="-122"/>
              </a:rPr>
              <a:t>1</a:t>
            </a:r>
            <a:r>
              <a:rPr kumimoji="0" lang="zh-CN" altLang="en-US" b="0" dirty="0">
                <a:solidFill>
                  <a:srgbClr val="FF0000"/>
                </a:solidFill>
                <a:latin typeface="微软雅黑" pitchFamily="34" charset="-122"/>
                <a:ea typeface="微软雅黑" pitchFamily="34" charset="-122"/>
              </a:rPr>
              <a:t>） </a:t>
            </a:r>
            <a:r>
              <a:rPr kumimoji="0" lang="zh-CN" altLang="en-US" sz="2400" b="0" dirty="0">
                <a:solidFill>
                  <a:srgbClr val="FF0000"/>
                </a:solidFill>
                <a:latin typeface="微软雅黑" pitchFamily="34" charset="-122"/>
                <a:ea typeface="微软雅黑" pitchFamily="34" charset="-122"/>
              </a:rPr>
              <a:t>质量与</a:t>
            </a:r>
            <a:r>
              <a:rPr kumimoji="0" lang="zh-CN" altLang="en-US" sz="2400" b="0" dirty="0" smtClean="0">
                <a:solidFill>
                  <a:srgbClr val="FF0000"/>
                </a:solidFill>
                <a:latin typeface="微软雅黑" pitchFamily="34" charset="-122"/>
                <a:ea typeface="微软雅黑" pitchFamily="34" charset="-122"/>
              </a:rPr>
              <a:t>造价</a:t>
            </a:r>
            <a:endParaRPr kumimoji="0"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4932" name="组合 4"/>
          <p:cNvGrpSpPr>
            <a:grpSpLocks/>
          </p:cNvGrpSpPr>
          <p:nvPr/>
        </p:nvGrpSpPr>
        <p:grpSpPr bwMode="auto">
          <a:xfrm>
            <a:off x="685800" y="422275"/>
            <a:ext cx="5273675" cy="642938"/>
            <a:chOff x="632383" y="422260"/>
            <a:chExt cx="4868311" cy="642941"/>
          </a:xfrm>
        </p:grpSpPr>
        <p:pic>
          <p:nvPicPr>
            <p:cNvPr id="124941"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494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4933"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graphicFrame>
        <p:nvGraphicFramePr>
          <p:cNvPr id="12" name="图示 11"/>
          <p:cNvGraphicFramePr/>
          <p:nvPr>
            <p:extLst>
              <p:ext uri="{D42A27DB-BD31-4B8C-83A1-F6EECF244321}">
                <p14:modId xmlns:p14="http://schemas.microsoft.com/office/powerpoint/2010/main" val="2938150039"/>
              </p:ext>
            </p:extLst>
          </p:nvPr>
        </p:nvGraphicFramePr>
        <p:xfrm>
          <a:off x="488125" y="2444750"/>
          <a:ext cx="8929750"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ChangeArrowheads="1"/>
          </p:cNvSpPr>
          <p:nvPr/>
        </p:nvSpPr>
        <p:spPr bwMode="auto">
          <a:xfrm>
            <a:off x="257175" y="1143000"/>
            <a:ext cx="9648825" cy="1016000"/>
          </a:xfrm>
          <a:prstGeom prst="rect">
            <a:avLst/>
          </a:prstGeom>
          <a:noFill/>
          <a:ln w="9525">
            <a:noFill/>
            <a:miter lim="800000"/>
            <a:headEnd/>
            <a:tailEnd/>
          </a:ln>
        </p:spPr>
        <p:txBody>
          <a:bodyPr>
            <a:spAutoFit/>
          </a:bodyPr>
          <a:lstStyle/>
          <a:p>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2. </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a:p>
            <a:pPr lvl="1"/>
            <a:r>
              <a:rPr kumimoji="0" lang="en-US" altLang="zh-CN" b="0" dirty="0" smtClean="0">
                <a:solidFill>
                  <a:srgbClr val="FF0000"/>
                </a:solidFill>
                <a:latin typeface="微软雅黑" pitchFamily="34" charset="-122"/>
                <a:ea typeface="微软雅黑" pitchFamily="34" charset="-122"/>
              </a:rPr>
              <a:t>(</a:t>
            </a:r>
            <a:r>
              <a:rPr kumimoji="0" lang="zh-CN" altLang="en-US" b="0" dirty="0" smtClean="0">
                <a:solidFill>
                  <a:srgbClr val="FF0000"/>
                </a:solidFill>
                <a:latin typeface="微软雅黑" pitchFamily="34" charset="-122"/>
                <a:ea typeface="微软雅黑" pitchFamily="34" charset="-122"/>
              </a:rPr>
              <a:t> </a:t>
            </a:r>
            <a:r>
              <a:rPr kumimoji="0" lang="en-US" altLang="zh-CN" b="0" dirty="0">
                <a:solidFill>
                  <a:srgbClr val="FF0000"/>
                </a:solidFill>
                <a:latin typeface="微软雅黑" pitchFamily="34" charset="-122"/>
                <a:ea typeface="微软雅黑" pitchFamily="34" charset="-122"/>
              </a:rPr>
              <a:t>1</a:t>
            </a:r>
            <a:r>
              <a:rPr kumimoji="0" lang="zh-CN" altLang="en-US" b="0" dirty="0">
                <a:solidFill>
                  <a:srgbClr val="FF0000"/>
                </a:solidFill>
                <a:latin typeface="微软雅黑" pitchFamily="34" charset="-122"/>
                <a:ea typeface="微软雅黑" pitchFamily="34" charset="-122"/>
              </a:rPr>
              <a:t>） </a:t>
            </a:r>
            <a:r>
              <a:rPr kumimoji="0" lang="zh-CN" altLang="en-US" sz="2400" b="0" dirty="0">
                <a:solidFill>
                  <a:srgbClr val="FF0000"/>
                </a:solidFill>
                <a:latin typeface="微软雅黑" pitchFamily="34" charset="-122"/>
                <a:ea typeface="微软雅黑" pitchFamily="34" charset="-122"/>
              </a:rPr>
              <a:t>质量与造价 </a:t>
            </a:r>
            <a:endParaRPr kumimoji="0"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5956" name="组合 4"/>
          <p:cNvGrpSpPr>
            <a:grpSpLocks/>
          </p:cNvGrpSpPr>
          <p:nvPr/>
        </p:nvGrpSpPr>
        <p:grpSpPr bwMode="auto">
          <a:xfrm>
            <a:off x="685800" y="422275"/>
            <a:ext cx="5273675" cy="642938"/>
            <a:chOff x="632383" y="422260"/>
            <a:chExt cx="4868311" cy="642941"/>
          </a:xfrm>
        </p:grpSpPr>
        <p:pic>
          <p:nvPicPr>
            <p:cNvPr id="12596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596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5957"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graphicFrame>
        <p:nvGraphicFramePr>
          <p:cNvPr id="12" name="图示 11"/>
          <p:cNvGraphicFramePr/>
          <p:nvPr>
            <p:extLst>
              <p:ext uri="{D42A27DB-BD31-4B8C-83A1-F6EECF244321}">
                <p14:modId xmlns:p14="http://schemas.microsoft.com/office/powerpoint/2010/main" val="3024235134"/>
              </p:ext>
            </p:extLst>
          </p:nvPr>
        </p:nvGraphicFramePr>
        <p:xfrm>
          <a:off x="685800" y="2276872"/>
          <a:ext cx="8595898" cy="364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959" name="矩形 12"/>
          <p:cNvSpPr>
            <a:spLocks noChangeArrowheads="1"/>
          </p:cNvSpPr>
          <p:nvPr/>
        </p:nvSpPr>
        <p:spPr bwMode="auto">
          <a:xfrm>
            <a:off x="1036191" y="2490242"/>
            <a:ext cx="7429500" cy="830263"/>
          </a:xfrm>
          <a:prstGeom prst="rect">
            <a:avLst/>
          </a:prstGeom>
          <a:noFill/>
          <a:ln w="9525">
            <a:noFill/>
            <a:miter lim="800000"/>
            <a:headEnd/>
            <a:tailEnd/>
          </a:ln>
        </p:spPr>
        <p:txBody>
          <a:bodyPr>
            <a:spAutoFit/>
          </a:bodyPr>
          <a:lstStyle/>
          <a:p>
            <a:pPr lvl="1"/>
            <a:r>
              <a:rPr kumimoji="0" lang="zh-CN" altLang="en-US" sz="2400" dirty="0">
                <a:solidFill>
                  <a:srgbClr val="FF0000"/>
                </a:solidFill>
                <a:latin typeface="微软雅黑" pitchFamily="34" charset="-122"/>
                <a:ea typeface="微软雅黑" pitchFamily="34" charset="-122"/>
              </a:rPr>
              <a:t>任何质量事故、问题均是是直接成本和控制成本投入不足，主要是直接成本投入不足（偷工减料）。</a:t>
            </a:r>
          </a:p>
        </p:txBody>
      </p:sp>
      <p:pic>
        <p:nvPicPr>
          <p:cNvPr id="160769" name="Picture 1" descr="C:\Program Files (x86)\Microsoft Office\MEDIA\CAGCAT10\j0286034.wmf"/>
          <p:cNvPicPr>
            <a:picLocks noChangeAspect="1" noChangeArrowheads="1"/>
          </p:cNvPicPr>
          <p:nvPr/>
        </p:nvPicPr>
        <p:blipFill>
          <a:blip r:embed="rId8"/>
          <a:srcRect/>
          <a:stretch>
            <a:fillRect/>
          </a:stretch>
        </p:blipFill>
        <p:spPr bwMode="auto">
          <a:xfrm>
            <a:off x="8453462" y="5286388"/>
            <a:ext cx="918972" cy="885139"/>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0" y="1403350"/>
            <a:ext cx="7423150" cy="1016000"/>
          </a:xfrm>
          <a:prstGeom prst="rect">
            <a:avLst/>
          </a:prstGeom>
          <a:noFill/>
          <a:ln w="9525" algn="ctr">
            <a:noFill/>
            <a:miter lim="800000"/>
            <a:headEnd/>
            <a:tailEnd/>
          </a:ln>
        </p:spPr>
        <p:txBody>
          <a:bodyPr>
            <a:spAutoFit/>
          </a:bodyPr>
          <a:lstStyle/>
          <a:p>
            <a:pPr marL="1143000" lvl="2" indent="-228600"/>
            <a:r>
              <a:rPr lang="en-US" altLang="zh-CN" sz="2400" b="0" dirty="0" smtClean="0">
                <a:solidFill>
                  <a:srgbClr val="FF0000"/>
                </a:solidFill>
                <a:latin typeface="微软雅黑" pitchFamily="34" charset="-122"/>
                <a:ea typeface="微软雅黑" pitchFamily="34" charset="-122"/>
              </a:rPr>
              <a:t>2.</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a:p>
            <a:pPr marL="1143000" lvl="2" indent="-228600"/>
            <a:r>
              <a:rPr lang="en-US" altLang="zh-CN" sz="2400" b="0" dirty="0">
                <a:solidFill>
                  <a:srgbClr val="FF0000"/>
                </a:solidFill>
                <a:latin typeface="微软雅黑" pitchFamily="34" charset="-122"/>
                <a:ea typeface="微软雅黑" pitchFamily="34" charset="-122"/>
              </a:rPr>
              <a:t>  ( 2 ) </a:t>
            </a:r>
            <a:r>
              <a:rPr lang="zh-CN" altLang="en-US" sz="2400" b="0" dirty="0">
                <a:solidFill>
                  <a:srgbClr val="FF0000"/>
                </a:solidFill>
                <a:latin typeface="微软雅黑" pitchFamily="34" charset="-122"/>
                <a:ea typeface="微软雅黑" pitchFamily="34" charset="-122"/>
              </a:rPr>
              <a:t>工期与造价</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6980" name="Group 6"/>
          <p:cNvGrpSpPr>
            <a:grpSpLocks/>
          </p:cNvGrpSpPr>
          <p:nvPr/>
        </p:nvGrpSpPr>
        <p:grpSpPr bwMode="auto">
          <a:xfrm>
            <a:off x="5313363" y="2565400"/>
            <a:ext cx="3962400" cy="3505200"/>
            <a:chOff x="336" y="1680"/>
            <a:chExt cx="2496" cy="2208"/>
          </a:xfrm>
        </p:grpSpPr>
        <p:sp>
          <p:nvSpPr>
            <p:cNvPr id="127005" name="Rectangle 7"/>
            <p:cNvSpPr>
              <a:spLocks noChangeArrowheads="1"/>
            </p:cNvSpPr>
            <p:nvPr/>
          </p:nvSpPr>
          <p:spPr bwMode="auto">
            <a:xfrm>
              <a:off x="2054" y="2832"/>
              <a:ext cx="634" cy="20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b="0">
                  <a:latin typeface="Arial" charset="0"/>
                  <a:ea typeface="隶书" pitchFamily="49" charset="-122"/>
                </a:rPr>
                <a:t>工期</a:t>
              </a:r>
              <a:r>
                <a:rPr kumimoji="0" lang="en-US" altLang="zh-CN" b="0">
                  <a:latin typeface="Times New Roman" pitchFamily="18" charset="0"/>
                  <a:ea typeface="隶书" pitchFamily="49" charset="-122"/>
                </a:rPr>
                <a:t>T</a:t>
              </a:r>
              <a:endParaRPr kumimoji="0" lang="zh-CN" altLang="en-US" b="0">
                <a:latin typeface="Times New Roman" pitchFamily="18" charset="0"/>
                <a:ea typeface="隶书" pitchFamily="49" charset="-122"/>
              </a:endParaRPr>
            </a:p>
          </p:txBody>
        </p:sp>
        <p:sp>
          <p:nvSpPr>
            <p:cNvPr id="127006" name="Rectangle 8"/>
            <p:cNvSpPr>
              <a:spLocks noChangeArrowheads="1"/>
            </p:cNvSpPr>
            <p:nvPr/>
          </p:nvSpPr>
          <p:spPr bwMode="auto">
            <a:xfrm>
              <a:off x="336" y="1680"/>
              <a:ext cx="672" cy="328"/>
            </a:xfrm>
            <a:prstGeom prst="rect">
              <a:avLst/>
            </a:prstGeom>
            <a:solidFill>
              <a:srgbClr val="FFFFFF"/>
            </a:solidFill>
            <a:ln w="9525">
              <a:noFill/>
              <a:miter lim="800000"/>
              <a:headEnd/>
              <a:tailEnd/>
            </a:ln>
          </p:spPr>
          <p:txBody>
            <a:bodyPr/>
            <a:lstStyle/>
            <a:p>
              <a:pPr algn="just">
                <a:spcBef>
                  <a:spcPct val="0"/>
                </a:spcBef>
                <a:buClr>
                  <a:srgbClr val="000000"/>
                </a:buClr>
                <a:buFont typeface="Wingdings" pitchFamily="2" charset="2"/>
                <a:buNone/>
              </a:pPr>
              <a:r>
                <a:rPr kumimoji="0" lang="zh-CN" altLang="en-US" b="0">
                  <a:latin typeface="Times New Roman" pitchFamily="18" charset="0"/>
                  <a:ea typeface="隶书" pitchFamily="49" charset="-122"/>
                </a:rPr>
                <a:t>成本</a:t>
              </a:r>
              <a:r>
                <a:rPr kumimoji="0" lang="en-US" altLang="zh-CN" b="0">
                  <a:latin typeface="Times New Roman" pitchFamily="18" charset="0"/>
                  <a:ea typeface="隶书" pitchFamily="49" charset="-122"/>
                </a:rPr>
                <a:t>C</a:t>
              </a:r>
            </a:p>
          </p:txBody>
        </p:sp>
        <p:sp>
          <p:nvSpPr>
            <p:cNvPr id="127007" name="Line 9"/>
            <p:cNvSpPr>
              <a:spLocks noChangeShapeType="1"/>
            </p:cNvSpPr>
            <p:nvPr/>
          </p:nvSpPr>
          <p:spPr bwMode="auto">
            <a:xfrm>
              <a:off x="961" y="2821"/>
              <a:ext cx="1267" cy="0"/>
            </a:xfrm>
            <a:prstGeom prst="line">
              <a:avLst/>
            </a:prstGeom>
            <a:noFill/>
            <a:ln w="9525">
              <a:solidFill>
                <a:srgbClr val="000000"/>
              </a:solidFill>
              <a:round/>
              <a:headEnd/>
              <a:tailEnd type="stealth" w="sm" len="lg"/>
            </a:ln>
          </p:spPr>
          <p:txBody>
            <a:bodyPr/>
            <a:lstStyle/>
            <a:p>
              <a:endParaRPr lang="zh-CN" altLang="en-US"/>
            </a:p>
          </p:txBody>
        </p:sp>
        <p:sp>
          <p:nvSpPr>
            <p:cNvPr id="127008" name="Line 10"/>
            <p:cNvSpPr>
              <a:spLocks noChangeShapeType="1"/>
            </p:cNvSpPr>
            <p:nvPr/>
          </p:nvSpPr>
          <p:spPr bwMode="auto">
            <a:xfrm flipV="1">
              <a:off x="961" y="1712"/>
              <a:ext cx="0" cy="1109"/>
            </a:xfrm>
            <a:prstGeom prst="line">
              <a:avLst/>
            </a:prstGeom>
            <a:noFill/>
            <a:ln w="9525">
              <a:solidFill>
                <a:srgbClr val="000000"/>
              </a:solidFill>
              <a:round/>
              <a:headEnd/>
              <a:tailEnd type="stealth" w="sm" len="lg"/>
            </a:ln>
          </p:spPr>
          <p:txBody>
            <a:bodyPr/>
            <a:lstStyle/>
            <a:p>
              <a:endParaRPr lang="zh-CN" altLang="en-US"/>
            </a:p>
          </p:txBody>
        </p:sp>
        <p:sp>
          <p:nvSpPr>
            <p:cNvPr id="127009" name="Line 11"/>
            <p:cNvSpPr>
              <a:spLocks noChangeShapeType="1"/>
            </p:cNvSpPr>
            <p:nvPr/>
          </p:nvSpPr>
          <p:spPr bwMode="auto">
            <a:xfrm>
              <a:off x="1233" y="2018"/>
              <a:ext cx="0" cy="803"/>
            </a:xfrm>
            <a:prstGeom prst="line">
              <a:avLst/>
            </a:prstGeom>
            <a:noFill/>
            <a:ln w="9525">
              <a:solidFill>
                <a:srgbClr val="000000"/>
              </a:solidFill>
              <a:prstDash val="lgDash"/>
              <a:round/>
              <a:headEnd/>
              <a:tailEnd/>
            </a:ln>
          </p:spPr>
          <p:txBody>
            <a:bodyPr/>
            <a:lstStyle/>
            <a:p>
              <a:endParaRPr lang="zh-CN" altLang="en-US"/>
            </a:p>
          </p:txBody>
        </p:sp>
        <p:sp>
          <p:nvSpPr>
            <p:cNvPr id="127010" name="Line 12"/>
            <p:cNvSpPr>
              <a:spLocks noChangeShapeType="1"/>
            </p:cNvSpPr>
            <p:nvPr/>
          </p:nvSpPr>
          <p:spPr bwMode="auto">
            <a:xfrm>
              <a:off x="1927" y="2092"/>
              <a:ext cx="0" cy="729"/>
            </a:xfrm>
            <a:prstGeom prst="line">
              <a:avLst/>
            </a:prstGeom>
            <a:noFill/>
            <a:ln w="9525">
              <a:solidFill>
                <a:srgbClr val="000000"/>
              </a:solidFill>
              <a:prstDash val="lgDash"/>
              <a:round/>
              <a:headEnd/>
              <a:tailEnd/>
            </a:ln>
          </p:spPr>
          <p:txBody>
            <a:bodyPr/>
            <a:lstStyle/>
            <a:p>
              <a:endParaRPr lang="zh-CN" altLang="en-US"/>
            </a:p>
          </p:txBody>
        </p:sp>
        <p:sp>
          <p:nvSpPr>
            <p:cNvPr id="127011" name="Arc 13"/>
            <p:cNvSpPr>
              <a:spLocks/>
            </p:cNvSpPr>
            <p:nvPr/>
          </p:nvSpPr>
          <p:spPr bwMode="auto">
            <a:xfrm flipV="1">
              <a:off x="1665" y="2092"/>
              <a:ext cx="262" cy="5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p:spPr>
          <p:txBody>
            <a:bodyPr rot="10800000"/>
            <a:lstStyle/>
            <a:p>
              <a:endParaRPr lang="zh-CN" altLang="en-US"/>
            </a:p>
          </p:txBody>
        </p:sp>
        <p:sp>
          <p:nvSpPr>
            <p:cNvPr id="127012" name="Arc 14"/>
            <p:cNvSpPr>
              <a:spLocks/>
            </p:cNvSpPr>
            <p:nvPr/>
          </p:nvSpPr>
          <p:spPr bwMode="auto">
            <a:xfrm flipH="1" flipV="1">
              <a:off x="1233" y="2018"/>
              <a:ext cx="432"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0000"/>
              </a:solidFill>
              <a:round/>
              <a:headEnd/>
              <a:tailEnd/>
            </a:ln>
          </p:spPr>
          <p:txBody>
            <a:bodyPr rot="10800000"/>
            <a:lstStyle/>
            <a:p>
              <a:endParaRPr lang="zh-CN" altLang="en-US"/>
            </a:p>
          </p:txBody>
        </p:sp>
        <p:sp>
          <p:nvSpPr>
            <p:cNvPr id="127013" name="Arc 15"/>
            <p:cNvSpPr>
              <a:spLocks/>
            </p:cNvSpPr>
            <p:nvPr/>
          </p:nvSpPr>
          <p:spPr bwMode="auto">
            <a:xfrm flipH="1" flipV="1">
              <a:off x="1233" y="2208"/>
              <a:ext cx="694" cy="30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p:spPr>
          <p:txBody>
            <a:bodyPr rot="10800000"/>
            <a:lstStyle/>
            <a:p>
              <a:endParaRPr lang="zh-CN" altLang="en-US"/>
            </a:p>
          </p:txBody>
        </p:sp>
        <p:sp>
          <p:nvSpPr>
            <p:cNvPr id="127014" name="Line 16"/>
            <p:cNvSpPr>
              <a:spLocks noChangeShapeType="1"/>
            </p:cNvSpPr>
            <p:nvPr/>
          </p:nvSpPr>
          <p:spPr bwMode="auto">
            <a:xfrm flipV="1">
              <a:off x="1233" y="2578"/>
              <a:ext cx="694" cy="127"/>
            </a:xfrm>
            <a:prstGeom prst="line">
              <a:avLst/>
            </a:prstGeom>
            <a:noFill/>
            <a:ln w="12700">
              <a:solidFill>
                <a:srgbClr val="000000"/>
              </a:solidFill>
              <a:round/>
              <a:headEnd/>
              <a:tailEnd/>
            </a:ln>
          </p:spPr>
          <p:txBody>
            <a:bodyPr/>
            <a:lstStyle/>
            <a:p>
              <a:endParaRPr lang="zh-CN" altLang="en-US"/>
            </a:p>
          </p:txBody>
        </p:sp>
        <p:sp>
          <p:nvSpPr>
            <p:cNvPr id="127015" name="Rectangle 17"/>
            <p:cNvSpPr>
              <a:spLocks noChangeArrowheads="1"/>
            </p:cNvSpPr>
            <p:nvPr/>
          </p:nvSpPr>
          <p:spPr bwMode="auto">
            <a:xfrm>
              <a:off x="1985" y="2256"/>
              <a:ext cx="847" cy="47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b="0">
                  <a:latin typeface="Arial" charset="0"/>
                  <a:ea typeface="隶书" pitchFamily="49" charset="-122"/>
                </a:rPr>
                <a:t>直接成本</a:t>
              </a:r>
            </a:p>
            <a:p>
              <a:pPr>
                <a:spcBef>
                  <a:spcPct val="0"/>
                </a:spcBef>
                <a:buClr>
                  <a:srgbClr val="000000"/>
                </a:buClr>
                <a:buFont typeface="Wingdings" pitchFamily="2" charset="2"/>
                <a:buNone/>
              </a:pPr>
              <a:r>
                <a:rPr kumimoji="0" lang="zh-CN" altLang="en-US" b="0">
                  <a:latin typeface="Arial" charset="0"/>
                  <a:ea typeface="隶书" pitchFamily="49" charset="-122"/>
                </a:rPr>
                <a:t>间接成本</a:t>
              </a:r>
            </a:p>
          </p:txBody>
        </p:sp>
        <p:sp>
          <p:nvSpPr>
            <p:cNvPr id="127016" name="Rectangle 18"/>
            <p:cNvSpPr>
              <a:spLocks noChangeArrowheads="1"/>
            </p:cNvSpPr>
            <p:nvPr/>
          </p:nvSpPr>
          <p:spPr bwMode="auto">
            <a:xfrm>
              <a:off x="1974" y="1920"/>
              <a:ext cx="666" cy="267"/>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b="0">
                  <a:latin typeface="Arial" charset="0"/>
                  <a:ea typeface="隶书" pitchFamily="49" charset="-122"/>
                </a:rPr>
                <a:t>总成本</a:t>
              </a:r>
            </a:p>
          </p:txBody>
        </p:sp>
        <p:sp>
          <p:nvSpPr>
            <p:cNvPr id="127017" name="Line 19"/>
            <p:cNvSpPr>
              <a:spLocks noChangeShapeType="1"/>
            </p:cNvSpPr>
            <p:nvPr/>
          </p:nvSpPr>
          <p:spPr bwMode="auto">
            <a:xfrm>
              <a:off x="1665" y="2145"/>
              <a:ext cx="0" cy="676"/>
            </a:xfrm>
            <a:prstGeom prst="line">
              <a:avLst/>
            </a:prstGeom>
            <a:noFill/>
            <a:ln w="9525">
              <a:solidFill>
                <a:srgbClr val="000000"/>
              </a:solidFill>
              <a:prstDash val="lgDash"/>
              <a:round/>
              <a:headEnd/>
              <a:tailEnd/>
            </a:ln>
          </p:spPr>
          <p:txBody>
            <a:bodyPr/>
            <a:lstStyle/>
            <a:p>
              <a:endParaRPr lang="zh-CN" altLang="en-US"/>
            </a:p>
          </p:txBody>
        </p:sp>
        <p:sp>
          <p:nvSpPr>
            <p:cNvPr id="127018" name="Rectangle 20"/>
            <p:cNvSpPr>
              <a:spLocks noChangeArrowheads="1"/>
            </p:cNvSpPr>
            <p:nvPr/>
          </p:nvSpPr>
          <p:spPr bwMode="auto">
            <a:xfrm>
              <a:off x="1056" y="2842"/>
              <a:ext cx="297" cy="23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en-US" altLang="zh-CN" b="0">
                  <a:latin typeface="Times New Roman" pitchFamily="18" charset="0"/>
                  <a:ea typeface="隶书" pitchFamily="49" charset="-122"/>
                </a:rPr>
                <a:t>T</a:t>
              </a:r>
              <a:r>
                <a:rPr kumimoji="0" lang="en-US" altLang="zh-CN" b="0" baseline="-25000">
                  <a:latin typeface="Times New Roman" pitchFamily="18" charset="0"/>
                  <a:ea typeface="隶书" pitchFamily="49" charset="-122"/>
                </a:rPr>
                <a:t>L</a:t>
              </a:r>
              <a:endParaRPr kumimoji="0" lang="zh-CN" altLang="en-US" b="0" baseline="-25000">
                <a:latin typeface="Times New Roman" pitchFamily="18" charset="0"/>
                <a:ea typeface="隶书" pitchFamily="49" charset="-122"/>
              </a:endParaRPr>
            </a:p>
          </p:txBody>
        </p:sp>
        <p:sp>
          <p:nvSpPr>
            <p:cNvPr id="127019" name="Rectangle 21"/>
            <p:cNvSpPr>
              <a:spLocks noChangeArrowheads="1"/>
            </p:cNvSpPr>
            <p:nvPr/>
          </p:nvSpPr>
          <p:spPr bwMode="auto">
            <a:xfrm>
              <a:off x="1488" y="2853"/>
              <a:ext cx="336" cy="267"/>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en-US" altLang="zh-CN" b="0">
                  <a:solidFill>
                    <a:srgbClr val="FF0000"/>
                  </a:solidFill>
                  <a:latin typeface="Times New Roman" pitchFamily="18" charset="0"/>
                  <a:ea typeface="隶书" pitchFamily="49" charset="-122"/>
                </a:rPr>
                <a:t>T</a:t>
              </a:r>
              <a:r>
                <a:rPr kumimoji="0" lang="en-US" altLang="zh-CN" b="0" baseline="-25000">
                  <a:solidFill>
                    <a:srgbClr val="FF0000"/>
                  </a:solidFill>
                  <a:latin typeface="Times New Roman" pitchFamily="18" charset="0"/>
                  <a:ea typeface="隶书" pitchFamily="49" charset="-122"/>
                </a:rPr>
                <a:t>O</a:t>
              </a:r>
              <a:endParaRPr kumimoji="0" lang="zh-CN" altLang="en-US" b="0" baseline="-25000">
                <a:solidFill>
                  <a:srgbClr val="FF0000"/>
                </a:solidFill>
                <a:latin typeface="Times New Roman" pitchFamily="18" charset="0"/>
                <a:ea typeface="隶书" pitchFamily="49" charset="-122"/>
              </a:endParaRPr>
            </a:p>
          </p:txBody>
        </p:sp>
        <p:sp>
          <p:nvSpPr>
            <p:cNvPr id="127020" name="Rectangle 22"/>
            <p:cNvSpPr>
              <a:spLocks noChangeArrowheads="1"/>
            </p:cNvSpPr>
            <p:nvPr/>
          </p:nvSpPr>
          <p:spPr bwMode="auto">
            <a:xfrm>
              <a:off x="1776" y="2853"/>
              <a:ext cx="301" cy="19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en-US" altLang="zh-CN" b="0">
                  <a:latin typeface="Times New Roman" pitchFamily="18" charset="0"/>
                  <a:ea typeface="隶书" pitchFamily="49" charset="-122"/>
                </a:rPr>
                <a:t>T</a:t>
              </a:r>
              <a:r>
                <a:rPr kumimoji="0" lang="en-US" altLang="zh-CN" b="0" baseline="-25000">
                  <a:latin typeface="Times New Roman" pitchFamily="18" charset="0"/>
                  <a:ea typeface="隶书" pitchFamily="49" charset="-122"/>
                </a:rPr>
                <a:t>N</a:t>
              </a:r>
              <a:endParaRPr kumimoji="0" lang="zh-CN" altLang="en-US" b="0" baseline="-25000">
                <a:latin typeface="Times New Roman" pitchFamily="18" charset="0"/>
                <a:ea typeface="隶书" pitchFamily="49" charset="-122"/>
              </a:endParaRPr>
            </a:p>
          </p:txBody>
        </p:sp>
        <p:sp>
          <p:nvSpPr>
            <p:cNvPr id="127021" name="Rectangle 23"/>
            <p:cNvSpPr>
              <a:spLocks noChangeArrowheads="1"/>
            </p:cNvSpPr>
            <p:nvPr/>
          </p:nvSpPr>
          <p:spPr bwMode="auto">
            <a:xfrm>
              <a:off x="660" y="3096"/>
              <a:ext cx="1943" cy="792"/>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sz="1800" b="0">
                  <a:latin typeface="Times New Roman" pitchFamily="18" charset="0"/>
                  <a:ea typeface="隶书" pitchFamily="49" charset="-122"/>
                </a:rPr>
                <a:t>           工期</a:t>
              </a:r>
              <a:r>
                <a:rPr kumimoji="0" lang="en-US" altLang="zh-CN" sz="1800" b="0">
                  <a:latin typeface="Times New Roman" pitchFamily="18" charset="0"/>
                  <a:ea typeface="隶书" pitchFamily="49" charset="-122"/>
                </a:rPr>
                <a:t>—</a:t>
              </a:r>
              <a:r>
                <a:rPr kumimoji="0" lang="zh-CN" altLang="en-US" sz="1800" b="0">
                  <a:latin typeface="Times New Roman" pitchFamily="18" charset="0"/>
                  <a:ea typeface="隶书" pitchFamily="49" charset="-122"/>
                </a:rPr>
                <a:t>成本曲线</a:t>
              </a:r>
            </a:p>
            <a:p>
              <a:pPr>
                <a:spcBef>
                  <a:spcPct val="0"/>
                </a:spcBef>
                <a:buClr>
                  <a:srgbClr val="000000"/>
                </a:buClr>
                <a:buFont typeface="Wingdings" pitchFamily="2" charset="2"/>
                <a:buNone/>
              </a:pPr>
              <a:r>
                <a:rPr kumimoji="0" lang="en-US" altLang="zh-CN" sz="1800" b="0">
                  <a:latin typeface="Times New Roman" pitchFamily="18" charset="0"/>
                  <a:ea typeface="隶书" pitchFamily="49" charset="-122"/>
                </a:rPr>
                <a:t>T</a:t>
              </a:r>
              <a:r>
                <a:rPr kumimoji="0" lang="en-US" altLang="zh-CN" sz="1800" b="0" baseline="-25000">
                  <a:latin typeface="Times New Roman" pitchFamily="18" charset="0"/>
                  <a:ea typeface="隶书" pitchFamily="49" charset="-122"/>
                </a:rPr>
                <a:t>L</a:t>
              </a:r>
              <a:r>
                <a:rPr kumimoji="0" lang="en-US" altLang="zh-CN" sz="1800" b="0">
                  <a:latin typeface="Times New Roman" pitchFamily="18" charset="0"/>
                  <a:ea typeface="隶书" pitchFamily="49" charset="-122"/>
                </a:rPr>
                <a:t>——</a:t>
              </a:r>
              <a:r>
                <a:rPr kumimoji="0" lang="zh-CN" altLang="en-US" sz="1800" b="0">
                  <a:latin typeface="Times New Roman" pitchFamily="18" charset="0"/>
                  <a:ea typeface="隶书" pitchFamily="49" charset="-122"/>
                </a:rPr>
                <a:t>最短工期</a:t>
              </a:r>
            </a:p>
            <a:p>
              <a:pPr>
                <a:spcBef>
                  <a:spcPct val="0"/>
                </a:spcBef>
                <a:buClr>
                  <a:srgbClr val="000000"/>
                </a:buClr>
                <a:buFont typeface="Wingdings" pitchFamily="2" charset="2"/>
                <a:buNone/>
              </a:pPr>
              <a:r>
                <a:rPr kumimoji="0" lang="en-US" altLang="zh-CN" sz="1800" b="0">
                  <a:solidFill>
                    <a:srgbClr val="FF0000"/>
                  </a:solidFill>
                  <a:latin typeface="Times New Roman" pitchFamily="18" charset="0"/>
                  <a:ea typeface="隶书" pitchFamily="49" charset="-122"/>
                </a:rPr>
                <a:t>T</a:t>
              </a:r>
              <a:r>
                <a:rPr kumimoji="0" lang="en-US" altLang="zh-CN" sz="1800" b="0" baseline="-25000">
                  <a:solidFill>
                    <a:srgbClr val="FF0000"/>
                  </a:solidFill>
                  <a:latin typeface="Times New Roman" pitchFamily="18" charset="0"/>
                  <a:ea typeface="隶书" pitchFamily="49" charset="-122"/>
                </a:rPr>
                <a:t>O</a:t>
              </a:r>
              <a:r>
                <a:rPr kumimoji="0" lang="en-US" altLang="zh-CN" sz="1800" b="0">
                  <a:solidFill>
                    <a:srgbClr val="FF0000"/>
                  </a:solidFill>
                  <a:latin typeface="Times New Roman" pitchFamily="18" charset="0"/>
                  <a:ea typeface="隶书" pitchFamily="49" charset="-122"/>
                </a:rPr>
                <a:t>——</a:t>
              </a:r>
              <a:r>
                <a:rPr kumimoji="0" lang="zh-CN" altLang="en-US" sz="1800" b="0">
                  <a:solidFill>
                    <a:srgbClr val="FF0000"/>
                  </a:solidFill>
                  <a:latin typeface="Times New Roman" pitchFamily="18" charset="0"/>
                  <a:ea typeface="隶书" pitchFamily="49" charset="-122"/>
                </a:rPr>
                <a:t>最优工期</a:t>
              </a:r>
            </a:p>
            <a:p>
              <a:pPr>
                <a:spcBef>
                  <a:spcPct val="0"/>
                </a:spcBef>
                <a:buClr>
                  <a:srgbClr val="000000"/>
                </a:buClr>
                <a:buFont typeface="Wingdings" pitchFamily="2" charset="2"/>
                <a:buNone/>
              </a:pPr>
              <a:r>
                <a:rPr kumimoji="0" lang="en-US" altLang="zh-CN" sz="1800" b="0">
                  <a:latin typeface="Times New Roman" pitchFamily="18" charset="0"/>
                  <a:ea typeface="隶书" pitchFamily="49" charset="-122"/>
                </a:rPr>
                <a:t>T</a:t>
              </a:r>
              <a:r>
                <a:rPr kumimoji="0" lang="en-US" altLang="zh-CN" sz="1800" b="0" baseline="-25000">
                  <a:latin typeface="Times New Roman" pitchFamily="18" charset="0"/>
                  <a:ea typeface="隶书" pitchFamily="49" charset="-122"/>
                </a:rPr>
                <a:t>N</a:t>
              </a:r>
              <a:r>
                <a:rPr kumimoji="0" lang="en-US" altLang="zh-CN" sz="1800" b="0">
                  <a:latin typeface="Times New Roman" pitchFamily="18" charset="0"/>
                  <a:ea typeface="隶书" pitchFamily="49" charset="-122"/>
                </a:rPr>
                <a:t>——</a:t>
              </a:r>
              <a:r>
                <a:rPr kumimoji="0" lang="zh-CN" altLang="en-US" sz="1800" b="0">
                  <a:latin typeface="Times New Roman" pitchFamily="18" charset="0"/>
                  <a:ea typeface="隶书" pitchFamily="49" charset="-122"/>
                </a:rPr>
                <a:t>正常工期</a:t>
              </a:r>
            </a:p>
          </p:txBody>
        </p:sp>
      </p:grpSp>
      <p:grpSp>
        <p:nvGrpSpPr>
          <p:cNvPr id="126981" name="组合 107"/>
          <p:cNvGrpSpPr>
            <a:grpSpLocks/>
          </p:cNvGrpSpPr>
          <p:nvPr/>
        </p:nvGrpSpPr>
        <p:grpSpPr bwMode="auto">
          <a:xfrm>
            <a:off x="1136650" y="3141663"/>
            <a:ext cx="4138613" cy="2857500"/>
            <a:chOff x="4791103" y="2714640"/>
            <a:chExt cx="4138614" cy="2857500"/>
          </a:xfrm>
        </p:grpSpPr>
        <p:grpSp>
          <p:nvGrpSpPr>
            <p:cNvPr id="126993" name="Group 6"/>
            <p:cNvGrpSpPr>
              <a:grpSpLocks/>
            </p:cNvGrpSpPr>
            <p:nvPr/>
          </p:nvGrpSpPr>
          <p:grpSpPr bwMode="auto">
            <a:xfrm>
              <a:off x="4791103" y="2714640"/>
              <a:ext cx="4138614" cy="2857500"/>
              <a:chOff x="405" y="1680"/>
              <a:chExt cx="2607" cy="1800"/>
            </a:xfrm>
          </p:grpSpPr>
          <p:sp>
            <p:nvSpPr>
              <p:cNvPr id="126995" name="Rectangle 7"/>
              <p:cNvSpPr>
                <a:spLocks noChangeArrowheads="1"/>
              </p:cNvSpPr>
              <p:nvPr/>
            </p:nvSpPr>
            <p:spPr bwMode="auto">
              <a:xfrm>
                <a:off x="2031" y="2832"/>
                <a:ext cx="981" cy="198"/>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b="0">
                    <a:latin typeface="Times New Roman" pitchFamily="18" charset="0"/>
                    <a:ea typeface="隶书" pitchFamily="49" charset="-122"/>
                  </a:rPr>
                  <a:t>持续时间</a:t>
                </a:r>
                <a:r>
                  <a:rPr kumimoji="0" lang="en-US" altLang="zh-CN" b="0">
                    <a:latin typeface="Times New Roman" pitchFamily="18" charset="0"/>
                    <a:ea typeface="隶书" pitchFamily="49" charset="-122"/>
                  </a:rPr>
                  <a:t>D</a:t>
                </a:r>
                <a:endParaRPr kumimoji="0" lang="zh-CN" altLang="en-US" b="0">
                  <a:latin typeface="Times New Roman" pitchFamily="18" charset="0"/>
                  <a:ea typeface="隶书" pitchFamily="49" charset="-122"/>
                </a:endParaRPr>
              </a:p>
            </p:txBody>
          </p:sp>
          <p:sp>
            <p:nvSpPr>
              <p:cNvPr id="126996" name="Rectangle 8"/>
              <p:cNvSpPr>
                <a:spLocks noChangeArrowheads="1"/>
              </p:cNvSpPr>
              <p:nvPr/>
            </p:nvSpPr>
            <p:spPr bwMode="auto">
              <a:xfrm>
                <a:off x="405" y="1680"/>
                <a:ext cx="672" cy="495"/>
              </a:xfrm>
              <a:prstGeom prst="rect">
                <a:avLst/>
              </a:prstGeom>
              <a:solidFill>
                <a:srgbClr val="FFFFFF"/>
              </a:solidFill>
              <a:ln w="9525">
                <a:noFill/>
                <a:miter lim="800000"/>
                <a:headEnd/>
                <a:tailEnd/>
              </a:ln>
            </p:spPr>
            <p:txBody>
              <a:bodyPr/>
              <a:lstStyle/>
              <a:p>
                <a:pPr algn="just">
                  <a:spcBef>
                    <a:spcPct val="0"/>
                  </a:spcBef>
                  <a:buClr>
                    <a:srgbClr val="000000"/>
                  </a:buClr>
                  <a:buFont typeface="Wingdings" pitchFamily="2" charset="2"/>
                  <a:buNone/>
                </a:pPr>
                <a:r>
                  <a:rPr kumimoji="0" lang="zh-CN" altLang="en-US" b="0" dirty="0">
                    <a:latin typeface="Times New Roman" pitchFamily="18" charset="0"/>
                    <a:ea typeface="隶书" pitchFamily="49" charset="-122"/>
                  </a:rPr>
                  <a:t>直接</a:t>
                </a:r>
                <a:endParaRPr kumimoji="0" lang="en-US" altLang="zh-CN" b="0" dirty="0">
                  <a:latin typeface="Times New Roman" pitchFamily="18" charset="0"/>
                  <a:ea typeface="隶书" pitchFamily="49" charset="-122"/>
                </a:endParaRPr>
              </a:p>
              <a:p>
                <a:pPr algn="just">
                  <a:spcBef>
                    <a:spcPct val="0"/>
                  </a:spcBef>
                  <a:buClr>
                    <a:srgbClr val="000000"/>
                  </a:buClr>
                  <a:buFont typeface="Wingdings" pitchFamily="2" charset="2"/>
                  <a:buNone/>
                </a:pPr>
                <a:r>
                  <a:rPr kumimoji="0" lang="zh-CN" altLang="en-US" b="0" dirty="0">
                    <a:latin typeface="Times New Roman" pitchFamily="18" charset="0"/>
                    <a:ea typeface="隶书" pitchFamily="49" charset="-122"/>
                  </a:rPr>
                  <a:t>成本</a:t>
                </a:r>
                <a:r>
                  <a:rPr kumimoji="0" lang="en-US" altLang="zh-CN" b="0" dirty="0">
                    <a:latin typeface="Times New Roman" pitchFamily="18" charset="0"/>
                    <a:ea typeface="隶书" pitchFamily="49" charset="-122"/>
                  </a:rPr>
                  <a:t>C</a:t>
                </a:r>
              </a:p>
            </p:txBody>
          </p:sp>
          <p:sp>
            <p:nvSpPr>
              <p:cNvPr id="126997" name="Line 9"/>
              <p:cNvSpPr>
                <a:spLocks noChangeShapeType="1"/>
              </p:cNvSpPr>
              <p:nvPr/>
            </p:nvSpPr>
            <p:spPr bwMode="auto">
              <a:xfrm>
                <a:off x="961" y="2821"/>
                <a:ext cx="1267" cy="0"/>
              </a:xfrm>
              <a:prstGeom prst="line">
                <a:avLst/>
              </a:prstGeom>
              <a:noFill/>
              <a:ln w="9525">
                <a:solidFill>
                  <a:srgbClr val="000000"/>
                </a:solidFill>
                <a:round/>
                <a:headEnd/>
                <a:tailEnd type="stealth" w="sm" len="lg"/>
              </a:ln>
            </p:spPr>
            <p:txBody>
              <a:bodyPr/>
              <a:lstStyle/>
              <a:p>
                <a:endParaRPr lang="zh-CN" altLang="en-US"/>
              </a:p>
            </p:txBody>
          </p:sp>
          <p:sp>
            <p:nvSpPr>
              <p:cNvPr id="126998" name="Line 10"/>
              <p:cNvSpPr>
                <a:spLocks noChangeShapeType="1"/>
              </p:cNvSpPr>
              <p:nvPr/>
            </p:nvSpPr>
            <p:spPr bwMode="auto">
              <a:xfrm flipV="1">
                <a:off x="961" y="1712"/>
                <a:ext cx="0" cy="1109"/>
              </a:xfrm>
              <a:prstGeom prst="line">
                <a:avLst/>
              </a:prstGeom>
              <a:noFill/>
              <a:ln w="9525">
                <a:solidFill>
                  <a:srgbClr val="000000"/>
                </a:solidFill>
                <a:round/>
                <a:headEnd/>
                <a:tailEnd type="stealth" w="sm" len="lg"/>
              </a:ln>
            </p:spPr>
            <p:txBody>
              <a:bodyPr/>
              <a:lstStyle/>
              <a:p>
                <a:endParaRPr lang="zh-CN" altLang="en-US"/>
              </a:p>
            </p:txBody>
          </p:sp>
          <p:sp>
            <p:nvSpPr>
              <p:cNvPr id="126999" name="Line 11"/>
              <p:cNvSpPr>
                <a:spLocks noChangeShapeType="1"/>
              </p:cNvSpPr>
              <p:nvPr/>
            </p:nvSpPr>
            <p:spPr bwMode="auto">
              <a:xfrm>
                <a:off x="1257" y="2018"/>
                <a:ext cx="0" cy="803"/>
              </a:xfrm>
              <a:prstGeom prst="line">
                <a:avLst/>
              </a:prstGeom>
              <a:noFill/>
              <a:ln w="9525">
                <a:solidFill>
                  <a:srgbClr val="000000"/>
                </a:solidFill>
                <a:prstDash val="lgDash"/>
                <a:round/>
                <a:headEnd/>
                <a:tailEnd/>
              </a:ln>
            </p:spPr>
            <p:txBody>
              <a:bodyPr/>
              <a:lstStyle/>
              <a:p>
                <a:endParaRPr lang="zh-CN" altLang="en-US"/>
              </a:p>
            </p:txBody>
          </p:sp>
          <p:sp>
            <p:nvSpPr>
              <p:cNvPr id="127000" name="Arc 15"/>
              <p:cNvSpPr>
                <a:spLocks/>
              </p:cNvSpPr>
              <p:nvPr/>
            </p:nvSpPr>
            <p:spPr bwMode="auto">
              <a:xfrm flipH="1" flipV="1">
                <a:off x="1262" y="1995"/>
                <a:ext cx="670" cy="4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00"/>
                </a:solidFill>
                <a:round/>
                <a:headEnd/>
                <a:tailEnd/>
              </a:ln>
            </p:spPr>
            <p:txBody>
              <a:bodyPr rot="10800000"/>
              <a:lstStyle/>
              <a:p>
                <a:endParaRPr lang="zh-CN" altLang="en-US"/>
              </a:p>
            </p:txBody>
          </p:sp>
          <p:sp>
            <p:nvSpPr>
              <p:cNvPr id="127001" name="Rectangle 17"/>
              <p:cNvSpPr>
                <a:spLocks noChangeArrowheads="1"/>
              </p:cNvSpPr>
              <p:nvPr/>
            </p:nvSpPr>
            <p:spPr bwMode="auto">
              <a:xfrm>
                <a:off x="1985" y="2256"/>
                <a:ext cx="847" cy="47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b="0">
                    <a:latin typeface="Arial" charset="0"/>
                    <a:ea typeface="隶书" pitchFamily="49" charset="-122"/>
                  </a:rPr>
                  <a:t>直接成本</a:t>
                </a:r>
              </a:p>
            </p:txBody>
          </p:sp>
          <p:sp>
            <p:nvSpPr>
              <p:cNvPr id="127002" name="Rectangle 20"/>
              <p:cNvSpPr>
                <a:spLocks noChangeArrowheads="1"/>
              </p:cNvSpPr>
              <p:nvPr/>
            </p:nvSpPr>
            <p:spPr bwMode="auto">
              <a:xfrm>
                <a:off x="1056" y="2842"/>
                <a:ext cx="297" cy="230"/>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en-US" altLang="zh-CN" b="0">
                    <a:latin typeface="Times New Roman" pitchFamily="18" charset="0"/>
                    <a:ea typeface="隶书" pitchFamily="49" charset="-122"/>
                  </a:rPr>
                  <a:t>D</a:t>
                </a:r>
                <a:r>
                  <a:rPr kumimoji="0" lang="en-US" altLang="zh-CN" b="0" baseline="-25000">
                    <a:latin typeface="Times New Roman" pitchFamily="18" charset="0"/>
                    <a:ea typeface="隶书" pitchFamily="49" charset="-122"/>
                  </a:rPr>
                  <a:t>L</a:t>
                </a:r>
                <a:endParaRPr kumimoji="0" lang="zh-CN" altLang="en-US" b="0" baseline="-25000">
                  <a:latin typeface="Times New Roman" pitchFamily="18" charset="0"/>
                  <a:ea typeface="隶书" pitchFamily="49" charset="-122"/>
                </a:endParaRPr>
              </a:p>
            </p:txBody>
          </p:sp>
          <p:sp>
            <p:nvSpPr>
              <p:cNvPr id="127003" name="Rectangle 22"/>
              <p:cNvSpPr>
                <a:spLocks noChangeArrowheads="1"/>
              </p:cNvSpPr>
              <p:nvPr/>
            </p:nvSpPr>
            <p:spPr bwMode="auto">
              <a:xfrm>
                <a:off x="1707" y="2853"/>
                <a:ext cx="370" cy="267"/>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en-US" altLang="zh-CN" b="0">
                    <a:latin typeface="Times New Roman" pitchFamily="18" charset="0"/>
                    <a:ea typeface="隶书" pitchFamily="49" charset="-122"/>
                  </a:rPr>
                  <a:t>D</a:t>
                </a:r>
                <a:r>
                  <a:rPr kumimoji="0" lang="en-US" altLang="zh-CN" b="0" baseline="-25000">
                    <a:latin typeface="Times New Roman" pitchFamily="18" charset="0"/>
                    <a:ea typeface="隶书" pitchFamily="49" charset="-122"/>
                  </a:rPr>
                  <a:t>N</a:t>
                </a:r>
                <a:endParaRPr kumimoji="0" lang="zh-CN" altLang="en-US" b="0" baseline="-25000">
                  <a:latin typeface="Times New Roman" pitchFamily="18" charset="0"/>
                  <a:ea typeface="隶书" pitchFamily="49" charset="-122"/>
                </a:endParaRPr>
              </a:p>
            </p:txBody>
          </p:sp>
          <p:sp>
            <p:nvSpPr>
              <p:cNvPr id="127004" name="Rectangle 23"/>
              <p:cNvSpPr>
                <a:spLocks noChangeArrowheads="1"/>
              </p:cNvSpPr>
              <p:nvPr/>
            </p:nvSpPr>
            <p:spPr bwMode="auto">
              <a:xfrm>
                <a:off x="660" y="3096"/>
                <a:ext cx="1943" cy="384"/>
              </a:xfrm>
              <a:prstGeom prst="rect">
                <a:avLst/>
              </a:prstGeom>
              <a:solidFill>
                <a:srgbClr val="FFFFFF"/>
              </a:solidFill>
              <a:ln w="9525">
                <a:noFill/>
                <a:miter lim="800000"/>
                <a:headEnd/>
                <a:tailEnd/>
              </a:ln>
            </p:spPr>
            <p:txBody>
              <a:bodyPr/>
              <a:lstStyle/>
              <a:p>
                <a:pPr>
                  <a:spcBef>
                    <a:spcPct val="0"/>
                  </a:spcBef>
                  <a:buClr>
                    <a:srgbClr val="000000"/>
                  </a:buClr>
                  <a:buFont typeface="Wingdings" pitchFamily="2" charset="2"/>
                  <a:buNone/>
                </a:pPr>
                <a:r>
                  <a:rPr kumimoji="0" lang="zh-CN" altLang="en-US" sz="1800" b="0">
                    <a:latin typeface="Times New Roman" pitchFamily="18" charset="0"/>
                    <a:ea typeface="隶书" pitchFamily="49" charset="-122"/>
                  </a:rPr>
                  <a:t>持续时间</a:t>
                </a:r>
                <a:r>
                  <a:rPr kumimoji="0" lang="en-US" altLang="zh-CN" sz="1800" b="0">
                    <a:latin typeface="Times New Roman" pitchFamily="18" charset="0"/>
                    <a:ea typeface="隶书" pitchFamily="49" charset="-122"/>
                  </a:rPr>
                  <a:t>—</a:t>
                </a:r>
                <a:r>
                  <a:rPr kumimoji="0" lang="zh-CN" altLang="en-US" sz="1800" b="0">
                    <a:latin typeface="Times New Roman" pitchFamily="18" charset="0"/>
                    <a:ea typeface="隶书" pitchFamily="49" charset="-122"/>
                  </a:rPr>
                  <a:t>直接成本曲线</a:t>
                </a:r>
              </a:p>
            </p:txBody>
          </p:sp>
        </p:grpSp>
        <p:cxnSp>
          <p:nvCxnSpPr>
            <p:cNvPr id="103" name="直接连接符 102"/>
            <p:cNvCxnSpPr/>
            <p:nvPr/>
          </p:nvCxnSpPr>
          <p:spPr>
            <a:xfrm rot="5400000">
              <a:off x="6922323" y="4212446"/>
              <a:ext cx="576263" cy="952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26982" name="组合 4"/>
          <p:cNvGrpSpPr>
            <a:grpSpLocks/>
          </p:cNvGrpSpPr>
          <p:nvPr/>
        </p:nvGrpSpPr>
        <p:grpSpPr bwMode="auto">
          <a:xfrm>
            <a:off x="685800" y="422275"/>
            <a:ext cx="5273675" cy="642938"/>
            <a:chOff x="632383" y="422260"/>
            <a:chExt cx="4868311" cy="642941"/>
          </a:xfrm>
        </p:grpSpPr>
        <p:pic>
          <p:nvPicPr>
            <p:cNvPr id="12699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699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9" name="矩形 38"/>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6983" name="组合 10"/>
          <p:cNvGrpSpPr>
            <a:grpSpLocks/>
          </p:cNvGrpSpPr>
          <p:nvPr/>
        </p:nvGrpSpPr>
        <p:grpSpPr bwMode="auto">
          <a:xfrm>
            <a:off x="7024688" y="428625"/>
            <a:ext cx="2571750" cy="515938"/>
            <a:chOff x="1728197" y="65592"/>
            <a:chExt cx="4239831" cy="515869"/>
          </a:xfrm>
        </p:grpSpPr>
        <p:sp>
          <p:nvSpPr>
            <p:cNvPr id="41" name="同侧圆角矩形 4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4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ChangeArrowheads="1"/>
          </p:cNvSpPr>
          <p:nvPr/>
        </p:nvSpPr>
        <p:spPr bwMode="auto">
          <a:xfrm>
            <a:off x="257175" y="1143000"/>
            <a:ext cx="9648825" cy="1016000"/>
          </a:xfrm>
          <a:prstGeom prst="rect">
            <a:avLst/>
          </a:prstGeom>
          <a:noFill/>
          <a:ln w="9525">
            <a:noFill/>
            <a:miter lim="800000"/>
            <a:headEnd/>
            <a:tailEnd/>
          </a:ln>
        </p:spPr>
        <p:txBody>
          <a:bodyPr>
            <a:spAutoFit/>
          </a:bodyPr>
          <a:lstStyle/>
          <a:p>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2</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a:p>
            <a:pPr marL="487363" lvl="1" indent="-285750"/>
            <a:r>
              <a:rPr lang="zh-CN" altLang="en-US"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 </a:t>
            </a:r>
            <a:r>
              <a:rPr lang="en-US" altLang="zh-CN" sz="2400" b="0" dirty="0">
                <a:solidFill>
                  <a:srgbClr val="FF0000"/>
                </a:solidFill>
                <a:latin typeface="微软雅黑" pitchFamily="34" charset="-122"/>
                <a:ea typeface="微软雅黑" pitchFamily="34" charset="-122"/>
              </a:rPr>
              <a:t>3</a:t>
            </a:r>
            <a:r>
              <a:rPr lang="zh-CN" altLang="en-US" sz="2400" b="0" dirty="0">
                <a:solidFill>
                  <a:srgbClr val="FF0000"/>
                </a:solidFill>
                <a:latin typeface="微软雅黑" pitchFamily="34" charset="-122"/>
                <a:ea typeface="微软雅黑" pitchFamily="34" charset="-122"/>
              </a:rPr>
              <a:t>）安全与造价</a:t>
            </a:r>
            <a:endParaRPr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8004" name="组合 4"/>
          <p:cNvGrpSpPr>
            <a:grpSpLocks/>
          </p:cNvGrpSpPr>
          <p:nvPr/>
        </p:nvGrpSpPr>
        <p:grpSpPr bwMode="auto">
          <a:xfrm>
            <a:off x="685800" y="422275"/>
            <a:ext cx="5273675" cy="642938"/>
            <a:chOff x="632383" y="422260"/>
            <a:chExt cx="4868311" cy="642941"/>
          </a:xfrm>
        </p:grpSpPr>
        <p:pic>
          <p:nvPicPr>
            <p:cNvPr id="12801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801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8005"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graphicFrame>
        <p:nvGraphicFramePr>
          <p:cNvPr id="12" name="图示 11"/>
          <p:cNvGraphicFramePr/>
          <p:nvPr/>
        </p:nvGraphicFramePr>
        <p:xfrm>
          <a:off x="452406" y="2071678"/>
          <a:ext cx="864399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云形标注 12"/>
          <p:cNvSpPr/>
          <p:nvPr/>
        </p:nvSpPr>
        <p:spPr>
          <a:xfrm>
            <a:off x="6310313" y="1214438"/>
            <a:ext cx="1500187" cy="928687"/>
          </a:xfrm>
          <a:prstGeom prst="cloudCallou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zh-CN" altLang="en-US" dirty="0"/>
              <a:t>措施费</a:t>
            </a:r>
          </a:p>
        </p:txBody>
      </p:sp>
      <p:sp>
        <p:nvSpPr>
          <p:cNvPr id="14" name="云形标注 13"/>
          <p:cNvSpPr/>
          <p:nvPr/>
        </p:nvSpPr>
        <p:spPr>
          <a:xfrm>
            <a:off x="8239125" y="1357313"/>
            <a:ext cx="1500188" cy="928687"/>
          </a:xfrm>
          <a:prstGeom prst="cloudCallout">
            <a:avLst>
              <a:gd name="adj1" fmla="val -43408"/>
              <a:gd name="adj2" fmla="val 8802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zh-CN" altLang="en-US" dirty="0"/>
              <a:t>技术型措施费</a:t>
            </a:r>
          </a:p>
        </p:txBody>
      </p:sp>
      <p:sp>
        <p:nvSpPr>
          <p:cNvPr id="15" name="爆炸形 1 14"/>
          <p:cNvSpPr/>
          <p:nvPr/>
        </p:nvSpPr>
        <p:spPr>
          <a:xfrm>
            <a:off x="7810535" y="2214563"/>
            <a:ext cx="2071687" cy="4286250"/>
          </a:xfrm>
          <a:prstGeom prst="irregularSeal1">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dirty="0">
                <a:solidFill>
                  <a:srgbClr val="FF0000"/>
                </a:solidFill>
                <a:latin typeface="微软雅黑" pitchFamily="34" charset="-122"/>
                <a:ea typeface="微软雅黑" pitchFamily="34" charset="-122"/>
              </a:rPr>
              <a:t>恶性安全事故</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措施性费用投入不足</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ChangeArrowheads="1"/>
          </p:cNvSpPr>
          <p:nvPr/>
        </p:nvSpPr>
        <p:spPr bwMode="auto">
          <a:xfrm>
            <a:off x="128589" y="1382713"/>
            <a:ext cx="9539320" cy="3231654"/>
          </a:xfrm>
          <a:prstGeom prst="rect">
            <a:avLst/>
          </a:prstGeom>
          <a:noFill/>
          <a:ln w="9525">
            <a:noFill/>
            <a:miter lim="800000"/>
            <a:headEnd/>
            <a:tailEnd/>
          </a:ln>
        </p:spPr>
        <p:txBody>
          <a:bodyPr wrap="square">
            <a:spAutoFit/>
          </a:bodyPr>
          <a:lstStyle/>
          <a:p>
            <a:r>
              <a:rPr lang="zh-CN" altLang="en-US" sz="2400" b="0" dirty="0">
                <a:solidFill>
                  <a:srgbClr val="FF0000"/>
                </a:solidFill>
                <a:latin typeface="微软雅黑" pitchFamily="34" charset="-122"/>
                <a:ea typeface="微软雅黑" pitchFamily="34" charset="-122"/>
              </a:rPr>
              <a:t>  </a:t>
            </a:r>
            <a:r>
              <a:rPr lang="zh-CN" altLang="en-US" sz="2400" b="0" dirty="0" smtClean="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2.</a:t>
            </a:r>
            <a:r>
              <a:rPr lang="zh-CN" altLang="en-US" sz="2400" b="0" dirty="0" smtClean="0">
                <a:solidFill>
                  <a:srgbClr val="FF0000"/>
                </a:solidFill>
                <a:latin typeface="微软雅黑" pitchFamily="34" charset="-122"/>
                <a:ea typeface="微软雅黑" pitchFamily="34" charset="-122"/>
              </a:rPr>
              <a:t>积极</a:t>
            </a:r>
            <a:r>
              <a:rPr lang="zh-CN" altLang="en-US" sz="2400" b="0" dirty="0">
                <a:solidFill>
                  <a:srgbClr val="FF0000"/>
                </a:solidFill>
                <a:latin typeface="微软雅黑" pitchFamily="34" charset="-122"/>
                <a:ea typeface="微软雅黑" pitchFamily="34" charset="-122"/>
              </a:rPr>
              <a:t>开拓全要素造价管理</a:t>
            </a:r>
            <a:endParaRPr lang="en-US" altLang="zh-CN" sz="2400" b="0" dirty="0">
              <a:solidFill>
                <a:srgbClr val="FF0000"/>
              </a:solidFill>
              <a:latin typeface="微软雅黑" pitchFamily="34" charset="-122"/>
              <a:ea typeface="微软雅黑" pitchFamily="34" charset="-122"/>
            </a:endParaRPr>
          </a:p>
          <a:p>
            <a:pPr marL="179388" lvl="1" indent="195263"/>
            <a:r>
              <a:rPr lang="en-US" altLang="zh-CN" sz="2400" b="0" dirty="0" smtClean="0">
                <a:solidFill>
                  <a:srgbClr val="FF0000"/>
                </a:solidFill>
                <a:latin typeface="微软雅黑" pitchFamily="34" charset="-122"/>
                <a:ea typeface="微软雅黑" pitchFamily="34" charset="-122"/>
              </a:rPr>
              <a:t>( 4</a:t>
            </a:r>
            <a:r>
              <a:rPr lang="zh-CN" altLang="en-US" sz="2400" b="0" dirty="0">
                <a:solidFill>
                  <a:srgbClr val="FF0000"/>
                </a:solidFill>
                <a:latin typeface="微软雅黑" pitchFamily="34" charset="-122"/>
                <a:ea typeface="微软雅黑" pitchFamily="34" charset="-122"/>
              </a:rPr>
              <a:t>）环境与造价（自然环境与社会环境</a:t>
            </a:r>
            <a:r>
              <a:rPr lang="en-US" altLang="zh-CN" sz="2400" b="0" dirty="0" smtClean="0">
                <a:solidFill>
                  <a:srgbClr val="FF0000"/>
                </a:solidFill>
                <a:latin typeface="微软雅黑" pitchFamily="34" charset="-122"/>
                <a:ea typeface="微软雅黑" pitchFamily="34" charset="-122"/>
              </a:rPr>
              <a:t>)</a:t>
            </a:r>
          </a:p>
          <a:p>
            <a:pPr marL="179388" lvl="1" indent="195263"/>
            <a:r>
              <a:rPr lang="zh-CN" altLang="en-US" sz="2400" b="0" dirty="0" smtClean="0">
                <a:solidFill>
                  <a:srgbClr val="FF0000"/>
                </a:solidFill>
                <a:latin typeface="微软雅黑" pitchFamily="34" charset="-122"/>
                <a:ea typeface="微软雅黑" pitchFamily="34" charset="-122"/>
              </a:rPr>
              <a:t>环境</a:t>
            </a:r>
            <a:r>
              <a:rPr lang="zh-CN" altLang="en-US" sz="2400" b="0" dirty="0">
                <a:solidFill>
                  <a:srgbClr val="FF0000"/>
                </a:solidFill>
                <a:latin typeface="微软雅黑" pitchFamily="34" charset="-122"/>
                <a:ea typeface="微软雅黑" pitchFamily="34" charset="-122"/>
              </a:rPr>
              <a:t>成本</a:t>
            </a:r>
            <a:r>
              <a:rPr lang="en-US" altLang="zh-CN" sz="2400" b="0" dirty="0" smtClean="0">
                <a:solidFill>
                  <a:srgbClr val="FF0000"/>
                </a:solidFill>
                <a:latin typeface="微软雅黑" pitchFamily="34" charset="-122"/>
                <a:ea typeface="微软雅黑" pitchFamily="34" charset="-122"/>
              </a:rPr>
              <a:t>— </a:t>
            </a:r>
            <a:r>
              <a:rPr lang="zh-CN" altLang="en-US" sz="2400" b="0" dirty="0" smtClean="0">
                <a:latin typeface="微软雅黑" pitchFamily="34" charset="-122"/>
                <a:ea typeface="微软雅黑" pitchFamily="34" charset="-122"/>
              </a:rPr>
              <a:t>是</a:t>
            </a:r>
            <a:r>
              <a:rPr lang="zh-CN" altLang="en-US" sz="2400" b="0" dirty="0">
                <a:latin typeface="微软雅黑" pitchFamily="34" charset="-122"/>
                <a:ea typeface="微软雅黑" pitchFamily="34" charset="-122"/>
              </a:rPr>
              <a:t>指为了预防或者弥补工程建设对环境造成的影响</a:t>
            </a:r>
            <a:r>
              <a:rPr lang="zh-CN" altLang="en-US" sz="2400" b="0" dirty="0" smtClean="0">
                <a:latin typeface="微软雅黑" pitchFamily="34" charset="-122"/>
                <a:ea typeface="微软雅黑" pitchFamily="34" charset="-122"/>
              </a:rPr>
              <a:t>，</a:t>
            </a:r>
            <a:endParaRPr lang="en-US" altLang="zh-CN" sz="2400" b="0" dirty="0" smtClean="0">
              <a:latin typeface="微软雅黑" pitchFamily="34" charset="-122"/>
              <a:ea typeface="微软雅黑" pitchFamily="34" charset="-122"/>
            </a:endParaRPr>
          </a:p>
          <a:p>
            <a:pPr marL="179388" lvl="1" indent="195263"/>
            <a:r>
              <a:rPr lang="zh-CN" altLang="en-US" sz="2400" b="0" dirty="0" smtClean="0">
                <a:latin typeface="微软雅黑" pitchFamily="34" charset="-122"/>
                <a:ea typeface="微软雅黑" pitchFamily="34" charset="-122"/>
              </a:rPr>
              <a:t>                  而</a:t>
            </a:r>
            <a:r>
              <a:rPr lang="zh-CN" altLang="en-US" sz="2400" b="0" dirty="0">
                <a:latin typeface="微软雅黑" pitchFamily="34" charset="-122"/>
                <a:ea typeface="微软雅黑" pitchFamily="34" charset="-122"/>
              </a:rPr>
              <a:t>在工程实施过程 中所采取的或被要求采取的措施</a:t>
            </a:r>
            <a:r>
              <a:rPr lang="zh-CN" altLang="en-US" sz="2400" b="0" dirty="0" smtClean="0">
                <a:latin typeface="微软雅黑" pitchFamily="34" charset="-122"/>
                <a:ea typeface="微软雅黑" pitchFamily="34" charset="-122"/>
              </a:rPr>
              <a:t>的 </a:t>
            </a:r>
            <a:endParaRPr lang="en-US" altLang="zh-CN" sz="2400" b="0" dirty="0" smtClean="0">
              <a:latin typeface="微软雅黑" pitchFamily="34" charset="-122"/>
              <a:ea typeface="微软雅黑" pitchFamily="34" charset="-122"/>
            </a:endParaRPr>
          </a:p>
          <a:p>
            <a:pPr marL="179388" lvl="1" indent="195263"/>
            <a:r>
              <a:rPr lang="en-US" altLang="zh-CN" sz="2400" b="0" dirty="0" smtClean="0">
                <a:latin typeface="微软雅黑" pitchFamily="34" charset="-122"/>
                <a:ea typeface="微软雅黑" pitchFamily="34" charset="-122"/>
              </a:rPr>
              <a:t>                  </a:t>
            </a:r>
            <a:r>
              <a:rPr lang="zh-CN" altLang="en-US" sz="2400" b="0" dirty="0" smtClean="0">
                <a:latin typeface="微软雅黑" pitchFamily="34" charset="-122"/>
                <a:ea typeface="微软雅黑" pitchFamily="34" charset="-122"/>
              </a:rPr>
              <a:t>成本</a:t>
            </a:r>
            <a:r>
              <a:rPr lang="zh-CN" altLang="en-US" sz="2400" b="0" dirty="0">
                <a:latin typeface="微软雅黑" pitchFamily="34" charset="-122"/>
                <a:ea typeface="微软雅黑" pitchFamily="34" charset="-122"/>
              </a:rPr>
              <a:t>，以及为达到环保目标和实现环保要求而付出的</a:t>
            </a:r>
            <a:r>
              <a:rPr lang="zh-CN" altLang="en-US" sz="2400" b="0" dirty="0" smtClean="0">
                <a:latin typeface="微软雅黑" pitchFamily="34" charset="-122"/>
                <a:ea typeface="微软雅黑" pitchFamily="34" charset="-122"/>
              </a:rPr>
              <a:t>一 </a:t>
            </a:r>
            <a:endParaRPr lang="en-US" altLang="zh-CN" sz="2400" b="0" dirty="0" smtClean="0">
              <a:latin typeface="微软雅黑" pitchFamily="34" charset="-122"/>
              <a:ea typeface="微软雅黑" pitchFamily="34" charset="-122"/>
            </a:endParaRPr>
          </a:p>
          <a:p>
            <a:pPr marL="179388" lvl="1" indent="195263"/>
            <a:r>
              <a:rPr lang="en-US" altLang="zh-CN" sz="2400" b="0" dirty="0" smtClean="0">
                <a:latin typeface="微软雅黑" pitchFamily="34" charset="-122"/>
                <a:ea typeface="微软雅黑" pitchFamily="34" charset="-122"/>
              </a:rPr>
              <a:t>                  </a:t>
            </a:r>
            <a:r>
              <a:rPr lang="zh-CN" altLang="en-US" sz="2400" b="0" dirty="0" smtClean="0">
                <a:latin typeface="微软雅黑" pitchFamily="34" charset="-122"/>
                <a:ea typeface="微软雅黑" pitchFamily="34" charset="-122"/>
              </a:rPr>
              <a:t>切</a:t>
            </a:r>
            <a:r>
              <a:rPr lang="zh-CN" altLang="en-US" sz="2400" b="0" dirty="0">
                <a:latin typeface="微软雅黑" pitchFamily="34" charset="-122"/>
                <a:ea typeface="微软雅黑" pitchFamily="34" charset="-122"/>
              </a:rPr>
              <a:t>费用总和</a:t>
            </a:r>
            <a:r>
              <a:rPr lang="zh-CN" altLang="en-US" sz="2400" b="0" dirty="0" smtClean="0">
                <a:latin typeface="微软雅黑" pitchFamily="34" charset="-122"/>
                <a:ea typeface="微软雅黑" pitchFamily="34" charset="-122"/>
              </a:rPr>
              <a:t>。</a:t>
            </a:r>
            <a:endParaRPr lang="en-US" altLang="zh-CN" sz="2400"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29028" name="组合 4"/>
          <p:cNvGrpSpPr>
            <a:grpSpLocks/>
          </p:cNvGrpSpPr>
          <p:nvPr/>
        </p:nvGrpSpPr>
        <p:grpSpPr bwMode="auto">
          <a:xfrm>
            <a:off x="685800" y="422275"/>
            <a:ext cx="5273675" cy="642938"/>
            <a:chOff x="632383" y="422260"/>
            <a:chExt cx="4868311" cy="642941"/>
          </a:xfrm>
        </p:grpSpPr>
        <p:pic>
          <p:nvPicPr>
            <p:cNvPr id="12903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2903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9029"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pic>
        <p:nvPicPr>
          <p:cNvPr id="157697" name="Picture 1" descr="C:\Program Files (x86)\Microsoft Office\MEDIA\CAGCAT10\j0285360.wmf"/>
          <p:cNvPicPr>
            <a:picLocks noChangeAspect="1" noChangeArrowheads="1"/>
          </p:cNvPicPr>
          <p:nvPr/>
        </p:nvPicPr>
        <p:blipFill>
          <a:blip r:embed="rId3"/>
          <a:srcRect/>
          <a:stretch>
            <a:fillRect/>
          </a:stretch>
        </p:blipFill>
        <p:spPr bwMode="auto">
          <a:xfrm>
            <a:off x="7667644" y="4714884"/>
            <a:ext cx="1643074" cy="1817827"/>
          </a:xfrm>
          <a:prstGeom prst="rect">
            <a:avLst/>
          </a:prstGeom>
          <a:noFill/>
        </p:spPr>
      </p:pic>
      <p:sp>
        <p:nvSpPr>
          <p:cNvPr id="12" name="矩形 11"/>
          <p:cNvSpPr/>
          <p:nvPr/>
        </p:nvSpPr>
        <p:spPr>
          <a:xfrm>
            <a:off x="809596" y="4857760"/>
            <a:ext cx="6143668" cy="1569660"/>
          </a:xfrm>
          <a:prstGeom prst="rect">
            <a:avLst/>
          </a:prstGeom>
        </p:spPr>
        <p:txBody>
          <a:bodyPr wrap="square">
            <a:spAutoFit/>
          </a:bodyPr>
          <a:lstStyle/>
          <a:p>
            <a:pPr marL="179388" lvl="1" indent="195263"/>
            <a:r>
              <a:rPr lang="zh-CN" altLang="en-US" sz="2400" b="0" dirty="0" smtClean="0">
                <a:latin typeface="微软雅黑" pitchFamily="34" charset="-122"/>
                <a:ea typeface="微软雅黑" pitchFamily="34" charset="-122"/>
              </a:rPr>
              <a:t>此外，还要包括社会环境成本，是指为了建设项目与所建地区的社会环境相协调、融合，而在工程实施和运营过程中所采取的或被要求采取的措施的成本。</a:t>
            </a:r>
            <a:endParaRPr lang="zh-CN" altLang="en-US" sz="2400" b="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380968" y="1785926"/>
            <a:ext cx="9363107" cy="4893647"/>
          </a:xfrm>
          <a:prstGeom prst="rect">
            <a:avLst/>
          </a:prstGeom>
          <a:noFill/>
          <a:ln w="9525">
            <a:noFill/>
            <a:miter lim="800000"/>
            <a:headEnd/>
            <a:tailEnd/>
          </a:ln>
        </p:spPr>
        <p:txBody>
          <a:bodyPr wrap="square">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a:p>
            <a:pPr marL="179388" lvl="1"/>
            <a:r>
              <a:rPr kumimoji="0" lang="zh-CN" altLang="en-US" sz="2400" b="0" dirty="0" smtClean="0">
                <a:latin typeface="微软雅黑" pitchFamily="34" charset="-122"/>
                <a:ea typeface="微软雅黑" pitchFamily="34" charset="-122"/>
              </a:rPr>
              <a:t>       全</a:t>
            </a:r>
            <a:r>
              <a:rPr kumimoji="0" lang="zh-CN" altLang="en-US" sz="2400" b="0" dirty="0">
                <a:latin typeface="微软雅黑" pitchFamily="34" charset="-122"/>
                <a:ea typeface="微软雅黑" pitchFamily="34" charset="-122"/>
              </a:rPr>
              <a:t>寿命期造价管理是指对建设工程项目的策划决策、建设实施、运营维护阶段的所有成本进行的全面分析和管理。</a:t>
            </a:r>
            <a:endParaRPr kumimoji="0" lang="en-US" altLang="zh-CN" sz="2400" b="0" dirty="0">
              <a:latin typeface="微软雅黑" pitchFamily="34" charset="-122"/>
              <a:ea typeface="微软雅黑" pitchFamily="34" charset="-122"/>
            </a:endParaRPr>
          </a:p>
          <a:p>
            <a:pPr marL="179388" lvl="1"/>
            <a:r>
              <a:rPr kumimoji="0" lang="zh-CN" altLang="en-US" sz="2400" b="0" dirty="0" smtClean="0">
                <a:latin typeface="微软雅黑" pitchFamily="34" charset="-122"/>
                <a:ea typeface="微软雅黑" pitchFamily="34" charset="-122"/>
              </a:rPr>
              <a:t>       全</a:t>
            </a:r>
            <a:r>
              <a:rPr kumimoji="0" lang="zh-CN" altLang="en-US" sz="2400" b="0" dirty="0">
                <a:latin typeface="微软雅黑" pitchFamily="34" charset="-122"/>
                <a:ea typeface="微软雅黑" pitchFamily="34" charset="-122"/>
              </a:rPr>
              <a:t>寿命期造价管理主要作为一种实现建设工程全寿命期成本</a:t>
            </a:r>
            <a:r>
              <a:rPr kumimoji="0" lang="zh-CN" altLang="en-US" sz="2400" b="0" dirty="0">
                <a:solidFill>
                  <a:srgbClr val="FF0000"/>
                </a:solidFill>
                <a:latin typeface="微软雅黑" pitchFamily="34" charset="-122"/>
                <a:ea typeface="微软雅黑" pitchFamily="34" charset="-122"/>
              </a:rPr>
              <a:t>（造价）最小化的指导思想，指导投资决策、方案的选择、施工成本的控制。</a:t>
            </a:r>
            <a:endParaRPr kumimoji="0" lang="en-US" altLang="zh-CN" sz="2400" b="0" dirty="0">
              <a:solidFill>
                <a:srgbClr val="FF0000"/>
              </a:solidFill>
              <a:latin typeface="微软雅黑" pitchFamily="34" charset="-122"/>
              <a:ea typeface="微软雅黑" pitchFamily="34" charset="-122"/>
            </a:endParaRPr>
          </a:p>
          <a:p>
            <a:pPr marL="179388" lvl="1"/>
            <a:r>
              <a:rPr kumimoji="0" lang="zh-CN" altLang="en-US" sz="2400" b="0" dirty="0" smtClean="0">
                <a:latin typeface="微软雅黑" pitchFamily="34" charset="-122"/>
                <a:ea typeface="微软雅黑" pitchFamily="34" charset="-122"/>
              </a:rPr>
              <a:t>       在</a:t>
            </a:r>
            <a:r>
              <a:rPr kumimoji="0" lang="zh-CN" altLang="en-US" sz="2400" b="0" dirty="0">
                <a:latin typeface="微软雅黑" pitchFamily="34" charset="-122"/>
                <a:ea typeface="微软雅黑" pitchFamily="34" charset="-122"/>
              </a:rPr>
              <a:t>建设工程全面造价管理体系中，全寿命期造价管理要求各方管理主体在建设工程全过程的各个阶段都要从全寿命期角度出发，对造价、质量、工期、安全、环境、技术进步等要素进行</a:t>
            </a:r>
            <a:r>
              <a:rPr kumimoji="0" lang="zh-CN" altLang="en-US" sz="2400" b="0" dirty="0">
                <a:solidFill>
                  <a:srgbClr val="FF0000"/>
                </a:solidFill>
                <a:latin typeface="微软雅黑" pitchFamily="34" charset="-122"/>
                <a:ea typeface="微软雅黑" pitchFamily="34" charset="-122"/>
              </a:rPr>
              <a:t>集成管理</a:t>
            </a:r>
            <a:r>
              <a:rPr kumimoji="0" lang="zh-CN" altLang="en-US" sz="2400" b="0" dirty="0">
                <a:latin typeface="微软雅黑" pitchFamily="34" charset="-122"/>
                <a:ea typeface="微软雅黑" pitchFamily="34" charset="-122"/>
              </a:rPr>
              <a:t>。</a:t>
            </a:r>
          </a:p>
          <a:p>
            <a:pPr marL="179388" lvl="1"/>
            <a:r>
              <a:rPr kumimoji="0" lang="zh-CN" altLang="en-US" sz="2400" b="0" dirty="0" smtClean="0">
                <a:latin typeface="微软雅黑" pitchFamily="34" charset="-122"/>
                <a:ea typeface="微软雅黑" pitchFamily="34" charset="-122"/>
              </a:rPr>
              <a:t>       但是</a:t>
            </a:r>
            <a:r>
              <a:rPr kumimoji="0" lang="zh-CN" altLang="en-US" sz="2400" b="0" dirty="0">
                <a:latin typeface="微软雅黑" pitchFamily="34" charset="-122"/>
                <a:ea typeface="微软雅黑" pitchFamily="34" charset="-122"/>
              </a:rPr>
              <a:t>因项目运营阶段的成本、费用等因素较多，且难以预测，其模型的建立是十分困难的，因此</a:t>
            </a:r>
            <a:r>
              <a:rPr kumimoji="0" lang="zh-CN" altLang="en-US" sz="2400" b="0" dirty="0">
                <a:solidFill>
                  <a:srgbClr val="FF0000"/>
                </a:solidFill>
                <a:latin typeface="微软雅黑" pitchFamily="34" charset="-122"/>
                <a:ea typeface="微软雅黑" pitchFamily="34" charset="-122"/>
              </a:rPr>
              <a:t>应有选择地开展。</a:t>
            </a:r>
            <a:endParaRPr lang="zh-CN" altLang="en-US"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0052" name="组合 4"/>
          <p:cNvGrpSpPr>
            <a:grpSpLocks/>
          </p:cNvGrpSpPr>
          <p:nvPr/>
        </p:nvGrpSpPr>
        <p:grpSpPr bwMode="auto">
          <a:xfrm>
            <a:off x="685800" y="422275"/>
            <a:ext cx="5273675" cy="642938"/>
            <a:chOff x="632383" y="422260"/>
            <a:chExt cx="4868311" cy="642941"/>
          </a:xfrm>
        </p:grpSpPr>
        <p:pic>
          <p:nvPicPr>
            <p:cNvPr id="130061"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006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30053"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30054" name="TextBox 11"/>
          <p:cNvSpPr txBox="1">
            <a:spLocks noChangeArrowheads="1"/>
          </p:cNvSpPr>
          <p:nvPr/>
        </p:nvSpPr>
        <p:spPr bwMode="auto">
          <a:xfrm>
            <a:off x="381000" y="1214438"/>
            <a:ext cx="5004048" cy="461665"/>
          </a:xfrm>
          <a:prstGeom prst="rect">
            <a:avLst/>
          </a:prstGeom>
          <a:noFill/>
          <a:ln w="9525">
            <a:noFill/>
            <a:miter lim="800000"/>
            <a:headEnd/>
            <a:tailEnd/>
          </a:ln>
        </p:spPr>
        <p:txBody>
          <a:bodyPr wrap="square">
            <a:spAutoFit/>
          </a:bodyPr>
          <a:lstStyle/>
          <a:p>
            <a:r>
              <a:rPr lang="zh-CN" altLang="en-US" sz="2400" dirty="0" smtClean="0"/>
              <a:t>（四）</a:t>
            </a:r>
            <a:r>
              <a:rPr lang="zh-CN" altLang="en-US" sz="2400" dirty="0"/>
              <a:t>发展</a:t>
            </a:r>
            <a:r>
              <a:rPr lang="zh-CN" altLang="en-US" sz="2400" dirty="0" smtClean="0"/>
              <a:t>方向</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微观层面</a:t>
            </a:r>
          </a:p>
        </p:txBody>
      </p:sp>
      <p:pic>
        <p:nvPicPr>
          <p:cNvPr id="156673" name="Picture 1" descr="C:\Program Files (x86)\Microsoft Office\MEDIA\OFFICE12\Bullets\BD10263_.gif"/>
          <p:cNvPicPr>
            <a:picLocks noChangeAspect="1" noChangeArrowheads="1"/>
          </p:cNvPicPr>
          <p:nvPr/>
        </p:nvPicPr>
        <p:blipFill>
          <a:blip r:embed="rId3"/>
          <a:srcRect/>
          <a:stretch>
            <a:fillRect/>
          </a:stretch>
        </p:blipFill>
        <p:spPr bwMode="auto">
          <a:xfrm>
            <a:off x="881034" y="2357430"/>
            <a:ext cx="285752" cy="285752"/>
          </a:xfrm>
          <a:prstGeom prst="rect">
            <a:avLst/>
          </a:prstGeom>
          <a:noFill/>
        </p:spPr>
      </p:pic>
      <p:pic>
        <p:nvPicPr>
          <p:cNvPr id="13" name="Picture 1" descr="C:\Program Files (x86)\Microsoft Office\MEDIA\OFFICE12\Bullets\BD10263_.gif"/>
          <p:cNvPicPr>
            <a:picLocks noChangeAspect="1" noChangeArrowheads="1"/>
          </p:cNvPicPr>
          <p:nvPr/>
        </p:nvPicPr>
        <p:blipFill>
          <a:blip r:embed="rId3"/>
          <a:srcRect/>
          <a:stretch>
            <a:fillRect/>
          </a:stretch>
        </p:blipFill>
        <p:spPr bwMode="auto">
          <a:xfrm>
            <a:off x="881034" y="3286124"/>
            <a:ext cx="285752" cy="285752"/>
          </a:xfrm>
          <a:prstGeom prst="rect">
            <a:avLst/>
          </a:prstGeom>
          <a:noFill/>
        </p:spPr>
      </p:pic>
      <p:pic>
        <p:nvPicPr>
          <p:cNvPr id="14" name="Picture 1" descr="C:\Program Files (x86)\Microsoft Office\MEDIA\OFFICE12\Bullets\BD10263_.gif"/>
          <p:cNvPicPr>
            <a:picLocks noChangeAspect="1" noChangeArrowheads="1"/>
          </p:cNvPicPr>
          <p:nvPr/>
        </p:nvPicPr>
        <p:blipFill>
          <a:blip r:embed="rId3"/>
          <a:srcRect/>
          <a:stretch>
            <a:fillRect/>
          </a:stretch>
        </p:blipFill>
        <p:spPr bwMode="auto">
          <a:xfrm>
            <a:off x="881034" y="4572008"/>
            <a:ext cx="285752" cy="285752"/>
          </a:xfrm>
          <a:prstGeom prst="rect">
            <a:avLst/>
          </a:prstGeom>
          <a:noFill/>
        </p:spPr>
      </p:pic>
      <p:pic>
        <p:nvPicPr>
          <p:cNvPr id="15" name="Picture 1" descr="C:\Program Files (x86)\Microsoft Office\MEDIA\OFFICE12\Bullets\BD10263_.gif"/>
          <p:cNvPicPr>
            <a:picLocks noChangeAspect="1" noChangeArrowheads="1"/>
          </p:cNvPicPr>
          <p:nvPr/>
        </p:nvPicPr>
        <p:blipFill>
          <a:blip r:embed="rId3"/>
          <a:srcRect/>
          <a:stretch>
            <a:fillRect/>
          </a:stretch>
        </p:blipFill>
        <p:spPr bwMode="auto">
          <a:xfrm>
            <a:off x="809596" y="5857892"/>
            <a:ext cx="285752" cy="285752"/>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2100" name="组合 4"/>
          <p:cNvGrpSpPr>
            <a:grpSpLocks/>
          </p:cNvGrpSpPr>
          <p:nvPr/>
        </p:nvGrpSpPr>
        <p:grpSpPr bwMode="auto">
          <a:xfrm>
            <a:off x="685800" y="422275"/>
            <a:ext cx="5273675" cy="642938"/>
            <a:chOff x="632383" y="422260"/>
            <a:chExt cx="4868311" cy="642941"/>
          </a:xfrm>
        </p:grpSpPr>
        <p:pic>
          <p:nvPicPr>
            <p:cNvPr id="132103"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210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132102" name="Picture 2" descr="http://pic19.nipic.com/20120309/2457387_134133679000_2.jpg"/>
          <p:cNvPicPr>
            <a:picLocks noChangeAspect="1" noChangeArrowheads="1"/>
          </p:cNvPicPr>
          <p:nvPr/>
        </p:nvPicPr>
        <p:blipFill>
          <a:blip r:embed="rId3"/>
          <a:srcRect/>
          <a:stretch>
            <a:fillRect/>
          </a:stretch>
        </p:blipFill>
        <p:spPr bwMode="auto">
          <a:xfrm>
            <a:off x="776288" y="1989138"/>
            <a:ext cx="8353425" cy="4683125"/>
          </a:xfrm>
          <a:prstGeom prst="rect">
            <a:avLst/>
          </a:prstGeom>
          <a:noFill/>
          <a:ln w="9525">
            <a:noFill/>
            <a:miter lim="800000"/>
            <a:headEnd/>
            <a:tailEnd/>
          </a:ln>
        </p:spPr>
      </p:pic>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4"/>
          <p:cNvSpPr txBox="1">
            <a:spLocks noChangeArrowheads="1"/>
          </p:cNvSpPr>
          <p:nvPr/>
        </p:nvSpPr>
        <p:spPr bwMode="auto">
          <a:xfrm>
            <a:off x="666750" y="1357313"/>
            <a:ext cx="9048750" cy="1016000"/>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第二阶段：改革初期阶段（</a:t>
            </a:r>
            <a:r>
              <a:rPr lang="en-US" altLang="zh-CN" sz="2400">
                <a:solidFill>
                  <a:srgbClr val="FF0000"/>
                </a:solidFill>
                <a:latin typeface="微软雅黑" pitchFamily="34" charset="-122"/>
                <a:ea typeface="微软雅黑" pitchFamily="34" charset="-122"/>
              </a:rPr>
              <a:t>1985</a:t>
            </a:r>
            <a:r>
              <a:rPr lang="zh-CN" altLang="en-US" sz="2400">
                <a:solidFill>
                  <a:srgbClr val="FF0000"/>
                </a:solidFill>
                <a:latin typeface="微软雅黑" pitchFamily="34" charset="-122"/>
                <a:ea typeface="微软雅黑" pitchFamily="34" charset="-122"/>
              </a:rPr>
              <a:t>年</a:t>
            </a:r>
            <a:r>
              <a:rPr lang="en-US" altLang="zh-CN" sz="2400">
                <a:solidFill>
                  <a:srgbClr val="FF0000"/>
                </a:solidFill>
                <a:latin typeface="微软雅黑" pitchFamily="34" charset="-122"/>
                <a:ea typeface="微软雅黑" pitchFamily="34" charset="-122"/>
              </a:rPr>
              <a:t>-2003</a:t>
            </a:r>
            <a:r>
              <a:rPr lang="zh-CN" altLang="en-US" sz="2400">
                <a:solidFill>
                  <a:srgbClr val="FF0000"/>
                </a:solidFill>
                <a:latin typeface="微软雅黑" pitchFamily="34" charset="-122"/>
                <a:ea typeface="微软雅黑" pitchFamily="34" charset="-122"/>
              </a:rPr>
              <a:t>年）</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政府指导价</a:t>
            </a:r>
          </a:p>
          <a:p>
            <a:endParaRPr lang="en-US" altLang="zh-CN" sz="2400" b="0">
              <a:latin typeface="微软雅黑" pitchFamily="34" charset="-122"/>
              <a:ea typeface="微软雅黑" pitchFamily="34" charset="-122"/>
            </a:endParaRPr>
          </a:p>
        </p:txBody>
      </p:sp>
      <p:grpSp>
        <p:nvGrpSpPr>
          <p:cNvPr id="75779" name="组合 4"/>
          <p:cNvGrpSpPr>
            <a:grpSpLocks/>
          </p:cNvGrpSpPr>
          <p:nvPr/>
        </p:nvGrpSpPr>
        <p:grpSpPr bwMode="auto">
          <a:xfrm>
            <a:off x="685800" y="422275"/>
            <a:ext cx="5273675" cy="642938"/>
            <a:chOff x="632383" y="422260"/>
            <a:chExt cx="4868311" cy="642941"/>
          </a:xfrm>
        </p:grpSpPr>
        <p:pic>
          <p:nvPicPr>
            <p:cNvPr id="75789"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5790"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5780" name="组合 10"/>
          <p:cNvGrpSpPr>
            <a:grpSpLocks/>
          </p:cNvGrpSpPr>
          <p:nvPr/>
        </p:nvGrpSpPr>
        <p:grpSpPr bwMode="auto">
          <a:xfrm>
            <a:off x="6321152" y="500063"/>
            <a:ext cx="3203848" cy="515937"/>
            <a:chOff x="686109" y="65592"/>
            <a:chExt cx="5281919" cy="515869"/>
          </a:xfrm>
        </p:grpSpPr>
        <p:sp>
          <p:nvSpPr>
            <p:cNvPr id="12" name="同侧圆角矩形 1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3" name="同侧圆角矩形 4"/>
            <p:cNvSpPr/>
            <p:nvPr/>
          </p:nvSpPr>
          <p:spPr>
            <a:xfrm>
              <a:off x="686109" y="65592"/>
              <a:ext cx="5256736"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graphicFrame>
        <p:nvGraphicFramePr>
          <p:cNvPr id="14" name="图示 13"/>
          <p:cNvGraphicFramePr/>
          <p:nvPr/>
        </p:nvGraphicFramePr>
        <p:xfrm>
          <a:off x="1238224" y="2285992"/>
          <a:ext cx="7215238"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图示 18"/>
          <p:cNvGraphicFramePr/>
          <p:nvPr>
            <p:extLst>
              <p:ext uri="{D42A27DB-BD31-4B8C-83A1-F6EECF244321}">
                <p14:modId xmlns:p14="http://schemas.microsoft.com/office/powerpoint/2010/main" val="469854814"/>
              </p:ext>
            </p:extLst>
          </p:nvPr>
        </p:nvGraphicFramePr>
        <p:xfrm>
          <a:off x="309530" y="2143116"/>
          <a:ext cx="9358378" cy="4714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a:t>
            </a:r>
            <a:r>
              <a:rPr lang="zh-CN" altLang="en-US" sz="2400" b="0" dirty="0">
                <a:solidFill>
                  <a:srgbClr val="FF0000"/>
                </a:solidFill>
                <a:latin typeface="微软雅黑" pitchFamily="34" charset="-122"/>
                <a:ea typeface="微软雅黑" pitchFamily="34" charset="-122"/>
              </a:rPr>
              <a:t>有选择地开展全寿命期造价管理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3124" name="组合 4"/>
          <p:cNvGrpSpPr>
            <a:grpSpLocks/>
          </p:cNvGrpSpPr>
          <p:nvPr/>
        </p:nvGrpSpPr>
        <p:grpSpPr bwMode="auto">
          <a:xfrm>
            <a:off x="685800" y="422275"/>
            <a:ext cx="5273675" cy="642938"/>
            <a:chOff x="632383" y="422260"/>
            <a:chExt cx="4868311" cy="642941"/>
          </a:xfrm>
        </p:grpSpPr>
        <p:pic>
          <p:nvPicPr>
            <p:cNvPr id="133127"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3128"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3126" name="矩形 1"/>
          <p:cNvSpPr>
            <a:spLocks noChangeArrowheads="1"/>
          </p:cNvSpPr>
          <p:nvPr/>
        </p:nvSpPr>
        <p:spPr bwMode="auto">
          <a:xfrm>
            <a:off x="685800" y="1989138"/>
            <a:ext cx="8659813" cy="4401205"/>
          </a:xfrm>
          <a:prstGeom prst="rect">
            <a:avLst/>
          </a:prstGeom>
          <a:noFill/>
          <a:ln w="9525">
            <a:noFill/>
            <a:miter lim="800000"/>
            <a:headEnd/>
            <a:tailEnd/>
          </a:ln>
        </p:spPr>
        <p:txBody>
          <a:bodyPr>
            <a:spAutoFit/>
          </a:bodyPr>
          <a:lstStyle/>
          <a:p>
            <a:r>
              <a:rPr lang="zh-CN" altLang="en-US" b="0" dirty="0">
                <a:latin typeface="微软雅黑" pitchFamily="34" charset="-122"/>
                <a:ea typeface="微软雅黑" pitchFamily="34" charset="-122"/>
              </a:rPr>
              <a:t>鸟巢的基本资料</a:t>
            </a:r>
          </a:p>
          <a:p>
            <a:r>
              <a:rPr lang="zh-CN" altLang="en-US" b="0" dirty="0">
                <a:latin typeface="微软雅黑" pitchFamily="34" charset="-122"/>
                <a:ea typeface="微软雅黑" pitchFamily="34" charset="-122"/>
              </a:rPr>
              <a:t>●功能：承担重大体育比赛、各类常规赛事以及演出等非竞赛项目</a:t>
            </a:r>
          </a:p>
          <a:p>
            <a:r>
              <a:rPr lang="zh-CN" altLang="en-US" b="0" dirty="0">
                <a:latin typeface="微软雅黑" pitchFamily="34" charset="-122"/>
                <a:ea typeface="微软雅黑" pitchFamily="34" charset="-122"/>
              </a:rPr>
              <a:t>●设计使用年限为</a:t>
            </a:r>
            <a:r>
              <a:rPr lang="en-US" altLang="zh-CN" b="0" dirty="0">
                <a:latin typeface="微软雅黑" pitchFamily="34" charset="-122"/>
                <a:ea typeface="微软雅黑" pitchFamily="34" charset="-122"/>
              </a:rPr>
              <a:t>100</a:t>
            </a:r>
            <a:r>
              <a:rPr lang="zh-CN" altLang="en-US" b="0" dirty="0">
                <a:latin typeface="微软雅黑" pitchFamily="34" charset="-122"/>
                <a:ea typeface="微软雅黑" pitchFamily="34" charset="-122"/>
              </a:rPr>
              <a:t>年                            </a:t>
            </a:r>
            <a:r>
              <a:rPr lang="zh-CN" altLang="en-US" b="0" dirty="0" smtClean="0">
                <a:latin typeface="微软雅黑" pitchFamily="34" charset="-122"/>
                <a:ea typeface="微软雅黑" pitchFamily="34" charset="-122"/>
              </a:rPr>
              <a:t>●</a:t>
            </a:r>
            <a:r>
              <a:rPr lang="zh-CN" altLang="en-US" b="0" dirty="0">
                <a:latin typeface="微软雅黑" pitchFamily="34" charset="-122"/>
                <a:ea typeface="微软雅黑" pitchFamily="34" charset="-122"/>
              </a:rPr>
              <a:t>耐火等级为一级、抗震烈度</a:t>
            </a:r>
            <a:r>
              <a:rPr lang="en-US" altLang="zh-CN" b="0" dirty="0">
                <a:latin typeface="微软雅黑" pitchFamily="34" charset="-122"/>
                <a:ea typeface="微软雅黑" pitchFamily="34" charset="-122"/>
              </a:rPr>
              <a:t>8</a:t>
            </a:r>
            <a:r>
              <a:rPr lang="zh-CN" altLang="en-US" b="0" dirty="0">
                <a:latin typeface="微软雅黑" pitchFamily="34" charset="-122"/>
                <a:ea typeface="微软雅黑" pitchFamily="34" charset="-122"/>
              </a:rPr>
              <a:t>度</a:t>
            </a:r>
            <a:endParaRPr lang="en-US" altLang="zh-CN" b="0" dirty="0">
              <a:latin typeface="微软雅黑" pitchFamily="34" charset="-122"/>
              <a:ea typeface="微软雅黑" pitchFamily="34" charset="-122"/>
            </a:endParaRPr>
          </a:p>
          <a:p>
            <a:r>
              <a:rPr lang="zh-CN" altLang="en-US" b="0" dirty="0">
                <a:solidFill>
                  <a:srgbClr val="FF0000"/>
                </a:solidFill>
                <a:latin typeface="微软雅黑" pitchFamily="34" charset="-122"/>
                <a:ea typeface="微软雅黑" pitchFamily="34" charset="-122"/>
              </a:rPr>
              <a:t>●建筑面积：</a:t>
            </a:r>
            <a:r>
              <a:rPr lang="en-US" altLang="zh-CN" b="0" dirty="0">
                <a:solidFill>
                  <a:srgbClr val="FF0000"/>
                </a:solidFill>
                <a:latin typeface="微软雅黑" pitchFamily="34" charset="-122"/>
                <a:ea typeface="微软雅黑" pitchFamily="34" charset="-122"/>
              </a:rPr>
              <a:t>25.8</a:t>
            </a:r>
            <a:r>
              <a:rPr lang="zh-CN" altLang="en-US" b="0" dirty="0">
                <a:solidFill>
                  <a:srgbClr val="FF0000"/>
                </a:solidFill>
                <a:latin typeface="微软雅黑" pitchFamily="34" charset="-122"/>
                <a:ea typeface="微软雅黑" pitchFamily="34" charset="-122"/>
              </a:rPr>
              <a:t>万平方米                        </a:t>
            </a:r>
            <a:r>
              <a:rPr lang="zh-CN" altLang="en-US" b="0" dirty="0" smtClean="0">
                <a:latin typeface="微软雅黑" pitchFamily="34" charset="-122"/>
                <a:ea typeface="微软雅黑" pitchFamily="34" charset="-122"/>
              </a:rPr>
              <a:t>●</a:t>
            </a:r>
            <a:r>
              <a:rPr lang="zh-CN" altLang="en-US" b="0" dirty="0">
                <a:latin typeface="微软雅黑" pitchFamily="34" charset="-122"/>
                <a:ea typeface="微软雅黑" pitchFamily="34" charset="-122"/>
              </a:rPr>
              <a:t>占地：</a:t>
            </a:r>
            <a:r>
              <a:rPr lang="en-US" altLang="zh-CN" b="0" dirty="0">
                <a:latin typeface="微软雅黑" pitchFamily="34" charset="-122"/>
                <a:ea typeface="微软雅黑" pitchFamily="34" charset="-122"/>
              </a:rPr>
              <a:t>20.4</a:t>
            </a:r>
            <a:r>
              <a:rPr lang="zh-CN" altLang="en-US" b="0" dirty="0">
                <a:latin typeface="微软雅黑" pitchFamily="34" charset="-122"/>
                <a:ea typeface="微软雅黑" pitchFamily="34" charset="-122"/>
              </a:rPr>
              <a:t>公顷</a:t>
            </a:r>
          </a:p>
          <a:p>
            <a:r>
              <a:rPr lang="zh-CN" altLang="en-US" b="0" dirty="0">
                <a:latin typeface="微软雅黑" pitchFamily="34" charset="-122"/>
                <a:ea typeface="微软雅黑" pitchFamily="34" charset="-122"/>
              </a:rPr>
              <a:t>●地上高度：</a:t>
            </a:r>
            <a:r>
              <a:rPr lang="en-US" altLang="zh-CN" b="0" dirty="0">
                <a:latin typeface="微软雅黑" pitchFamily="34" charset="-122"/>
                <a:ea typeface="微软雅黑" pitchFamily="34" charset="-122"/>
              </a:rPr>
              <a:t>69.21</a:t>
            </a:r>
            <a:r>
              <a:rPr lang="zh-CN" altLang="en-US" b="0" dirty="0">
                <a:latin typeface="微软雅黑" pitchFamily="34" charset="-122"/>
                <a:ea typeface="微软雅黑" pitchFamily="34" charset="-122"/>
              </a:rPr>
              <a:t>米                                </a:t>
            </a:r>
            <a:r>
              <a:rPr lang="zh-CN" altLang="en-US" b="0" dirty="0" smtClean="0">
                <a:latin typeface="微软雅黑" pitchFamily="34" charset="-122"/>
                <a:ea typeface="微软雅黑" pitchFamily="34" charset="-122"/>
              </a:rPr>
              <a:t> ●</a:t>
            </a:r>
            <a:r>
              <a:rPr lang="zh-CN" altLang="en-US" b="0" dirty="0">
                <a:latin typeface="微软雅黑" pitchFamily="34" charset="-122"/>
                <a:ea typeface="微软雅黑" pitchFamily="34" charset="-122"/>
              </a:rPr>
              <a:t>总用钢量：约为</a:t>
            </a:r>
            <a:r>
              <a:rPr lang="en-US" altLang="zh-CN" b="0" dirty="0">
                <a:latin typeface="微软雅黑" pitchFamily="34" charset="-122"/>
                <a:ea typeface="微软雅黑" pitchFamily="34" charset="-122"/>
              </a:rPr>
              <a:t>11</a:t>
            </a:r>
            <a:r>
              <a:rPr lang="zh-CN" altLang="en-US" b="0" dirty="0">
                <a:latin typeface="微软雅黑" pitchFamily="34" charset="-122"/>
                <a:ea typeface="微软雅黑" pitchFamily="34" charset="-122"/>
              </a:rPr>
              <a:t>万吨</a:t>
            </a:r>
          </a:p>
          <a:p>
            <a:r>
              <a:rPr lang="zh-CN" altLang="en-US" b="0" dirty="0">
                <a:latin typeface="微软雅黑" pitchFamily="34" charset="-122"/>
                <a:ea typeface="微软雅黑" pitchFamily="34" charset="-122"/>
              </a:rPr>
              <a:t>●混凝土浇筑量：约</a:t>
            </a:r>
            <a:r>
              <a:rPr lang="en-US" altLang="zh-CN" b="0" dirty="0">
                <a:latin typeface="微软雅黑" pitchFamily="34" charset="-122"/>
                <a:ea typeface="微软雅黑" pitchFamily="34" charset="-122"/>
              </a:rPr>
              <a:t>18</a:t>
            </a:r>
            <a:r>
              <a:rPr lang="zh-CN" altLang="en-US" b="0" dirty="0">
                <a:latin typeface="微软雅黑" pitchFamily="34" charset="-122"/>
                <a:ea typeface="微软雅黑" pitchFamily="34" charset="-122"/>
              </a:rPr>
              <a:t>万立方米                </a:t>
            </a:r>
            <a:r>
              <a:rPr lang="zh-CN" altLang="en-US" b="0" dirty="0" smtClean="0">
                <a:latin typeface="微软雅黑" pitchFamily="34" charset="-122"/>
                <a:ea typeface="微软雅黑" pitchFamily="34" charset="-122"/>
              </a:rPr>
              <a:t> ●</a:t>
            </a:r>
            <a:r>
              <a:rPr lang="zh-CN" altLang="en-US" b="0" dirty="0">
                <a:latin typeface="微软雅黑" pitchFamily="34" charset="-122"/>
                <a:ea typeface="微软雅黑" pitchFamily="34" charset="-122"/>
              </a:rPr>
              <a:t>各类桩柱：</a:t>
            </a:r>
            <a:r>
              <a:rPr lang="en-US" altLang="zh-CN" b="0" dirty="0">
                <a:latin typeface="微软雅黑" pitchFamily="34" charset="-122"/>
                <a:ea typeface="微软雅黑" pitchFamily="34" charset="-122"/>
              </a:rPr>
              <a:t>3145</a:t>
            </a:r>
            <a:r>
              <a:rPr lang="zh-CN" altLang="en-US" b="0" dirty="0">
                <a:latin typeface="微软雅黑" pitchFamily="34" charset="-122"/>
                <a:ea typeface="微软雅黑" pitchFamily="34" charset="-122"/>
              </a:rPr>
              <a:t>根</a:t>
            </a:r>
          </a:p>
          <a:p>
            <a:r>
              <a:rPr lang="zh-CN" altLang="en-US" b="0" dirty="0">
                <a:latin typeface="微软雅黑" pitchFamily="34" charset="-122"/>
                <a:ea typeface="微软雅黑" pitchFamily="34" charset="-122"/>
              </a:rPr>
              <a:t>●土方挖运量：约</a:t>
            </a:r>
            <a:r>
              <a:rPr lang="en-US" altLang="zh-CN" b="0" dirty="0">
                <a:latin typeface="微软雅黑" pitchFamily="34" charset="-122"/>
                <a:ea typeface="微软雅黑" pitchFamily="34" charset="-122"/>
              </a:rPr>
              <a:t>28</a:t>
            </a:r>
            <a:r>
              <a:rPr lang="zh-CN" altLang="en-US" b="0" dirty="0">
                <a:latin typeface="微软雅黑" pitchFamily="34" charset="-122"/>
                <a:ea typeface="微软雅黑" pitchFamily="34" charset="-122"/>
              </a:rPr>
              <a:t>万立方米                    </a:t>
            </a:r>
            <a:r>
              <a:rPr lang="zh-CN" altLang="en-US" b="0" dirty="0" smtClean="0">
                <a:latin typeface="微软雅黑" pitchFamily="34" charset="-122"/>
                <a:ea typeface="微软雅黑" pitchFamily="34" charset="-122"/>
              </a:rPr>
              <a:t>●</a:t>
            </a:r>
            <a:r>
              <a:rPr lang="zh-CN" altLang="en-US" b="0" dirty="0">
                <a:latin typeface="微软雅黑" pitchFamily="34" charset="-122"/>
                <a:ea typeface="微软雅黑" pitchFamily="34" charset="-122"/>
              </a:rPr>
              <a:t>钢筋绑扎量：约</a:t>
            </a:r>
            <a:r>
              <a:rPr lang="en-US" altLang="zh-CN" b="0" dirty="0">
                <a:latin typeface="微软雅黑" pitchFamily="34" charset="-122"/>
                <a:ea typeface="微软雅黑" pitchFamily="34" charset="-122"/>
              </a:rPr>
              <a:t>5.2</a:t>
            </a:r>
            <a:r>
              <a:rPr lang="zh-CN" altLang="en-US" b="0" dirty="0">
                <a:latin typeface="微软雅黑" pitchFamily="34" charset="-122"/>
                <a:ea typeface="微软雅黑" pitchFamily="34" charset="-122"/>
              </a:rPr>
              <a:t>万吨</a:t>
            </a:r>
          </a:p>
          <a:p>
            <a:r>
              <a:rPr lang="zh-CN" altLang="en-US" b="0" dirty="0">
                <a:latin typeface="微软雅黑" pitchFamily="34" charset="-122"/>
                <a:ea typeface="微软雅黑" pitchFamily="34" charset="-122"/>
              </a:rPr>
              <a:t>●钢结构焊缝长度：近</a:t>
            </a:r>
            <a:r>
              <a:rPr lang="en-US" altLang="zh-CN" b="0" dirty="0">
                <a:latin typeface="微软雅黑" pitchFamily="34" charset="-122"/>
                <a:ea typeface="微软雅黑" pitchFamily="34" charset="-122"/>
              </a:rPr>
              <a:t>320</a:t>
            </a:r>
            <a:r>
              <a:rPr lang="zh-CN" altLang="en-US" b="0" dirty="0">
                <a:latin typeface="微软雅黑" pitchFamily="34" charset="-122"/>
                <a:ea typeface="微软雅黑" pitchFamily="34" charset="-122"/>
              </a:rPr>
              <a:t>公里                 </a:t>
            </a:r>
            <a:r>
              <a:rPr lang="zh-CN" altLang="en-US" b="0" dirty="0" smtClean="0">
                <a:latin typeface="微软雅黑" pitchFamily="34" charset="-122"/>
                <a:ea typeface="微软雅黑" pitchFamily="34" charset="-122"/>
              </a:rPr>
              <a:t> </a:t>
            </a:r>
            <a:r>
              <a:rPr lang="zh-CN" altLang="en-US" b="0" dirty="0">
                <a:solidFill>
                  <a:srgbClr val="FF0000"/>
                </a:solidFill>
                <a:latin typeface="微软雅黑" pitchFamily="34" charset="-122"/>
                <a:ea typeface="微软雅黑" pitchFamily="34" charset="-122"/>
              </a:rPr>
              <a:t>●概算总投资</a:t>
            </a:r>
            <a:r>
              <a:rPr lang="en-US" altLang="zh-CN" b="0" dirty="0">
                <a:solidFill>
                  <a:srgbClr val="FF0000"/>
                </a:solidFill>
                <a:latin typeface="微软雅黑" pitchFamily="34" charset="-122"/>
                <a:ea typeface="微软雅黑" pitchFamily="34" charset="-122"/>
              </a:rPr>
              <a:t>38.9</a:t>
            </a:r>
            <a:r>
              <a:rPr lang="zh-CN" altLang="en-US" b="0" dirty="0">
                <a:solidFill>
                  <a:srgbClr val="FF0000"/>
                </a:solidFill>
                <a:latin typeface="微软雅黑" pitchFamily="34" charset="-122"/>
                <a:ea typeface="微软雅黑" pitchFamily="34" charset="-122"/>
              </a:rPr>
              <a:t>亿元</a:t>
            </a:r>
          </a:p>
          <a:p>
            <a:r>
              <a:rPr lang="zh-CN" altLang="en-US" b="0" dirty="0">
                <a:latin typeface="微软雅黑" pitchFamily="34" charset="-122"/>
                <a:ea typeface="微软雅黑" pitchFamily="34" charset="-122"/>
              </a:rPr>
              <a:t>●鸟巢” 内外表面用透明</a:t>
            </a:r>
            <a:r>
              <a:rPr lang="en-US" altLang="zh-CN" b="0" dirty="0">
                <a:latin typeface="微软雅黑" pitchFamily="34" charset="-122"/>
                <a:ea typeface="微软雅黑" pitchFamily="34" charset="-122"/>
              </a:rPr>
              <a:t>ETFE(</a:t>
            </a:r>
            <a:r>
              <a:rPr lang="zh-CN" altLang="en-US" b="0" dirty="0">
                <a:latin typeface="微软雅黑" pitchFamily="34" charset="-122"/>
                <a:ea typeface="微软雅黑" pitchFamily="34" charset="-122"/>
              </a:rPr>
              <a:t>乙烯四氟乙烯聚合物）和</a:t>
            </a:r>
            <a:r>
              <a:rPr lang="en-US" altLang="zh-CN" b="0" dirty="0">
                <a:latin typeface="微软雅黑" pitchFamily="34" charset="-122"/>
                <a:ea typeface="微软雅黑" pitchFamily="34" charset="-122"/>
              </a:rPr>
              <a:t>PTFE(</a:t>
            </a:r>
            <a:r>
              <a:rPr lang="zh-CN" altLang="en-US" b="0" dirty="0">
                <a:latin typeface="微软雅黑" pitchFamily="34" charset="-122"/>
                <a:ea typeface="微软雅黑" pitchFamily="34" charset="-122"/>
              </a:rPr>
              <a:t>聚四氟乙烯）薄膜包覆，国内不能生产，进口价为</a:t>
            </a:r>
            <a:r>
              <a:rPr lang="en-US" altLang="zh-CN" b="0" dirty="0">
                <a:latin typeface="微软雅黑" pitchFamily="34" charset="-122"/>
                <a:ea typeface="微软雅黑" pitchFamily="34" charset="-122"/>
              </a:rPr>
              <a:t>2000</a:t>
            </a:r>
            <a:r>
              <a:rPr lang="zh-CN" altLang="en-US" b="0" dirty="0">
                <a:latin typeface="微软雅黑" pitchFamily="34" charset="-122"/>
                <a:ea typeface="微软雅黑" pitchFamily="34" charset="-122"/>
              </a:rPr>
              <a:t>元</a:t>
            </a:r>
            <a:r>
              <a:rPr lang="en-US" altLang="zh-CN" b="0" dirty="0">
                <a:latin typeface="微软雅黑" pitchFamily="34" charset="-122"/>
                <a:ea typeface="微软雅黑" pitchFamily="34" charset="-122"/>
              </a:rPr>
              <a:t>/</a:t>
            </a:r>
            <a:r>
              <a:rPr lang="zh-CN" altLang="en-US" b="0" dirty="0">
                <a:latin typeface="微软雅黑" pitchFamily="34" charset="-122"/>
                <a:ea typeface="微软雅黑" pitchFamily="34" charset="-122"/>
              </a:rPr>
              <a:t>ｍ</a:t>
            </a:r>
            <a:r>
              <a:rPr lang="en-US" altLang="zh-CN" b="0" dirty="0">
                <a:latin typeface="微软雅黑" pitchFamily="34" charset="-122"/>
                <a:ea typeface="微软雅黑" pitchFamily="34" charset="-122"/>
              </a:rPr>
              <a:t>2</a:t>
            </a:r>
            <a:r>
              <a:rPr lang="zh-CN" altLang="en-US" b="0" dirty="0">
                <a:latin typeface="微软雅黑" pitchFamily="34" charset="-122"/>
                <a:ea typeface="微软雅黑" pitchFamily="34" charset="-122"/>
              </a:rPr>
              <a:t>，耗资</a:t>
            </a:r>
            <a:r>
              <a:rPr lang="en-US" altLang="zh-CN" b="0" dirty="0">
                <a:latin typeface="微软雅黑" pitchFamily="34" charset="-122"/>
                <a:ea typeface="微软雅黑" pitchFamily="34" charset="-122"/>
              </a:rPr>
              <a:t>3</a:t>
            </a:r>
            <a:r>
              <a:rPr lang="zh-CN" altLang="en-US" b="0" dirty="0">
                <a:latin typeface="微软雅黑" pitchFamily="34" charset="-122"/>
                <a:ea typeface="微软雅黑" pitchFamily="34" charset="-122"/>
              </a:rPr>
              <a:t>～</a:t>
            </a:r>
            <a:r>
              <a:rPr lang="en-US" altLang="zh-CN" b="0" dirty="0">
                <a:latin typeface="微软雅黑" pitchFamily="34" charset="-122"/>
                <a:ea typeface="微软雅黑" pitchFamily="34" charset="-122"/>
              </a:rPr>
              <a:t>4</a:t>
            </a:r>
            <a:r>
              <a:rPr lang="zh-CN" altLang="en-US" b="0" dirty="0">
                <a:latin typeface="微软雅黑" pitchFamily="34" charset="-122"/>
                <a:ea typeface="微软雅黑" pitchFamily="34" charset="-122"/>
              </a:rPr>
              <a:t>亿元。</a:t>
            </a:r>
          </a:p>
        </p:txBody>
      </p:sp>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4148" name="组合 4"/>
          <p:cNvGrpSpPr>
            <a:grpSpLocks/>
          </p:cNvGrpSpPr>
          <p:nvPr/>
        </p:nvGrpSpPr>
        <p:grpSpPr bwMode="auto">
          <a:xfrm>
            <a:off x="685800" y="422275"/>
            <a:ext cx="5273675" cy="642938"/>
            <a:chOff x="632383" y="422260"/>
            <a:chExt cx="4868311" cy="642941"/>
          </a:xfrm>
        </p:grpSpPr>
        <p:pic>
          <p:nvPicPr>
            <p:cNvPr id="134151"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415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4150" name="矩形 1"/>
          <p:cNvSpPr>
            <a:spLocks noChangeArrowheads="1"/>
          </p:cNvSpPr>
          <p:nvPr/>
        </p:nvSpPr>
        <p:spPr bwMode="auto">
          <a:xfrm>
            <a:off x="685800" y="1989138"/>
            <a:ext cx="8659813" cy="4400550"/>
          </a:xfrm>
          <a:prstGeom prst="rect">
            <a:avLst/>
          </a:prstGeom>
          <a:noFill/>
          <a:ln w="9525">
            <a:noFill/>
            <a:miter lim="800000"/>
            <a:headEnd/>
            <a:tailEnd/>
          </a:ln>
        </p:spPr>
        <p:txBody>
          <a:bodyPr>
            <a:spAutoFit/>
          </a:bodyPr>
          <a:lstStyle/>
          <a:p>
            <a:r>
              <a:rPr lang="zh-CN" altLang="en-US" b="0">
                <a:latin typeface="微软雅黑" pitchFamily="34" charset="-122"/>
                <a:ea typeface="微软雅黑" pitchFamily="34" charset="-122"/>
              </a:rPr>
              <a:t>鸟巢的基本资料</a:t>
            </a:r>
          </a:p>
          <a:p>
            <a:r>
              <a:rPr lang="zh-CN" altLang="en-US" b="0">
                <a:latin typeface="微软雅黑" pitchFamily="34" charset="-122"/>
                <a:ea typeface="微软雅黑" pitchFamily="34" charset="-122"/>
              </a:rPr>
              <a:t>●经专家论证，将原设计方案中的可开启屋顶取消，开口扩大，优化设计后，降低工程造价约</a:t>
            </a:r>
            <a:r>
              <a:rPr lang="en-US" altLang="zh-CN" b="0">
                <a:latin typeface="微软雅黑" pitchFamily="34" charset="-122"/>
                <a:ea typeface="微软雅黑" pitchFamily="34" charset="-122"/>
              </a:rPr>
              <a:t>8</a:t>
            </a:r>
            <a:r>
              <a:rPr lang="zh-CN" altLang="en-US" b="0">
                <a:latin typeface="微软雅黑" pitchFamily="34" charset="-122"/>
                <a:ea typeface="微软雅黑" pitchFamily="34" charset="-122"/>
              </a:rPr>
              <a:t>亿元，调整后工程造价为</a:t>
            </a:r>
            <a:r>
              <a:rPr lang="en-US" altLang="zh-CN" b="0">
                <a:latin typeface="微软雅黑" pitchFamily="34" charset="-122"/>
                <a:ea typeface="微软雅黑" pitchFamily="34" charset="-122"/>
              </a:rPr>
              <a:t>31.5</a:t>
            </a:r>
            <a:r>
              <a:rPr lang="zh-CN" altLang="en-US" b="0">
                <a:latin typeface="微软雅黑" pitchFamily="34" charset="-122"/>
                <a:ea typeface="微软雅黑" pitchFamily="34" charset="-122"/>
              </a:rPr>
              <a:t>亿元。</a:t>
            </a:r>
            <a:r>
              <a:rPr lang="en-US" altLang="zh-CN" b="0">
                <a:latin typeface="微软雅黑" pitchFamily="34" charset="-122"/>
                <a:ea typeface="微软雅黑" pitchFamily="34" charset="-122"/>
              </a:rPr>
              <a:t> </a:t>
            </a:r>
          </a:p>
          <a:p>
            <a:r>
              <a:rPr lang="zh-CN" altLang="en-US" b="0">
                <a:latin typeface="微软雅黑" pitchFamily="34" charset="-122"/>
                <a:ea typeface="微软雅黑" pitchFamily="34" charset="-122"/>
              </a:rPr>
              <a:t>● </a:t>
            </a:r>
            <a:r>
              <a:rPr lang="en-US" altLang="zh-CN" b="0">
                <a:latin typeface="微软雅黑" pitchFamily="34" charset="-122"/>
                <a:ea typeface="微软雅黑" pitchFamily="34" charset="-122"/>
              </a:rPr>
              <a:t>2008</a:t>
            </a:r>
            <a:r>
              <a:rPr lang="zh-CN" altLang="en-US" b="0">
                <a:latin typeface="微软雅黑" pitchFamily="34" charset="-122"/>
                <a:ea typeface="微软雅黑" pitchFamily="34" charset="-122"/>
              </a:rPr>
              <a:t>年</a:t>
            </a:r>
            <a:r>
              <a:rPr lang="en-US" altLang="zh-CN" b="0">
                <a:latin typeface="微软雅黑" pitchFamily="34" charset="-122"/>
                <a:ea typeface="微软雅黑" pitchFamily="34" charset="-122"/>
              </a:rPr>
              <a:t>8</a:t>
            </a:r>
            <a:r>
              <a:rPr lang="zh-CN" altLang="en-US" b="0">
                <a:latin typeface="微软雅黑" pitchFamily="34" charset="-122"/>
                <a:ea typeface="微软雅黑" pitchFamily="34" charset="-122"/>
              </a:rPr>
              <a:t>月奥运会结束到</a:t>
            </a:r>
            <a:r>
              <a:rPr lang="en-US" altLang="zh-CN" b="0">
                <a:latin typeface="微软雅黑" pitchFamily="34" charset="-122"/>
                <a:ea typeface="微软雅黑" pitchFamily="34" charset="-122"/>
              </a:rPr>
              <a:t>2009</a:t>
            </a:r>
            <a:r>
              <a:rPr lang="zh-CN" altLang="en-US" b="0">
                <a:latin typeface="微软雅黑" pitchFamily="34" charset="-122"/>
                <a:ea typeface="微软雅黑" pitchFamily="34" charset="-122"/>
              </a:rPr>
              <a:t>年</a:t>
            </a:r>
            <a:r>
              <a:rPr lang="en-US" altLang="zh-CN" b="0">
                <a:latin typeface="微软雅黑" pitchFamily="34" charset="-122"/>
                <a:ea typeface="微软雅黑" pitchFamily="34" charset="-122"/>
              </a:rPr>
              <a:t>8</a:t>
            </a:r>
            <a:r>
              <a:rPr lang="zh-CN" altLang="en-US" b="0">
                <a:latin typeface="微软雅黑" pitchFamily="34" charset="-122"/>
                <a:ea typeface="微软雅黑" pitchFamily="34" charset="-122"/>
              </a:rPr>
              <a:t>月，仅举办过几次演唱会，主要收入是游客参观买票收入，年收入了</a:t>
            </a:r>
            <a:r>
              <a:rPr lang="en-US" altLang="zh-CN" b="0">
                <a:latin typeface="微软雅黑" pitchFamily="34" charset="-122"/>
                <a:ea typeface="微软雅黑" pitchFamily="34" charset="-122"/>
              </a:rPr>
              <a:t>3</a:t>
            </a:r>
            <a:r>
              <a:rPr lang="zh-CN" altLang="en-US" b="0">
                <a:latin typeface="微软雅黑" pitchFamily="34" charset="-122"/>
                <a:ea typeface="微软雅黑" pitchFamily="34" charset="-122"/>
              </a:rPr>
              <a:t>亿元，但是营运费用是多少不得而知。</a:t>
            </a:r>
          </a:p>
          <a:p>
            <a:r>
              <a:rPr lang="zh-CN" altLang="en-US" b="0">
                <a:latin typeface="微软雅黑" pitchFamily="34" charset="-122"/>
                <a:ea typeface="微软雅黑" pitchFamily="34" charset="-122"/>
              </a:rPr>
              <a:t>●由于北京地区存在“沙尘暴”和“酸雨”的气候环境，高科技的膜结构每年</a:t>
            </a:r>
            <a:r>
              <a:rPr lang="en-US" altLang="zh-CN" b="0">
                <a:latin typeface="微软雅黑" pitchFamily="34" charset="-122"/>
                <a:ea typeface="微软雅黑" pitchFamily="34" charset="-122"/>
              </a:rPr>
              <a:t>ETFE</a:t>
            </a:r>
            <a:r>
              <a:rPr lang="zh-CN" altLang="en-US" b="0">
                <a:latin typeface="微软雅黑" pitchFamily="34" charset="-122"/>
                <a:ea typeface="微软雅黑" pitchFamily="34" charset="-122"/>
              </a:rPr>
              <a:t>薄膜的折旧费就可能高达两三千万元；</a:t>
            </a:r>
            <a:r>
              <a:rPr lang="en-US" altLang="zh-CN" b="0">
                <a:latin typeface="微软雅黑" pitchFamily="34" charset="-122"/>
                <a:ea typeface="微软雅黑" pitchFamily="34" charset="-122"/>
              </a:rPr>
              <a:t>10</a:t>
            </a:r>
            <a:r>
              <a:rPr lang="zh-CN" altLang="en-US" b="0">
                <a:latin typeface="微软雅黑" pitchFamily="34" charset="-122"/>
                <a:ea typeface="微软雅黑" pitchFamily="34" charset="-122"/>
              </a:rPr>
              <a:t>年要维修一次，全部刷一遍涂料需要</a:t>
            </a:r>
            <a:r>
              <a:rPr lang="en-US" altLang="zh-CN" b="0">
                <a:latin typeface="微软雅黑" pitchFamily="34" charset="-122"/>
                <a:ea typeface="微软雅黑" pitchFamily="34" charset="-122"/>
              </a:rPr>
              <a:t>3</a:t>
            </a:r>
            <a:r>
              <a:rPr lang="zh-CN" altLang="en-US" b="0">
                <a:latin typeface="微软雅黑" pitchFamily="34" charset="-122"/>
                <a:ea typeface="微软雅黑" pitchFamily="34" charset="-122"/>
              </a:rPr>
              <a:t>亿元。</a:t>
            </a:r>
            <a:endParaRPr lang="en-US" altLang="zh-CN" b="0">
              <a:latin typeface="微软雅黑" pitchFamily="34" charset="-122"/>
              <a:ea typeface="微软雅黑" pitchFamily="34" charset="-122"/>
            </a:endParaRPr>
          </a:p>
          <a:p>
            <a:r>
              <a:rPr lang="zh-CN" altLang="en-US" b="0">
                <a:solidFill>
                  <a:srgbClr val="FF0000"/>
                </a:solidFill>
                <a:latin typeface="微软雅黑" pitchFamily="34" charset="-122"/>
                <a:ea typeface="微软雅黑" pitchFamily="34" charset="-122"/>
              </a:rPr>
              <a:t>●从项目全过程造价控制看，工程造价从</a:t>
            </a:r>
            <a:r>
              <a:rPr lang="en-US" altLang="zh-CN" b="0">
                <a:solidFill>
                  <a:srgbClr val="FF0000"/>
                </a:solidFill>
                <a:latin typeface="微软雅黑" pitchFamily="34" charset="-122"/>
                <a:ea typeface="微软雅黑" pitchFamily="34" charset="-122"/>
              </a:rPr>
              <a:t>38.9</a:t>
            </a:r>
            <a:r>
              <a:rPr lang="zh-CN" altLang="en-US" b="0">
                <a:solidFill>
                  <a:srgbClr val="FF0000"/>
                </a:solidFill>
                <a:latin typeface="微软雅黑" pitchFamily="34" charset="-122"/>
                <a:ea typeface="微软雅黑" pitchFamily="34" charset="-122"/>
              </a:rPr>
              <a:t>亿元降低到</a:t>
            </a:r>
            <a:r>
              <a:rPr lang="en-US" altLang="zh-CN" b="0">
                <a:solidFill>
                  <a:srgbClr val="FF0000"/>
                </a:solidFill>
                <a:latin typeface="微软雅黑" pitchFamily="34" charset="-122"/>
                <a:ea typeface="微软雅黑" pitchFamily="34" charset="-122"/>
              </a:rPr>
              <a:t>33</a:t>
            </a:r>
            <a:r>
              <a:rPr lang="zh-CN" altLang="en-US" b="0">
                <a:solidFill>
                  <a:srgbClr val="FF0000"/>
                </a:solidFill>
                <a:latin typeface="微软雅黑" pitchFamily="34" charset="-122"/>
                <a:ea typeface="微软雅黑" pitchFamily="34" charset="-122"/>
              </a:rPr>
              <a:t>亿元，应该说是非常成功的，但是从全生命周期看呢？这是典型的花纳税人的钱，办国家的形象上的事，没有很好考虑运营需要的。产生巨大的运营“黑洞”，给财政造成了较大负担。</a:t>
            </a:r>
          </a:p>
        </p:txBody>
      </p:sp>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smtClean="0">
                <a:solidFill>
                  <a:srgbClr val="FF0000"/>
                </a:solidFill>
                <a:latin typeface="微软雅黑" pitchFamily="34" charset="-122"/>
                <a:ea typeface="微软雅黑" pitchFamily="34" charset="-122"/>
              </a:rPr>
              <a:t>   3.</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5172" name="组合 4"/>
          <p:cNvGrpSpPr>
            <a:grpSpLocks/>
          </p:cNvGrpSpPr>
          <p:nvPr/>
        </p:nvGrpSpPr>
        <p:grpSpPr bwMode="auto">
          <a:xfrm>
            <a:off x="685800" y="422275"/>
            <a:ext cx="5273675" cy="642938"/>
            <a:chOff x="632383" y="422260"/>
            <a:chExt cx="4868311" cy="642941"/>
          </a:xfrm>
        </p:grpSpPr>
        <p:pic>
          <p:nvPicPr>
            <p:cNvPr id="13517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5176"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135174" name="Picture 2" descr="http://www.travelpics.cn/informations/yunnanese/m1508.jpg"/>
          <p:cNvPicPr>
            <a:picLocks noChangeAspect="1" noChangeArrowheads="1"/>
          </p:cNvPicPr>
          <p:nvPr/>
        </p:nvPicPr>
        <p:blipFill>
          <a:blip r:embed="rId3"/>
          <a:srcRect/>
          <a:stretch>
            <a:fillRect/>
          </a:stretch>
        </p:blipFill>
        <p:spPr bwMode="auto">
          <a:xfrm>
            <a:off x="569913" y="1855788"/>
            <a:ext cx="8766175" cy="4632325"/>
          </a:xfrm>
          <a:prstGeom prst="rect">
            <a:avLst/>
          </a:prstGeom>
          <a:noFill/>
          <a:ln w="9525">
            <a:noFill/>
            <a:miter lim="800000"/>
            <a:headEnd/>
            <a:tailEnd/>
          </a:ln>
        </p:spPr>
      </p:pic>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6196" name="组合 4"/>
          <p:cNvGrpSpPr>
            <a:grpSpLocks/>
          </p:cNvGrpSpPr>
          <p:nvPr/>
        </p:nvGrpSpPr>
        <p:grpSpPr bwMode="auto">
          <a:xfrm>
            <a:off x="685800" y="422275"/>
            <a:ext cx="5273675" cy="642938"/>
            <a:chOff x="632383" y="422260"/>
            <a:chExt cx="4868311" cy="642941"/>
          </a:xfrm>
        </p:grpSpPr>
        <p:pic>
          <p:nvPicPr>
            <p:cNvPr id="13619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6200"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6198" name="矩形 2"/>
          <p:cNvSpPr>
            <a:spLocks noChangeArrowheads="1"/>
          </p:cNvSpPr>
          <p:nvPr/>
        </p:nvSpPr>
        <p:spPr bwMode="auto">
          <a:xfrm>
            <a:off x="560388" y="1916113"/>
            <a:ext cx="8713787" cy="4248150"/>
          </a:xfrm>
          <a:prstGeom prst="rect">
            <a:avLst/>
          </a:prstGeom>
          <a:noFill/>
          <a:ln w="9525">
            <a:noFill/>
            <a:miter lim="800000"/>
            <a:headEnd/>
            <a:tailEnd/>
          </a:ln>
        </p:spPr>
        <p:txBody>
          <a:bodyPr>
            <a:spAutoFit/>
          </a:bodyPr>
          <a:lstStyle/>
          <a:p>
            <a:r>
              <a:rPr lang="zh-CN" altLang="en-US" b="0">
                <a:latin typeface="微软雅黑" pitchFamily="34" charset="-122"/>
                <a:ea typeface="微软雅黑" pitchFamily="34" charset="-122"/>
              </a:rPr>
              <a:t>悉尼歌剧院资料</a:t>
            </a:r>
            <a:endParaRPr lang="en-US" altLang="zh-CN" b="0">
              <a:latin typeface="微软雅黑" pitchFamily="34" charset="-122"/>
              <a:ea typeface="微软雅黑" pitchFamily="34" charset="-122"/>
            </a:endParaRPr>
          </a:p>
          <a:p>
            <a:r>
              <a:rPr lang="zh-CN" altLang="en-US" b="0">
                <a:latin typeface="微软雅黑" pitchFamily="34" charset="-122"/>
                <a:ea typeface="微软雅黑" pitchFamily="34" charset="-122"/>
              </a:rPr>
              <a:t>●功能：满足多种需要的文化中心</a:t>
            </a:r>
          </a:p>
          <a:p>
            <a:r>
              <a:rPr lang="zh-CN" altLang="en-US" b="0">
                <a:latin typeface="微软雅黑" pitchFamily="34" charset="-122"/>
                <a:ea typeface="微软雅黑" pitchFamily="34" charset="-122"/>
              </a:rPr>
              <a:t>●总建筑面积：</a:t>
            </a:r>
            <a:r>
              <a:rPr lang="en-US" altLang="zh-CN" b="0">
                <a:latin typeface="微软雅黑" pitchFamily="34" charset="-122"/>
                <a:ea typeface="微软雅黑" pitchFamily="34" charset="-122"/>
              </a:rPr>
              <a:t>88258</a:t>
            </a:r>
            <a:r>
              <a:rPr lang="zh-CN" altLang="en-US" b="0">
                <a:latin typeface="微软雅黑" pitchFamily="34" charset="-122"/>
                <a:ea typeface="微软雅黑" pitchFamily="34" charset="-122"/>
              </a:rPr>
              <a:t>ｍ２，包括</a:t>
            </a:r>
            <a:r>
              <a:rPr lang="en-US" altLang="zh-CN" b="0">
                <a:latin typeface="微软雅黑" pitchFamily="34" charset="-122"/>
                <a:ea typeface="微软雅黑" pitchFamily="34" charset="-122"/>
              </a:rPr>
              <a:t>2690</a:t>
            </a:r>
            <a:r>
              <a:rPr lang="zh-CN" altLang="en-US" b="0">
                <a:latin typeface="微软雅黑" pitchFamily="34" charset="-122"/>
                <a:ea typeface="微软雅黑" pitchFamily="34" charset="-122"/>
              </a:rPr>
              <a:t>座的大音乐厅，</a:t>
            </a:r>
            <a:r>
              <a:rPr lang="en-US" altLang="zh-CN" b="0">
                <a:latin typeface="微软雅黑" pitchFamily="34" charset="-122"/>
                <a:ea typeface="微软雅黑" pitchFamily="34" charset="-122"/>
              </a:rPr>
              <a:t>1547</a:t>
            </a:r>
            <a:r>
              <a:rPr lang="zh-CN" altLang="en-US" b="0">
                <a:latin typeface="微软雅黑" pitchFamily="34" charset="-122"/>
                <a:ea typeface="微软雅黑" pitchFamily="34" charset="-122"/>
              </a:rPr>
              <a:t>座的歌剧厅，</a:t>
            </a:r>
            <a:r>
              <a:rPr lang="en-US" altLang="zh-CN" b="0">
                <a:latin typeface="微软雅黑" pitchFamily="34" charset="-122"/>
                <a:ea typeface="微软雅黑" pitchFamily="34" charset="-122"/>
              </a:rPr>
              <a:t>500</a:t>
            </a:r>
            <a:r>
              <a:rPr lang="zh-CN" altLang="en-US" b="0">
                <a:latin typeface="微软雅黑" pitchFamily="34" charset="-122"/>
                <a:ea typeface="微软雅黑" pitchFamily="34" charset="-122"/>
              </a:rPr>
              <a:t>多人的剧场。此外，还设有排演厅、接待厅、展览厅、录音厅以及戏剧图书馆和各种附属用房共</a:t>
            </a:r>
            <a:r>
              <a:rPr lang="en-US" altLang="zh-CN" b="0">
                <a:latin typeface="微软雅黑" pitchFamily="34" charset="-122"/>
                <a:ea typeface="微软雅黑" pitchFamily="34" charset="-122"/>
              </a:rPr>
              <a:t>900</a:t>
            </a:r>
            <a:r>
              <a:rPr lang="zh-CN" altLang="en-US" b="0">
                <a:latin typeface="微软雅黑" pitchFamily="34" charset="-122"/>
                <a:ea typeface="微软雅黑" pitchFamily="34" charset="-122"/>
              </a:rPr>
              <a:t>多个房间，可容</a:t>
            </a:r>
            <a:r>
              <a:rPr lang="en-US" altLang="zh-CN" b="0">
                <a:latin typeface="微软雅黑" pitchFamily="34" charset="-122"/>
                <a:ea typeface="微软雅黑" pitchFamily="34" charset="-122"/>
              </a:rPr>
              <a:t>6000</a:t>
            </a:r>
            <a:r>
              <a:rPr lang="zh-CN" altLang="en-US" b="0">
                <a:latin typeface="微软雅黑" pitchFamily="34" charset="-122"/>
                <a:ea typeface="微软雅黑" pitchFamily="34" charset="-122"/>
              </a:rPr>
              <a:t>多人在其中活动。</a:t>
            </a:r>
            <a:endParaRPr lang="en-US" altLang="zh-CN" b="0">
              <a:latin typeface="微软雅黑" pitchFamily="34" charset="-122"/>
              <a:ea typeface="微软雅黑" pitchFamily="34" charset="-122"/>
            </a:endParaRPr>
          </a:p>
          <a:p>
            <a:r>
              <a:rPr lang="zh-CN" altLang="en-US" b="0">
                <a:latin typeface="微软雅黑" pitchFamily="34" charset="-122"/>
                <a:ea typeface="微软雅黑" pitchFamily="34" charset="-122"/>
              </a:rPr>
              <a:t>●光环：澳大利亚标志建筑；悉尼的代表；后现代隐喻主义建筑艺术的范例</a:t>
            </a:r>
          </a:p>
          <a:p>
            <a:r>
              <a:rPr lang="zh-CN" altLang="en-US" b="0">
                <a:latin typeface="微软雅黑" pitchFamily="34" charset="-122"/>
                <a:ea typeface="微软雅黑" pitchFamily="34" charset="-122"/>
              </a:rPr>
              <a:t>●争议焦点：理想与现实到底有多远       ●设计：</a:t>
            </a:r>
            <a:r>
              <a:rPr lang="en-US" altLang="zh-CN" b="0">
                <a:latin typeface="微软雅黑" pitchFamily="34" charset="-122"/>
                <a:ea typeface="微软雅黑" pitchFamily="34" charset="-122"/>
              </a:rPr>
              <a:t>[</a:t>
            </a:r>
            <a:r>
              <a:rPr lang="zh-CN" altLang="en-US" b="0">
                <a:latin typeface="微软雅黑" pitchFamily="34" charset="-122"/>
                <a:ea typeface="微软雅黑" pitchFamily="34" charset="-122"/>
              </a:rPr>
              <a:t>丹</a:t>
            </a:r>
            <a:r>
              <a:rPr lang="en-US" altLang="zh-CN" b="0">
                <a:latin typeface="微软雅黑" pitchFamily="34" charset="-122"/>
                <a:ea typeface="微软雅黑" pitchFamily="34" charset="-122"/>
              </a:rPr>
              <a:t>]</a:t>
            </a:r>
            <a:r>
              <a:rPr lang="zh-CN" altLang="en-US" b="0">
                <a:latin typeface="微软雅黑" pitchFamily="34" charset="-122"/>
                <a:ea typeface="微软雅黑" pitchFamily="34" charset="-122"/>
              </a:rPr>
              <a:t>约恩</a:t>
            </a:r>
            <a:r>
              <a:rPr lang="en-US" altLang="zh-CN" b="0">
                <a:latin typeface="微软雅黑" pitchFamily="34" charset="-122"/>
                <a:ea typeface="微软雅黑" pitchFamily="34" charset="-122"/>
              </a:rPr>
              <a:t>·</a:t>
            </a:r>
            <a:r>
              <a:rPr lang="zh-CN" altLang="en-US" b="0">
                <a:latin typeface="微软雅黑" pitchFamily="34" charset="-122"/>
                <a:ea typeface="微软雅黑" pitchFamily="34" charset="-122"/>
              </a:rPr>
              <a:t>伍重</a:t>
            </a:r>
            <a:r>
              <a:rPr lang="en-US" altLang="zh-CN" b="0">
                <a:latin typeface="微软雅黑" pitchFamily="34" charset="-122"/>
                <a:ea typeface="微软雅黑" pitchFamily="34" charset="-122"/>
              </a:rPr>
              <a:t>(Jorn Utzon)</a:t>
            </a:r>
          </a:p>
          <a:p>
            <a:r>
              <a:rPr lang="zh-CN" altLang="en-US" b="0">
                <a:latin typeface="微软雅黑" pitchFamily="34" charset="-122"/>
                <a:ea typeface="微软雅黑" pitchFamily="34" charset="-122"/>
              </a:rPr>
              <a:t>●时间：</a:t>
            </a:r>
            <a:r>
              <a:rPr lang="en-US" altLang="zh-CN" b="0">
                <a:latin typeface="微软雅黑" pitchFamily="34" charset="-122"/>
                <a:ea typeface="微软雅黑" pitchFamily="34" charset="-122"/>
              </a:rPr>
              <a:t>1957</a:t>
            </a:r>
            <a:r>
              <a:rPr lang="zh-CN" altLang="en-US" b="0">
                <a:latin typeface="微软雅黑" pitchFamily="34" charset="-122"/>
                <a:ea typeface="微软雅黑" pitchFamily="34" charset="-122"/>
              </a:rPr>
              <a:t>～</a:t>
            </a:r>
            <a:r>
              <a:rPr lang="en-US" altLang="zh-CN" b="0">
                <a:latin typeface="微软雅黑" pitchFamily="34" charset="-122"/>
                <a:ea typeface="微软雅黑" pitchFamily="34" charset="-122"/>
              </a:rPr>
              <a:t>1975</a:t>
            </a:r>
            <a:r>
              <a:rPr lang="zh-CN" altLang="en-US" b="0">
                <a:latin typeface="微软雅黑" pitchFamily="34" charset="-122"/>
                <a:ea typeface="微软雅黑" pitchFamily="34" charset="-122"/>
              </a:rPr>
              <a:t>年                          ●结构：钢筋混凝土拱肋</a:t>
            </a:r>
          </a:p>
          <a:p>
            <a:r>
              <a:rPr lang="zh-CN" altLang="en-US" b="0">
                <a:latin typeface="微软雅黑" pitchFamily="34" charset="-122"/>
                <a:ea typeface="微软雅黑" pitchFamily="34" charset="-122"/>
              </a:rPr>
              <a:t>●类型：现演建筑                                   ●风格：有机功能主义建筑</a:t>
            </a:r>
          </a:p>
          <a:p>
            <a:r>
              <a:rPr lang="zh-CN" altLang="en-US" b="0">
                <a:latin typeface="微软雅黑" pitchFamily="34" charset="-122"/>
                <a:ea typeface="微软雅黑" pitchFamily="34" charset="-122"/>
              </a:rPr>
              <a:t>●批语：数年风波才展美丽面容</a:t>
            </a:r>
          </a:p>
        </p:txBody>
      </p:sp>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a:t>
            </a:r>
            <a:r>
              <a:rPr lang="zh-CN" altLang="en-US" sz="2400" b="0" dirty="0">
                <a:solidFill>
                  <a:srgbClr val="FF0000"/>
                </a:solidFill>
                <a:latin typeface="微软雅黑" pitchFamily="34" charset="-122"/>
                <a:ea typeface="微软雅黑" pitchFamily="34" charset="-122"/>
              </a:rPr>
              <a:t>有选择地开展全寿命期造价管理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7220" name="组合 4"/>
          <p:cNvGrpSpPr>
            <a:grpSpLocks/>
          </p:cNvGrpSpPr>
          <p:nvPr/>
        </p:nvGrpSpPr>
        <p:grpSpPr bwMode="auto">
          <a:xfrm>
            <a:off x="685800" y="422275"/>
            <a:ext cx="5273675" cy="642938"/>
            <a:chOff x="632383" y="422260"/>
            <a:chExt cx="4868311" cy="642941"/>
          </a:xfrm>
        </p:grpSpPr>
        <p:pic>
          <p:nvPicPr>
            <p:cNvPr id="137223"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722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7222" name="矩形 2"/>
          <p:cNvSpPr>
            <a:spLocks noChangeArrowheads="1"/>
          </p:cNvSpPr>
          <p:nvPr/>
        </p:nvSpPr>
        <p:spPr bwMode="auto">
          <a:xfrm>
            <a:off x="560388" y="1916113"/>
            <a:ext cx="8713787" cy="4556125"/>
          </a:xfrm>
          <a:prstGeom prst="rect">
            <a:avLst/>
          </a:prstGeom>
          <a:noFill/>
          <a:ln w="9525">
            <a:noFill/>
            <a:miter lim="800000"/>
            <a:headEnd/>
            <a:tailEnd/>
          </a:ln>
        </p:spPr>
        <p:txBody>
          <a:bodyPr>
            <a:spAutoFit/>
          </a:bodyPr>
          <a:lstStyle/>
          <a:p>
            <a:r>
              <a:rPr lang="zh-CN" altLang="en-US" b="0">
                <a:latin typeface="微软雅黑" pitchFamily="34" charset="-122"/>
                <a:ea typeface="微软雅黑" pitchFamily="34" charset="-122"/>
              </a:rPr>
              <a:t>悉尼歌剧院资料</a:t>
            </a:r>
            <a:endParaRPr lang="en-US" altLang="zh-CN" b="0">
              <a:latin typeface="微软雅黑" pitchFamily="34" charset="-122"/>
              <a:ea typeface="微软雅黑" pitchFamily="34" charset="-122"/>
            </a:endParaRPr>
          </a:p>
          <a:p>
            <a:r>
              <a:rPr lang="zh-CN" altLang="en-US" b="0">
                <a:latin typeface="微软雅黑" pitchFamily="34" charset="-122"/>
                <a:ea typeface="微软雅黑" pitchFamily="34" charset="-122"/>
              </a:rPr>
              <a:t>●建设时间：原计划 ：</a:t>
            </a:r>
            <a:r>
              <a:rPr lang="en-US" altLang="zh-CN" b="0">
                <a:latin typeface="微软雅黑" pitchFamily="34" charset="-122"/>
                <a:ea typeface="微软雅黑" pitchFamily="34" charset="-122"/>
              </a:rPr>
              <a:t>4</a:t>
            </a:r>
            <a:r>
              <a:rPr lang="zh-CN" altLang="en-US" b="0">
                <a:latin typeface="微软雅黑" pitchFamily="34" charset="-122"/>
                <a:ea typeface="微软雅黑" pitchFamily="34" charset="-122"/>
              </a:rPr>
              <a:t>年                                   实际：</a:t>
            </a:r>
            <a:r>
              <a:rPr lang="en-US" altLang="zh-CN" b="0">
                <a:latin typeface="微软雅黑" pitchFamily="34" charset="-122"/>
                <a:ea typeface="微软雅黑" pitchFamily="34" charset="-122"/>
              </a:rPr>
              <a:t>15</a:t>
            </a:r>
            <a:r>
              <a:rPr lang="zh-CN" altLang="en-US" b="0">
                <a:latin typeface="微软雅黑" pitchFamily="34" charset="-122"/>
                <a:ea typeface="微软雅黑" pitchFamily="34" charset="-122"/>
              </a:rPr>
              <a:t>年</a:t>
            </a:r>
          </a:p>
          <a:p>
            <a:r>
              <a:rPr lang="zh-CN" altLang="en-US" b="0">
                <a:latin typeface="微软雅黑" pitchFamily="34" charset="-122"/>
                <a:ea typeface="微软雅黑" pitchFamily="34" charset="-122"/>
              </a:rPr>
              <a:t>●建设投资：原计划： </a:t>
            </a:r>
            <a:r>
              <a:rPr lang="en-US" altLang="zh-CN" b="0">
                <a:latin typeface="微软雅黑" pitchFamily="34" charset="-122"/>
                <a:ea typeface="微软雅黑" pitchFamily="34" charset="-122"/>
              </a:rPr>
              <a:t>350</a:t>
            </a:r>
            <a:r>
              <a:rPr lang="zh-CN" altLang="en-US" b="0">
                <a:latin typeface="微软雅黑" pitchFamily="34" charset="-122"/>
                <a:ea typeface="微软雅黑" pitchFamily="34" charset="-122"/>
              </a:rPr>
              <a:t>万英镑                      实际：</a:t>
            </a:r>
            <a:r>
              <a:rPr lang="en-US" altLang="zh-CN" b="0">
                <a:latin typeface="微软雅黑" pitchFamily="34" charset="-122"/>
                <a:ea typeface="微软雅黑" pitchFamily="34" charset="-122"/>
              </a:rPr>
              <a:t>5000</a:t>
            </a:r>
            <a:r>
              <a:rPr lang="zh-CN" altLang="en-US" b="0">
                <a:latin typeface="微软雅黑" pitchFamily="34" charset="-122"/>
                <a:ea typeface="微软雅黑" pitchFamily="34" charset="-122"/>
              </a:rPr>
              <a:t>万英镑</a:t>
            </a:r>
          </a:p>
          <a:p>
            <a:r>
              <a:rPr lang="zh-CN" altLang="en-US" b="0">
                <a:latin typeface="微软雅黑" pitchFamily="34" charset="-122"/>
                <a:ea typeface="微软雅黑" pitchFamily="34" charset="-122"/>
              </a:rPr>
              <a:t>●投资效益： </a:t>
            </a:r>
            <a:r>
              <a:rPr lang="en-US" altLang="zh-CN" b="0">
                <a:latin typeface="微软雅黑" pitchFamily="34" charset="-122"/>
                <a:ea typeface="微软雅黑" pitchFamily="34" charset="-122"/>
              </a:rPr>
              <a:t>1973</a:t>
            </a:r>
            <a:r>
              <a:rPr lang="zh-CN" altLang="en-US" b="0">
                <a:latin typeface="微软雅黑" pitchFamily="34" charset="-122"/>
                <a:ea typeface="微软雅黑" pitchFamily="34" charset="-122"/>
              </a:rPr>
              <a:t>年建成后，</a:t>
            </a:r>
            <a:r>
              <a:rPr lang="en-US" altLang="zh-CN" b="0">
                <a:latin typeface="微软雅黑" pitchFamily="34" charset="-122"/>
                <a:ea typeface="微软雅黑" pitchFamily="34" charset="-122"/>
              </a:rPr>
              <a:t>2</a:t>
            </a:r>
            <a:r>
              <a:rPr lang="zh-CN" altLang="en-US" b="0">
                <a:latin typeface="微软雅黑" pitchFamily="34" charset="-122"/>
                <a:ea typeface="微软雅黑" pitchFamily="34" charset="-122"/>
              </a:rPr>
              <a:t>年就回收完投入的建设成本</a:t>
            </a:r>
          </a:p>
          <a:p>
            <a:r>
              <a:rPr lang="zh-CN" altLang="en-US" b="0">
                <a:latin typeface="微软雅黑" pitchFamily="34" charset="-122"/>
                <a:ea typeface="微软雅黑" pitchFamily="34" charset="-122"/>
              </a:rPr>
              <a:t>●成为澳大利亚旅游的著名景点，继续发挥着收益丰厚的效益</a:t>
            </a:r>
          </a:p>
          <a:p>
            <a:endParaRPr lang="en-US" altLang="zh-CN" b="0">
              <a:latin typeface="微软雅黑" pitchFamily="34" charset="-122"/>
              <a:ea typeface="微软雅黑" pitchFamily="34" charset="-122"/>
            </a:endParaRPr>
          </a:p>
          <a:p>
            <a:r>
              <a:rPr lang="zh-CN" altLang="en-US" b="0">
                <a:solidFill>
                  <a:srgbClr val="FF0000"/>
                </a:solidFill>
                <a:latin typeface="微软雅黑" pitchFamily="34" charset="-122"/>
                <a:ea typeface="微软雅黑" pitchFamily="34" charset="-122"/>
              </a:rPr>
              <a:t>●从全过程造价控制和项目管理角度讲，是非常失败（造价和工期）的。但是，该项目建成后两年就回收完投入的建设成本，而其内部装饰不加抹灰，保持混凝土预制构件的原色，大大减少维护费用。从</a:t>
            </a:r>
            <a:r>
              <a:rPr lang="en-US" altLang="zh-CN" b="0">
                <a:solidFill>
                  <a:srgbClr val="FF0000"/>
                </a:solidFill>
                <a:latin typeface="微软雅黑" pitchFamily="34" charset="-122"/>
                <a:ea typeface="微软雅黑" pitchFamily="34" charset="-122"/>
              </a:rPr>
              <a:t>1975</a:t>
            </a:r>
            <a:r>
              <a:rPr lang="zh-CN" altLang="en-US" b="0">
                <a:solidFill>
                  <a:srgbClr val="FF0000"/>
                </a:solidFill>
                <a:latin typeface="微软雅黑" pitchFamily="34" charset="-122"/>
                <a:ea typeface="微软雅黑" pitchFamily="34" charset="-122"/>
              </a:rPr>
              <a:t>年到现在，悉尼歌剧院为澳大利亚政府已经大赚了很多钱！将来还在继续。从全生命周期造价控制来看悉尼歌剧院的建设和造价控制是非常成功的。</a:t>
            </a:r>
          </a:p>
        </p:txBody>
      </p:sp>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128588" y="1358900"/>
            <a:ext cx="9648825" cy="461963"/>
          </a:xfrm>
          <a:prstGeom prst="rect">
            <a:avLst/>
          </a:prstGeom>
          <a:noFill/>
          <a:ln w="9525">
            <a:noFill/>
            <a:miter lim="800000"/>
            <a:headEnd/>
            <a:tailEnd/>
          </a:ln>
        </p:spPr>
        <p:txBody>
          <a:bodyPr>
            <a:spAutoFit/>
          </a:bodyPr>
          <a:lstStyle/>
          <a:p>
            <a:pPr marL="179388" lvl="1"/>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3 . </a:t>
            </a:r>
            <a:r>
              <a:rPr lang="zh-CN" altLang="en-US" sz="2400" b="0" dirty="0" smtClean="0">
                <a:solidFill>
                  <a:srgbClr val="FF0000"/>
                </a:solidFill>
                <a:latin typeface="微软雅黑" pitchFamily="34" charset="-122"/>
                <a:ea typeface="微软雅黑" pitchFamily="34" charset="-122"/>
              </a:rPr>
              <a:t>有</a:t>
            </a:r>
            <a:r>
              <a:rPr lang="zh-CN" altLang="en-US" sz="2400" b="0" dirty="0">
                <a:solidFill>
                  <a:srgbClr val="FF0000"/>
                </a:solidFill>
                <a:latin typeface="微软雅黑" pitchFamily="34" charset="-122"/>
                <a:ea typeface="微软雅黑" pitchFamily="34" charset="-122"/>
              </a:rPr>
              <a:t>选择地开展全寿命期造价管理</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8244" name="组合 4"/>
          <p:cNvGrpSpPr>
            <a:grpSpLocks/>
          </p:cNvGrpSpPr>
          <p:nvPr/>
        </p:nvGrpSpPr>
        <p:grpSpPr bwMode="auto">
          <a:xfrm>
            <a:off x="685800" y="422275"/>
            <a:ext cx="5273675" cy="642938"/>
            <a:chOff x="632383" y="422260"/>
            <a:chExt cx="4868311" cy="642941"/>
          </a:xfrm>
        </p:grpSpPr>
        <p:pic>
          <p:nvPicPr>
            <p:cNvPr id="13824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8250"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8245" name="TextBox 16"/>
          <p:cNvSpPr txBox="1">
            <a:spLocks noChangeArrowheads="1"/>
          </p:cNvSpPr>
          <p:nvPr/>
        </p:nvSpPr>
        <p:spPr bwMode="auto">
          <a:xfrm>
            <a:off x="7185025" y="511175"/>
            <a:ext cx="2592388" cy="461963"/>
          </a:xfrm>
          <a:prstGeom prst="rect">
            <a:avLst/>
          </a:prstGeom>
          <a:noFill/>
          <a:ln w="9525">
            <a:noFill/>
            <a:miter lim="800000"/>
            <a:headEnd/>
            <a:tailEnd/>
          </a:ln>
        </p:spPr>
        <p:txBody>
          <a:bodyPr>
            <a:spAutoFit/>
          </a:bodyPr>
          <a:lstStyle/>
          <a:p>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pic>
        <p:nvPicPr>
          <p:cNvPr id="138246" name="Picture 2" descr="http://img.headstour.com/image/sight/203448668999920120223093540.jpg"/>
          <p:cNvPicPr>
            <a:picLocks noChangeAspect="1" noChangeArrowheads="1"/>
          </p:cNvPicPr>
          <p:nvPr/>
        </p:nvPicPr>
        <p:blipFill>
          <a:blip r:embed="rId3"/>
          <a:srcRect/>
          <a:stretch>
            <a:fillRect/>
          </a:stretch>
        </p:blipFill>
        <p:spPr bwMode="auto">
          <a:xfrm>
            <a:off x="1136650" y="2060575"/>
            <a:ext cx="3616325" cy="2668588"/>
          </a:xfrm>
          <a:prstGeom prst="rect">
            <a:avLst/>
          </a:prstGeom>
          <a:noFill/>
          <a:ln w="9525">
            <a:noFill/>
            <a:miter lim="800000"/>
            <a:headEnd/>
            <a:tailEnd/>
          </a:ln>
        </p:spPr>
      </p:pic>
      <p:pic>
        <p:nvPicPr>
          <p:cNvPr id="138247" name="Picture 4" descr="http://t1.baidu.com/it/u=3852048645,32890572&amp;fm=23&amp;gp=0.jpg"/>
          <p:cNvPicPr>
            <a:picLocks noChangeAspect="1" noChangeArrowheads="1"/>
          </p:cNvPicPr>
          <p:nvPr/>
        </p:nvPicPr>
        <p:blipFill>
          <a:blip r:embed="rId4"/>
          <a:srcRect/>
          <a:stretch>
            <a:fillRect/>
          </a:stretch>
        </p:blipFill>
        <p:spPr bwMode="auto">
          <a:xfrm>
            <a:off x="4752975" y="2060575"/>
            <a:ext cx="3800475" cy="2668588"/>
          </a:xfrm>
          <a:prstGeom prst="rect">
            <a:avLst/>
          </a:prstGeom>
          <a:noFill/>
          <a:ln w="9525">
            <a:noFill/>
            <a:miter lim="800000"/>
            <a:headEnd/>
            <a:tailEnd/>
          </a:ln>
        </p:spPr>
      </p:pic>
      <p:sp>
        <p:nvSpPr>
          <p:cNvPr id="138248" name="Rectangle 4"/>
          <p:cNvSpPr>
            <a:spLocks noChangeArrowheads="1"/>
          </p:cNvSpPr>
          <p:nvPr/>
        </p:nvSpPr>
        <p:spPr bwMode="auto">
          <a:xfrm>
            <a:off x="685800" y="5327650"/>
            <a:ext cx="8659813" cy="769938"/>
          </a:xfrm>
          <a:prstGeom prst="rect">
            <a:avLst/>
          </a:prstGeom>
          <a:noFill/>
          <a:ln w="9525">
            <a:noFill/>
            <a:miter lim="800000"/>
            <a:headEnd/>
            <a:tailEnd/>
          </a:ln>
        </p:spPr>
        <p:txBody>
          <a:bodyPr>
            <a:spAutoFit/>
          </a:bodyPr>
          <a:lstStyle/>
          <a:p>
            <a:pPr marL="179388" lvl="1"/>
            <a:r>
              <a:rPr lang="zh-CN" altLang="en-US" sz="2200" b="0" dirty="0">
                <a:solidFill>
                  <a:srgbClr val="2613B5"/>
                </a:solidFill>
                <a:latin typeface="微软雅黑" pitchFamily="34" charset="-122"/>
                <a:ea typeface="微软雅黑" pitchFamily="34" charset="-122"/>
              </a:rPr>
              <a:t>这美丽、震撼</a:t>
            </a:r>
            <a:r>
              <a:rPr lang="zh-CN" altLang="en-US" sz="2200" b="0" dirty="0" smtClean="0">
                <a:solidFill>
                  <a:srgbClr val="2613B5"/>
                </a:solidFill>
                <a:latin typeface="微软雅黑" pitchFamily="34" charset="-122"/>
                <a:ea typeface="微软雅黑" pitchFamily="34" charset="-122"/>
              </a:rPr>
              <a:t>（大洋怪）</a:t>
            </a:r>
            <a:r>
              <a:rPr lang="zh-CN" altLang="en-US" sz="2200" b="0" dirty="0">
                <a:solidFill>
                  <a:srgbClr val="2613B5"/>
                </a:solidFill>
                <a:latin typeface="微软雅黑" pitchFamily="34" charset="-122"/>
                <a:ea typeface="微软雅黑" pitchFamily="34" charset="-122"/>
              </a:rPr>
              <a:t>的背后功能如何？</a:t>
            </a:r>
            <a:r>
              <a:rPr lang="zh-CN" altLang="en-US" sz="2200" b="0" dirty="0" smtClean="0">
                <a:solidFill>
                  <a:srgbClr val="2613B5"/>
                </a:solidFill>
                <a:latin typeface="微软雅黑" pitchFamily="34" charset="-122"/>
                <a:ea typeface="微软雅黑" pitchFamily="34" charset="-122"/>
              </a:rPr>
              <a:t>成本如何</a:t>
            </a:r>
            <a:r>
              <a:rPr lang="zh-CN" altLang="en-US" sz="2200" b="0" dirty="0">
                <a:solidFill>
                  <a:srgbClr val="2613B5"/>
                </a:solidFill>
                <a:latin typeface="微软雅黑" pitchFamily="34" charset="-122"/>
                <a:ea typeface="微软雅黑" pitchFamily="34" charset="-122"/>
              </a:rPr>
              <a:t>？价值几许？是谁在为它投资？谁在为它背负沉重的包袱？</a:t>
            </a:r>
          </a:p>
        </p:txBody>
      </p:sp>
      <p:grpSp>
        <p:nvGrpSpPr>
          <p:cNvPr id="12" name="组合 10"/>
          <p:cNvGrpSpPr>
            <a:grpSpLocks/>
          </p:cNvGrpSpPr>
          <p:nvPr/>
        </p:nvGrpSpPr>
        <p:grpSpPr bwMode="auto">
          <a:xfrm>
            <a:off x="7024688" y="428625"/>
            <a:ext cx="2571750" cy="515938"/>
            <a:chOff x="1728197" y="65592"/>
            <a:chExt cx="4239831" cy="515869"/>
          </a:xfrm>
        </p:grpSpPr>
        <p:sp>
          <p:nvSpPr>
            <p:cNvPr id="13" name="同侧圆角矩形 12"/>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4"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95216" y="1714488"/>
            <a:ext cx="9648825" cy="4154984"/>
          </a:xfrm>
          <a:prstGeom prst="rect">
            <a:avLst/>
          </a:prstGeom>
          <a:noFill/>
          <a:ln>
            <a:noFill/>
          </a:ln>
          <a:extLst/>
        </p:spPr>
        <p:txBody>
          <a:bodyPr>
            <a:spAutoFit/>
          </a:bodyPr>
          <a:lstStyle/>
          <a:p>
            <a:pPr marL="742950" lvl="1" indent="-285750">
              <a:defRPr/>
            </a:pPr>
            <a:r>
              <a:rPr lang="en-US" altLang="zh-CN" sz="2400" b="0" dirty="0" smtClean="0">
                <a:solidFill>
                  <a:srgbClr val="FF0000"/>
                </a:solidFill>
                <a:latin typeface="微软雅黑" pitchFamily="34" charset="-122"/>
                <a:ea typeface="微软雅黑" pitchFamily="34" charset="-122"/>
              </a:rPr>
              <a:t> 4  . </a:t>
            </a:r>
            <a:r>
              <a:rPr lang="zh-CN" altLang="en-US" sz="2400" b="0" dirty="0" smtClean="0">
                <a:solidFill>
                  <a:srgbClr val="FF0000"/>
                </a:solidFill>
                <a:latin typeface="微软雅黑" pitchFamily="34" charset="-122"/>
                <a:ea typeface="微软雅黑" pitchFamily="34" charset="-122"/>
              </a:rPr>
              <a:t>适应</a:t>
            </a:r>
            <a:r>
              <a:rPr lang="zh-CN" altLang="en-US" sz="2400" b="0" dirty="0">
                <a:solidFill>
                  <a:srgbClr val="FF0000"/>
                </a:solidFill>
                <a:latin typeface="微软雅黑" pitchFamily="34" charset="-122"/>
                <a:ea typeface="微软雅黑" pitchFamily="34" charset="-122"/>
              </a:rPr>
              <a:t>工程项目的新型模式和国际化发展需要</a:t>
            </a:r>
            <a:endParaRPr lang="en-US" altLang="zh-CN" sz="2400" b="0" dirty="0">
              <a:solidFill>
                <a:srgbClr val="FF0000"/>
              </a:solidFill>
              <a:latin typeface="微软雅黑" pitchFamily="34" charset="-122"/>
              <a:ea typeface="微软雅黑" pitchFamily="34" charset="-122"/>
            </a:endParaRPr>
          </a:p>
          <a:p>
            <a:pPr>
              <a:defRPr/>
            </a:pPr>
            <a:r>
              <a:rPr lang="en-US" altLang="zh-CN" b="0" dirty="0">
                <a:latin typeface="微软雅黑" pitchFamily="34" charset="-122"/>
                <a:ea typeface="微软雅黑" pitchFamily="34" charset="-122"/>
              </a:rPr>
              <a:t>        </a:t>
            </a:r>
            <a:r>
              <a:rPr lang="en-US" altLang="zh-CN" b="0" dirty="0" smtClean="0">
                <a:latin typeface="微软雅黑" pitchFamily="34" charset="-122"/>
                <a:ea typeface="微软雅黑" pitchFamily="34" charset="-122"/>
              </a:rPr>
              <a:t>( 1</a:t>
            </a:r>
            <a:r>
              <a:rPr lang="zh-CN" altLang="en-US" b="0" dirty="0">
                <a:latin typeface="微软雅黑" pitchFamily="34" charset="-122"/>
                <a:ea typeface="微软雅黑" pitchFamily="34" charset="-122"/>
              </a:rPr>
              <a:t>）</a:t>
            </a:r>
            <a:r>
              <a:rPr lang="zh-CN" altLang="zh-CN" b="0" dirty="0">
                <a:latin typeface="微软雅黑" pitchFamily="34" charset="-122"/>
                <a:ea typeface="微软雅黑" pitchFamily="34" charset="-122"/>
              </a:rPr>
              <a:t>国内外项目管理的三种形式</a:t>
            </a:r>
            <a:r>
              <a:rPr lang="en-US" altLang="zh-CN" b="0" dirty="0">
                <a:latin typeface="微软雅黑" pitchFamily="34" charset="-122"/>
                <a:ea typeface="微软雅黑" pitchFamily="34" charset="-122"/>
              </a:rPr>
              <a:t>:</a:t>
            </a:r>
            <a:endParaRPr lang="zh-CN" altLang="zh-CN" b="0" dirty="0">
              <a:latin typeface="微软雅黑" pitchFamily="34" charset="-122"/>
              <a:ea typeface="微软雅黑" pitchFamily="34" charset="-122"/>
            </a:endParaRPr>
          </a:p>
          <a:p>
            <a:pPr>
              <a:defRPr/>
            </a:pPr>
            <a:r>
              <a:rPr lang="en-US" altLang="zh-CN" b="0" dirty="0">
                <a:solidFill>
                  <a:srgbClr val="FF0000"/>
                </a:solidFill>
                <a:latin typeface="微软雅黑" pitchFamily="34" charset="-122"/>
                <a:ea typeface="微软雅黑" pitchFamily="34" charset="-122"/>
              </a:rPr>
              <a:t>        </a:t>
            </a:r>
            <a:r>
              <a:rPr lang="zh-CN" altLang="zh-CN" b="0" dirty="0">
                <a:solidFill>
                  <a:srgbClr val="FF0000"/>
                </a:solidFill>
                <a:latin typeface="微软雅黑" pitchFamily="34" charset="-122"/>
                <a:ea typeface="微软雅黑" pitchFamily="34" charset="-122"/>
              </a:rPr>
              <a:t>第一，业主自行管理模式。</a:t>
            </a:r>
            <a:r>
              <a:rPr lang="zh-CN" altLang="zh-CN" b="0" dirty="0">
                <a:latin typeface="微软雅黑" pitchFamily="34" charset="-122"/>
                <a:ea typeface="微软雅黑" pitchFamily="34" charset="-122"/>
              </a:rPr>
              <a:t>其特征是业主与设计、施工直接签定合同，业主组成相应机构直接行使对项目的管理</a:t>
            </a:r>
            <a:r>
              <a:rPr lang="zh-CN" altLang="en-US" b="0" dirty="0">
                <a:latin typeface="微软雅黑" pitchFamily="34" charset="-122"/>
                <a:ea typeface="微软雅黑" pitchFamily="34" charset="-122"/>
              </a:rPr>
              <a:t>，业主</a:t>
            </a:r>
            <a:r>
              <a:rPr lang="zh-CN" altLang="zh-CN" b="0" dirty="0">
                <a:latin typeface="微软雅黑" pitchFamily="34" charset="-122"/>
                <a:ea typeface="微软雅黑" pitchFamily="34" charset="-122"/>
              </a:rPr>
              <a:t>既是项目的投资主体，又是项目的管理主体</a:t>
            </a:r>
            <a:r>
              <a:rPr lang="zh-CN" altLang="en-US" b="0" dirty="0">
                <a:latin typeface="微软雅黑" pitchFamily="34" charset="-122"/>
                <a:ea typeface="微软雅黑" pitchFamily="34" charset="-122"/>
              </a:rPr>
              <a:t>，是目前</a:t>
            </a:r>
            <a:r>
              <a:rPr lang="zh-CN" altLang="zh-CN" b="0" dirty="0">
                <a:latin typeface="微软雅黑" pitchFamily="34" charset="-122"/>
                <a:ea typeface="微软雅黑" pitchFamily="34" charset="-122"/>
              </a:rPr>
              <a:t>国内主要的基本建设方式</a:t>
            </a:r>
            <a:r>
              <a:rPr lang="zh-CN" altLang="en-US" b="0" dirty="0">
                <a:latin typeface="微软雅黑" pitchFamily="34" charset="-122"/>
                <a:ea typeface="微软雅黑" pitchFamily="34" charset="-122"/>
              </a:rPr>
              <a:t>，</a:t>
            </a:r>
            <a:r>
              <a:rPr lang="zh-CN" altLang="zh-CN" b="0" dirty="0">
                <a:latin typeface="微软雅黑" pitchFamily="34" charset="-122"/>
                <a:ea typeface="微软雅黑" pitchFamily="34" charset="-122"/>
              </a:rPr>
              <a:t>这种管理模式正在受到越来越大的冲击。</a:t>
            </a:r>
          </a:p>
          <a:p>
            <a:pPr>
              <a:defRPr/>
            </a:pPr>
            <a:r>
              <a:rPr lang="en-US" altLang="zh-CN" b="0" dirty="0">
                <a:latin typeface="微软雅黑" pitchFamily="34" charset="-122"/>
                <a:ea typeface="微软雅黑" pitchFamily="34" charset="-122"/>
              </a:rPr>
              <a:t>        </a:t>
            </a:r>
            <a:r>
              <a:rPr lang="zh-CN" altLang="zh-CN" b="0" dirty="0">
                <a:solidFill>
                  <a:srgbClr val="FF0000"/>
                </a:solidFill>
                <a:latin typeface="微软雅黑" pitchFamily="34" charset="-122"/>
                <a:ea typeface="微软雅黑" pitchFamily="34" charset="-122"/>
              </a:rPr>
              <a:t>第二，业主委托承包商建设模式（即</a:t>
            </a:r>
            <a:r>
              <a:rPr lang="en-US" altLang="zh-CN" b="0" dirty="0">
                <a:solidFill>
                  <a:srgbClr val="FF0000"/>
                </a:solidFill>
                <a:latin typeface="微软雅黑" pitchFamily="34" charset="-122"/>
                <a:ea typeface="微软雅黑" pitchFamily="34" charset="-122"/>
              </a:rPr>
              <a:t>EPC</a:t>
            </a:r>
            <a:r>
              <a:rPr lang="zh-CN" altLang="zh-CN" b="0" dirty="0">
                <a:solidFill>
                  <a:srgbClr val="FF0000"/>
                </a:solidFill>
                <a:latin typeface="微软雅黑" pitchFamily="34" charset="-122"/>
                <a:ea typeface="微软雅黑" pitchFamily="34" charset="-122"/>
              </a:rPr>
              <a:t>方式）。</a:t>
            </a:r>
            <a:r>
              <a:rPr lang="zh-CN" altLang="zh-CN" b="0" dirty="0">
                <a:latin typeface="微软雅黑" pitchFamily="34" charset="-122"/>
                <a:ea typeface="微软雅黑" pitchFamily="34" charset="-122"/>
              </a:rPr>
              <a:t>在政府部门的</a:t>
            </a:r>
            <a:r>
              <a:rPr lang="zh-CN" altLang="en-US" b="0" dirty="0">
                <a:latin typeface="微软雅黑" pitchFamily="34" charset="-122"/>
                <a:ea typeface="微软雅黑" pitchFamily="34" charset="-122"/>
              </a:rPr>
              <a:t>扶持</a:t>
            </a:r>
            <a:r>
              <a:rPr lang="zh-CN" altLang="zh-CN" b="0" dirty="0">
                <a:latin typeface="微软雅黑" pitchFamily="34" charset="-122"/>
                <a:ea typeface="微软雅黑" pitchFamily="34" charset="-122"/>
              </a:rPr>
              <a:t>下</a:t>
            </a:r>
            <a:r>
              <a:rPr lang="zh-CN" altLang="en-US" b="0" dirty="0">
                <a:latin typeface="微软雅黑" pitchFamily="34" charset="-122"/>
                <a:ea typeface="微软雅黑" pitchFamily="34" charset="-122"/>
              </a:rPr>
              <a:t>，部分工业设计院和建设公司，</a:t>
            </a:r>
            <a:r>
              <a:rPr lang="zh-CN" altLang="zh-CN" b="0" dirty="0">
                <a:latin typeface="微软雅黑" pitchFamily="34" charset="-122"/>
                <a:ea typeface="微软雅黑" pitchFamily="34" charset="-122"/>
              </a:rPr>
              <a:t>组建了具有总承包能力的工程公司，国内总承包模式</a:t>
            </a:r>
            <a:r>
              <a:rPr lang="zh-CN" altLang="en-US" b="0" dirty="0">
                <a:latin typeface="微软雅黑" pitchFamily="34" charset="-122"/>
                <a:ea typeface="微软雅黑" pitchFamily="34" charset="-122"/>
              </a:rPr>
              <a:t>在工业领域及国际工程上开展较好，这也是目前</a:t>
            </a:r>
            <a:r>
              <a:rPr lang="zh-CN" altLang="zh-CN" b="0" dirty="0">
                <a:latin typeface="微软雅黑" pitchFamily="34" charset="-122"/>
                <a:ea typeface="微软雅黑" pitchFamily="34" charset="-122"/>
              </a:rPr>
              <a:t>西方国家</a:t>
            </a:r>
            <a:r>
              <a:rPr lang="zh-CN" altLang="en-US" b="0" dirty="0">
                <a:latin typeface="微软雅黑" pitchFamily="34" charset="-122"/>
                <a:ea typeface="微软雅黑" pitchFamily="34" charset="-122"/>
              </a:rPr>
              <a:t>仍采用的</a:t>
            </a:r>
            <a:r>
              <a:rPr lang="zh-CN" altLang="zh-CN" b="0" dirty="0">
                <a:latin typeface="微软雅黑" pitchFamily="34" charset="-122"/>
                <a:ea typeface="微软雅黑" pitchFamily="34" charset="-122"/>
              </a:rPr>
              <a:t>项目建设主流形式。</a:t>
            </a:r>
          </a:p>
          <a:p>
            <a:pPr>
              <a:defRPr/>
            </a:pPr>
            <a:r>
              <a:rPr lang="en-US" altLang="zh-CN" b="0" dirty="0">
                <a:solidFill>
                  <a:srgbClr val="FF0000"/>
                </a:solidFill>
                <a:latin typeface="微软雅黑" pitchFamily="34" charset="-122"/>
                <a:ea typeface="微软雅黑" pitchFamily="34" charset="-122"/>
              </a:rPr>
              <a:t>        </a:t>
            </a:r>
            <a:r>
              <a:rPr lang="zh-CN" altLang="zh-CN" b="0" dirty="0">
                <a:solidFill>
                  <a:srgbClr val="FF0000"/>
                </a:solidFill>
                <a:latin typeface="微软雅黑" pitchFamily="34" charset="-122"/>
                <a:ea typeface="微软雅黑" pitchFamily="34" charset="-122"/>
              </a:rPr>
              <a:t>第三，业主聘请管理承包商模式（即</a:t>
            </a:r>
            <a:r>
              <a:rPr lang="en-US" altLang="zh-CN" b="0" dirty="0">
                <a:solidFill>
                  <a:srgbClr val="FF0000"/>
                </a:solidFill>
                <a:latin typeface="微软雅黑" pitchFamily="34" charset="-122"/>
                <a:ea typeface="微软雅黑" pitchFamily="34" charset="-122"/>
              </a:rPr>
              <a:t>PMC</a:t>
            </a:r>
            <a:r>
              <a:rPr lang="zh-CN" altLang="zh-CN" b="0" dirty="0">
                <a:solidFill>
                  <a:srgbClr val="FF0000"/>
                </a:solidFill>
                <a:latin typeface="微软雅黑" pitchFamily="34" charset="-122"/>
                <a:ea typeface="微软雅黑" pitchFamily="34" charset="-122"/>
              </a:rPr>
              <a:t>方式</a:t>
            </a:r>
            <a:r>
              <a:rPr lang="zh-CN" altLang="en-US" b="0" dirty="0">
                <a:solidFill>
                  <a:srgbClr val="FF0000"/>
                </a:solidFill>
                <a:latin typeface="微软雅黑" pitchFamily="34" charset="-122"/>
                <a:ea typeface="微软雅黑" pitchFamily="34" charset="-122"/>
              </a:rPr>
              <a:t>）</a:t>
            </a:r>
            <a:r>
              <a:rPr lang="zh-CN" altLang="zh-CN" b="0" dirty="0">
                <a:solidFill>
                  <a:srgbClr val="FF0000"/>
                </a:solidFill>
                <a:latin typeface="微软雅黑" pitchFamily="34" charset="-122"/>
                <a:ea typeface="微软雅黑" pitchFamily="34" charset="-122"/>
              </a:rPr>
              <a:t>。</a:t>
            </a:r>
            <a:r>
              <a:rPr lang="zh-CN" altLang="zh-CN" b="0" dirty="0">
                <a:latin typeface="微软雅黑" pitchFamily="34" charset="-122"/>
                <a:ea typeface="微软雅黑" pitchFamily="34" charset="-122"/>
              </a:rPr>
              <a:t>即由业主聘请</a:t>
            </a:r>
            <a:r>
              <a:rPr lang="zh-CN" altLang="en-US" b="0" dirty="0">
                <a:latin typeface="微软雅黑" pitchFamily="34" charset="-122"/>
                <a:ea typeface="微软雅黑" pitchFamily="34" charset="-122"/>
              </a:rPr>
              <a:t>项目</a:t>
            </a:r>
            <a:r>
              <a:rPr lang="zh-CN" altLang="zh-CN" b="0" dirty="0">
                <a:latin typeface="微软雅黑" pitchFamily="34" charset="-122"/>
                <a:ea typeface="微软雅黑" pitchFamily="34" charset="-122"/>
              </a:rPr>
              <a:t>管理承包商作为业主代表或业主的延伸，对项目进行集成化管理。</a:t>
            </a:r>
            <a:r>
              <a:rPr lang="zh-CN" altLang="en-US" b="0" dirty="0">
                <a:latin typeface="微软雅黑" pitchFamily="34" charset="-122"/>
                <a:ea typeface="微软雅黑" pitchFamily="34" charset="-122"/>
              </a:rPr>
              <a:t>这是解决业主和承包商信息不对称的一种新型模式，具有较好前景。（适用于政府投资项目的代建制）</a:t>
            </a:r>
            <a:endParaRPr lang="zh-CN" altLang="zh-CN"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39268" name="组合 4"/>
          <p:cNvGrpSpPr>
            <a:grpSpLocks/>
          </p:cNvGrpSpPr>
          <p:nvPr/>
        </p:nvGrpSpPr>
        <p:grpSpPr bwMode="auto">
          <a:xfrm>
            <a:off x="685800" y="422275"/>
            <a:ext cx="5273675" cy="642938"/>
            <a:chOff x="632383" y="422260"/>
            <a:chExt cx="4868311" cy="642941"/>
          </a:xfrm>
        </p:grpSpPr>
        <p:pic>
          <p:nvPicPr>
            <p:cNvPr id="13927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3927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9" name="TextBox 8"/>
          <p:cNvSpPr txBox="1">
            <a:spLocks noChangeArrowheads="1"/>
          </p:cNvSpPr>
          <p:nvPr/>
        </p:nvSpPr>
        <p:spPr bwMode="auto">
          <a:xfrm>
            <a:off x="381000" y="1214438"/>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grpSp>
        <p:nvGrpSpPr>
          <p:cNvPr id="10" name="组合 10"/>
          <p:cNvGrpSpPr>
            <a:grpSpLocks/>
          </p:cNvGrpSpPr>
          <p:nvPr/>
        </p:nvGrpSpPr>
        <p:grpSpPr bwMode="auto">
          <a:xfrm>
            <a:off x="7024688" y="428625"/>
            <a:ext cx="2571750" cy="515938"/>
            <a:chOff x="1728197" y="65592"/>
            <a:chExt cx="4239831" cy="515869"/>
          </a:xfrm>
        </p:grpSpPr>
        <p:sp>
          <p:nvSpPr>
            <p:cNvPr id="11" name="同侧圆角矩形 10"/>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2"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17"/>
          <p:cNvGrpSpPr>
            <a:grpSpLocks/>
          </p:cNvGrpSpPr>
          <p:nvPr/>
        </p:nvGrpSpPr>
        <p:grpSpPr bwMode="auto">
          <a:xfrm>
            <a:off x="1023910" y="2143116"/>
            <a:ext cx="2146300" cy="2605088"/>
            <a:chOff x="839" y="1472"/>
            <a:chExt cx="1212" cy="1754"/>
          </a:xfrm>
        </p:grpSpPr>
        <p:grpSp>
          <p:nvGrpSpPr>
            <p:cNvPr id="6164" name="Group 18"/>
            <p:cNvGrpSpPr>
              <a:grpSpLocks/>
            </p:cNvGrpSpPr>
            <p:nvPr/>
          </p:nvGrpSpPr>
          <p:grpSpPr bwMode="auto">
            <a:xfrm>
              <a:off x="839" y="1472"/>
              <a:ext cx="1212" cy="1754"/>
              <a:chOff x="625" y="2195"/>
              <a:chExt cx="1212" cy="1754"/>
            </a:xfrm>
          </p:grpSpPr>
          <p:sp>
            <p:nvSpPr>
              <p:cNvPr id="6167" name="Oval 19"/>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itchFamily="34" charset="-122"/>
                </a:endParaRPr>
              </a:p>
            </p:txBody>
          </p:sp>
          <p:grpSp>
            <p:nvGrpSpPr>
              <p:cNvPr id="6168" name="Group 20"/>
              <p:cNvGrpSpPr>
                <a:grpSpLocks/>
              </p:cNvGrpSpPr>
              <p:nvPr/>
            </p:nvGrpSpPr>
            <p:grpSpPr bwMode="auto">
              <a:xfrm>
                <a:off x="661" y="2195"/>
                <a:ext cx="1170" cy="1166"/>
                <a:chOff x="580" y="2193"/>
                <a:chExt cx="1406" cy="1402"/>
              </a:xfrm>
            </p:grpSpPr>
            <p:sp>
              <p:nvSpPr>
                <p:cNvPr id="6169" name="Oval 21"/>
                <p:cNvSpPr>
                  <a:spLocks noChangeArrowheads="1"/>
                </p:cNvSpPr>
                <p:nvPr/>
              </p:nvSpPr>
              <p:spPr bwMode="auto">
                <a:xfrm>
                  <a:off x="580" y="2193"/>
                  <a:ext cx="1406" cy="1402"/>
                </a:xfrm>
                <a:prstGeom prst="ellipse">
                  <a:avLst/>
                </a:prstGeom>
                <a:gradFill rotWithShape="1">
                  <a:gsLst>
                    <a:gs pos="0">
                      <a:schemeClr val="accent1"/>
                    </a:gs>
                    <a:gs pos="100000">
                      <a:schemeClr val="hlink"/>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latin typeface="微软雅黑" pitchFamily="34" charset="-122"/>
                  </a:endParaRPr>
                </a:p>
              </p:txBody>
            </p:sp>
            <p:sp>
              <p:nvSpPr>
                <p:cNvPr id="6170" name="Oval 22"/>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itchFamily="34" charset="-122"/>
                  </a:endParaRPr>
                </a:p>
              </p:txBody>
            </p:sp>
          </p:grpSp>
        </p:grpSp>
        <p:sp>
          <p:nvSpPr>
            <p:cNvPr id="6165" name="Text Box 23"/>
            <p:cNvSpPr txBox="1">
              <a:spLocks noChangeArrowheads="1"/>
            </p:cNvSpPr>
            <p:nvPr/>
          </p:nvSpPr>
          <p:spPr bwMode="auto">
            <a:xfrm>
              <a:off x="1121" y="1857"/>
              <a:ext cx="62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kumimoji="1" lang="zh-CN" altLang="en-US" sz="2400" b="1" dirty="0" smtClean="0">
                  <a:solidFill>
                    <a:schemeClr val="bg1"/>
                  </a:solidFill>
                  <a:latin typeface="微软雅黑" pitchFamily="34" charset="-122"/>
                  <a:ea typeface="黑体" pitchFamily="49" charset="-122"/>
                </a:rPr>
                <a:t>发包人</a:t>
              </a:r>
              <a:endParaRPr kumimoji="1" lang="en-US" altLang="ko-KR" sz="2400" b="1" dirty="0">
                <a:solidFill>
                  <a:schemeClr val="bg1"/>
                </a:solidFill>
                <a:latin typeface="微软雅黑" pitchFamily="34" charset="-122"/>
                <a:ea typeface="黑体" pitchFamily="49" charset="-122"/>
              </a:endParaRPr>
            </a:p>
          </p:txBody>
        </p:sp>
        <p:sp>
          <p:nvSpPr>
            <p:cNvPr id="6166" name="Freeform 24"/>
            <p:cNvSpPr>
              <a:spLocks/>
            </p:cNvSpPr>
            <p:nvPr/>
          </p:nvSpPr>
          <p:spPr bwMode="auto">
            <a:xfrm>
              <a:off x="930" y="1502"/>
              <a:ext cx="998" cy="33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6148" name="Freeform 33"/>
          <p:cNvSpPr>
            <a:spLocks/>
          </p:cNvSpPr>
          <p:nvPr/>
        </p:nvSpPr>
        <p:spPr bwMode="auto">
          <a:xfrm>
            <a:off x="584730" y="1557338"/>
            <a:ext cx="2571089" cy="790575"/>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2147483647 h 1576"/>
              <a:gd name="T50" fmla="*/ 2147483647 w 4756"/>
              <a:gd name="T51" fmla="*/ 0 h 1576"/>
              <a:gd name="T52" fmla="*/ 2147483647 w 4756"/>
              <a:gd name="T53" fmla="*/ 0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2147483647 w 4756"/>
              <a:gd name="T99" fmla="*/ 2147483647 h 1576"/>
              <a:gd name="T100" fmla="*/ 2147483647 w 4756"/>
              <a:gd name="T101" fmla="*/ 2147483647 h 1576"/>
              <a:gd name="T102" fmla="*/ 0 w 4756"/>
              <a:gd name="T103" fmla="*/ 214748364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nvGrpSpPr>
          <p:cNvPr id="6149" name="Group 25"/>
          <p:cNvGrpSpPr>
            <a:grpSpLocks/>
          </p:cNvGrpSpPr>
          <p:nvPr/>
        </p:nvGrpSpPr>
        <p:grpSpPr bwMode="auto">
          <a:xfrm>
            <a:off x="7021911" y="2163763"/>
            <a:ext cx="2005277" cy="2589212"/>
            <a:chOff x="3765" y="1482"/>
            <a:chExt cx="1212" cy="1744"/>
          </a:xfrm>
        </p:grpSpPr>
        <p:grpSp>
          <p:nvGrpSpPr>
            <p:cNvPr id="6157" name="Group 26"/>
            <p:cNvGrpSpPr>
              <a:grpSpLocks/>
            </p:cNvGrpSpPr>
            <p:nvPr/>
          </p:nvGrpSpPr>
          <p:grpSpPr bwMode="auto">
            <a:xfrm>
              <a:off x="3765" y="1482"/>
              <a:ext cx="1212" cy="1744"/>
              <a:chOff x="625" y="2205"/>
              <a:chExt cx="1212" cy="1744"/>
            </a:xfrm>
          </p:grpSpPr>
          <p:sp>
            <p:nvSpPr>
              <p:cNvPr id="6160" name="Oval 27"/>
              <p:cNvSpPr>
                <a:spLocks noChangeArrowheads="1"/>
              </p:cNvSpPr>
              <p:nvPr/>
            </p:nvSpPr>
            <p:spPr bwMode="auto">
              <a:xfrm>
                <a:off x="625" y="3447"/>
                <a:ext cx="1212" cy="502"/>
              </a:xfrm>
              <a:prstGeom prst="ellipse">
                <a:avLst/>
              </a:prstGeom>
              <a:gradFill rotWithShape="1">
                <a:gsLst>
                  <a:gs pos="0">
                    <a:schemeClr val="tx1">
                      <a:alpha val="2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itchFamily="34" charset="-122"/>
                </a:endParaRPr>
              </a:p>
            </p:txBody>
          </p:sp>
          <p:grpSp>
            <p:nvGrpSpPr>
              <p:cNvPr id="6161" name="Group 28"/>
              <p:cNvGrpSpPr>
                <a:grpSpLocks/>
              </p:cNvGrpSpPr>
              <p:nvPr/>
            </p:nvGrpSpPr>
            <p:grpSpPr bwMode="auto">
              <a:xfrm>
                <a:off x="635" y="2205"/>
                <a:ext cx="1170" cy="1166"/>
                <a:chOff x="549" y="2205"/>
                <a:chExt cx="1406" cy="1402"/>
              </a:xfrm>
            </p:grpSpPr>
            <p:sp>
              <p:nvSpPr>
                <p:cNvPr id="6162" name="Oval 29"/>
                <p:cNvSpPr>
                  <a:spLocks noChangeArrowheads="1"/>
                </p:cNvSpPr>
                <p:nvPr/>
              </p:nvSpPr>
              <p:spPr bwMode="auto">
                <a:xfrm>
                  <a:off x="549" y="2205"/>
                  <a:ext cx="1406" cy="1402"/>
                </a:xfrm>
                <a:prstGeom prst="ellipse">
                  <a:avLst/>
                </a:prstGeom>
                <a:gradFill rotWithShape="1">
                  <a:gsLst>
                    <a:gs pos="0">
                      <a:schemeClr val="accent1"/>
                    </a:gs>
                    <a:gs pos="100000">
                      <a:schemeClr val="hlink"/>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latin typeface="微软雅黑" pitchFamily="34" charset="-122"/>
                  </a:endParaRPr>
                </a:p>
              </p:txBody>
            </p:sp>
            <p:sp>
              <p:nvSpPr>
                <p:cNvPr id="6163" name="Oval 30"/>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微软雅黑" pitchFamily="34" charset="-122"/>
                  </a:endParaRPr>
                </a:p>
              </p:txBody>
            </p:sp>
          </p:grpSp>
        </p:grpSp>
        <p:sp>
          <p:nvSpPr>
            <p:cNvPr id="6158" name="Text Box 31"/>
            <p:cNvSpPr txBox="1">
              <a:spLocks noChangeArrowheads="1"/>
            </p:cNvSpPr>
            <p:nvPr/>
          </p:nvSpPr>
          <p:spPr bwMode="auto">
            <a:xfrm>
              <a:off x="3939" y="1853"/>
              <a:ext cx="76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dirty="0" smtClean="0">
                  <a:solidFill>
                    <a:schemeClr val="bg1"/>
                  </a:solidFill>
                  <a:latin typeface="微软雅黑" pitchFamily="34" charset="-122"/>
                  <a:ea typeface="微软雅黑" pitchFamily="34" charset="-122"/>
                </a:rPr>
                <a:t>  </a:t>
              </a:r>
              <a:r>
                <a:rPr kumimoji="1" lang="zh-CN" altLang="en-US" sz="2400" b="1" dirty="0" smtClean="0">
                  <a:solidFill>
                    <a:schemeClr val="bg1"/>
                  </a:solidFill>
                  <a:latin typeface="微软雅黑" pitchFamily="34" charset="-122"/>
                  <a:ea typeface="微软雅黑" pitchFamily="34" charset="-122"/>
                </a:rPr>
                <a:t>承包人</a:t>
              </a:r>
              <a:endParaRPr kumimoji="1" lang="en-US" altLang="ko-KR" sz="2400" b="1" dirty="0">
                <a:solidFill>
                  <a:schemeClr val="bg1"/>
                </a:solidFill>
                <a:latin typeface="微软雅黑" pitchFamily="34" charset="-122"/>
                <a:ea typeface="微软雅黑" pitchFamily="34" charset="-122"/>
              </a:endParaRPr>
            </a:p>
          </p:txBody>
        </p:sp>
        <p:sp>
          <p:nvSpPr>
            <p:cNvPr id="6159" name="Freeform 32"/>
            <p:cNvSpPr>
              <a:spLocks/>
            </p:cNvSpPr>
            <p:nvPr/>
          </p:nvSpPr>
          <p:spPr bwMode="auto">
            <a:xfrm>
              <a:off x="3855" y="1502"/>
              <a:ext cx="998" cy="33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6150" name="Text Box 13"/>
          <p:cNvSpPr txBox="1">
            <a:spLocks noChangeArrowheads="1"/>
          </p:cNvSpPr>
          <p:nvPr/>
        </p:nvSpPr>
        <p:spPr bwMode="auto">
          <a:xfrm>
            <a:off x="350837" y="1368425"/>
            <a:ext cx="707092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1">
              <a:defRPr/>
            </a:pPr>
            <a:r>
              <a:rPr lang="en-US" altLang="zh-CN" b="0" dirty="0" smtClean="0">
                <a:solidFill>
                  <a:srgbClr val="0000FF"/>
                </a:solidFill>
                <a:latin typeface="微软雅黑" pitchFamily="34" charset="-122"/>
                <a:ea typeface="微软雅黑" pitchFamily="34" charset="-122"/>
              </a:rPr>
              <a:t>( 2</a:t>
            </a:r>
            <a:r>
              <a:rPr lang="zh-CN" altLang="en-US" b="0" dirty="0">
                <a:solidFill>
                  <a:srgbClr val="0000FF"/>
                </a:solidFill>
                <a:latin typeface="微软雅黑" pitchFamily="34" charset="-122"/>
                <a:ea typeface="微软雅黑" pitchFamily="34" charset="-122"/>
              </a:rPr>
              <a:t>）</a:t>
            </a:r>
            <a:r>
              <a:rPr lang="zh-CN" altLang="zh-CN" b="0" dirty="0">
                <a:solidFill>
                  <a:srgbClr val="0000FF"/>
                </a:solidFill>
                <a:latin typeface="微软雅黑" pitchFamily="34" charset="-122"/>
                <a:ea typeface="微软雅黑" pitchFamily="34" charset="-122"/>
              </a:rPr>
              <a:t>业主聘请管理承包商模式（即</a:t>
            </a:r>
            <a:r>
              <a:rPr lang="en-US" altLang="zh-CN" b="0" dirty="0">
                <a:solidFill>
                  <a:srgbClr val="0000FF"/>
                </a:solidFill>
                <a:latin typeface="微软雅黑" pitchFamily="34" charset="-122"/>
                <a:ea typeface="微软雅黑" pitchFamily="34" charset="-122"/>
              </a:rPr>
              <a:t>PMC</a:t>
            </a:r>
            <a:r>
              <a:rPr lang="zh-CN" altLang="zh-CN" b="0" dirty="0">
                <a:solidFill>
                  <a:srgbClr val="0000FF"/>
                </a:solidFill>
                <a:latin typeface="微软雅黑" pitchFamily="34" charset="-122"/>
                <a:ea typeface="微软雅黑" pitchFamily="34" charset="-122"/>
              </a:rPr>
              <a:t>方式</a:t>
            </a:r>
            <a:r>
              <a:rPr lang="zh-CN" altLang="en-US" b="0" dirty="0">
                <a:solidFill>
                  <a:srgbClr val="0000FF"/>
                </a:solidFill>
                <a:latin typeface="微软雅黑" pitchFamily="34" charset="-122"/>
                <a:ea typeface="微软雅黑" pitchFamily="34" charset="-122"/>
              </a:rPr>
              <a:t>）简介</a:t>
            </a:r>
            <a:endParaRPr lang="en-US" altLang="zh-CN" b="0" dirty="0">
              <a:solidFill>
                <a:srgbClr val="0000FF"/>
              </a:solidFill>
              <a:latin typeface="微软雅黑" pitchFamily="34" charset="-122"/>
              <a:ea typeface="微软雅黑" pitchFamily="34" charset="-122"/>
            </a:endParaRPr>
          </a:p>
          <a:p>
            <a:pPr lvl="1"/>
            <a:endParaRPr lang="en-US" altLang="zh-CN" sz="2200" b="0" dirty="0">
              <a:solidFill>
                <a:srgbClr val="FF0000"/>
              </a:solidFill>
              <a:latin typeface="微软雅黑" pitchFamily="34" charset="-122"/>
              <a:ea typeface="微软雅黑" pitchFamily="34" charset="-122"/>
            </a:endParaRPr>
          </a:p>
        </p:txBody>
      </p:sp>
      <p:sp>
        <p:nvSpPr>
          <p:cNvPr id="6151" name="AutoShape 40"/>
          <p:cNvSpPr>
            <a:spLocks noChangeArrowheads="1"/>
          </p:cNvSpPr>
          <p:nvPr/>
        </p:nvSpPr>
        <p:spPr bwMode="auto">
          <a:xfrm>
            <a:off x="4095744" y="4500570"/>
            <a:ext cx="2263246" cy="1466850"/>
          </a:xfrm>
          <a:prstGeom prst="roundRect">
            <a:avLst>
              <a:gd name="adj" fmla="val 5630"/>
            </a:avLst>
          </a:prstGeom>
          <a:solidFill>
            <a:srgbClr val="1D8AC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r>
              <a:rPr lang="zh-CN" altLang="en-US" sz="2400" b="1">
                <a:solidFill>
                  <a:schemeClr val="bg1"/>
                </a:solidFill>
                <a:latin typeface="微软雅黑" pitchFamily="34" charset="-122"/>
                <a:ea typeface="微软雅黑" pitchFamily="34" charset="-122"/>
              </a:rPr>
              <a:t>第三方咨询</a:t>
            </a:r>
          </a:p>
        </p:txBody>
      </p:sp>
      <p:sp>
        <p:nvSpPr>
          <p:cNvPr id="6152" name="Text Box 13"/>
          <p:cNvSpPr txBox="1">
            <a:spLocks noChangeArrowheads="1"/>
          </p:cNvSpPr>
          <p:nvPr/>
        </p:nvSpPr>
        <p:spPr bwMode="auto">
          <a:xfrm>
            <a:off x="2881298" y="3143248"/>
            <a:ext cx="401571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zh-CN" altLang="en-US" sz="2000" b="1" dirty="0">
                <a:solidFill>
                  <a:srgbClr val="0070C0"/>
                </a:solidFill>
                <a:latin typeface="微软雅黑" pitchFamily="34" charset="-122"/>
                <a:ea typeface="黑体" pitchFamily="49" charset="-122"/>
              </a:rPr>
              <a:t>市场博弈</a:t>
            </a:r>
            <a:r>
              <a:rPr kumimoji="1" lang="en-US" altLang="zh-CN" sz="2000" b="1" dirty="0">
                <a:solidFill>
                  <a:srgbClr val="0070C0"/>
                </a:solidFill>
                <a:latin typeface="微软雅黑" pitchFamily="34" charset="-122"/>
                <a:ea typeface="黑体" pitchFamily="49" charset="-122"/>
              </a:rPr>
              <a:t>——</a:t>
            </a:r>
            <a:r>
              <a:rPr kumimoji="1" lang="zh-CN" altLang="en-US" sz="2000" b="1" dirty="0">
                <a:solidFill>
                  <a:srgbClr val="0070C0"/>
                </a:solidFill>
                <a:latin typeface="微软雅黑" pitchFamily="34" charset="-122"/>
                <a:ea typeface="黑体" pitchFamily="49" charset="-122"/>
              </a:rPr>
              <a:t>信息不对称</a:t>
            </a:r>
          </a:p>
        </p:txBody>
      </p:sp>
      <p:sp>
        <p:nvSpPr>
          <p:cNvPr id="62" name="左右箭头 61"/>
          <p:cNvSpPr/>
          <p:nvPr/>
        </p:nvSpPr>
        <p:spPr>
          <a:xfrm>
            <a:off x="3809992" y="2571744"/>
            <a:ext cx="2184135" cy="4841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左右箭头 24"/>
          <p:cNvSpPr/>
          <p:nvPr/>
        </p:nvSpPr>
        <p:spPr>
          <a:xfrm rot="2450192">
            <a:off x="2313265" y="4406531"/>
            <a:ext cx="1859094" cy="484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左右箭头 25"/>
          <p:cNvSpPr/>
          <p:nvPr/>
        </p:nvSpPr>
        <p:spPr>
          <a:xfrm rot="7609002">
            <a:off x="6319304" y="4368000"/>
            <a:ext cx="1716087" cy="52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56" name="Text Box 13"/>
          <p:cNvSpPr txBox="1">
            <a:spLocks noChangeArrowheads="1"/>
          </p:cNvSpPr>
          <p:nvPr/>
        </p:nvSpPr>
        <p:spPr bwMode="auto">
          <a:xfrm>
            <a:off x="896012" y="6237288"/>
            <a:ext cx="842525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latinLnBrk="1" hangingPunct="1"/>
            <a:r>
              <a:rPr kumimoji="1" lang="zh-CN" altLang="en-US" sz="2400" b="1">
                <a:solidFill>
                  <a:srgbClr val="0070C0"/>
                </a:solidFill>
                <a:latin typeface="微软雅黑" pitchFamily="34" charset="-122"/>
                <a:ea typeface="黑体" pitchFamily="49" charset="-122"/>
              </a:rPr>
              <a:t>投资咨询、招标代理、造价咨询、监理、审计</a:t>
            </a:r>
          </a:p>
        </p:txBody>
      </p:sp>
      <p:grpSp>
        <p:nvGrpSpPr>
          <p:cNvPr id="27" name="组合 4"/>
          <p:cNvGrpSpPr>
            <a:grpSpLocks/>
          </p:cNvGrpSpPr>
          <p:nvPr/>
        </p:nvGrpSpPr>
        <p:grpSpPr bwMode="auto">
          <a:xfrm>
            <a:off x="392538" y="260648"/>
            <a:ext cx="5273675" cy="642938"/>
            <a:chOff x="632383" y="422260"/>
            <a:chExt cx="4868311" cy="642941"/>
          </a:xfrm>
        </p:grpSpPr>
        <p:pic>
          <p:nvPicPr>
            <p:cNvPr id="2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2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30" name="矩形 29"/>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32" name="组合 10"/>
          <p:cNvGrpSpPr>
            <a:grpSpLocks/>
          </p:cNvGrpSpPr>
          <p:nvPr/>
        </p:nvGrpSpPr>
        <p:grpSpPr bwMode="auto">
          <a:xfrm>
            <a:off x="7024688" y="428625"/>
            <a:ext cx="2571750" cy="515938"/>
            <a:chOff x="1728197" y="65592"/>
            <a:chExt cx="4239831" cy="515869"/>
          </a:xfrm>
        </p:grpSpPr>
        <p:sp>
          <p:nvSpPr>
            <p:cNvPr id="33" name="同侧圆角矩形 32"/>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34"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extLst>
      <p:ext uri="{BB962C8B-B14F-4D97-AF65-F5344CB8AC3E}">
        <p14:creationId xmlns:p14="http://schemas.microsoft.com/office/powerpoint/2010/main" val="1458487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ChangeArrowheads="1"/>
          </p:cNvSpPr>
          <p:nvPr/>
        </p:nvSpPr>
        <p:spPr bwMode="auto">
          <a:xfrm>
            <a:off x="257175" y="1758253"/>
            <a:ext cx="9648825" cy="1323439"/>
          </a:xfrm>
          <a:prstGeom prst="rect">
            <a:avLst/>
          </a:prstGeom>
          <a:noFill/>
          <a:ln w="9525">
            <a:noFill/>
            <a:miter lim="800000"/>
            <a:headEnd/>
            <a:tailEnd/>
          </a:ln>
        </p:spPr>
        <p:txBody>
          <a:bodyPr wrap="square">
            <a:spAutoFit/>
          </a:bodyPr>
          <a:lstStyle/>
          <a:p>
            <a:pPr marL="0" lvl="1" indent="-285750">
              <a:spcBef>
                <a:spcPts val="0"/>
              </a:spcBef>
            </a:pPr>
            <a:r>
              <a:rPr lang="en-US" altLang="zh-CN" sz="2400" b="0" dirty="0">
                <a:solidFill>
                  <a:srgbClr val="FF0000"/>
                </a:solidFill>
                <a:latin typeface="微软雅黑" pitchFamily="34" charset="-122"/>
                <a:ea typeface="微软雅黑" pitchFamily="34" charset="-122"/>
              </a:rPr>
              <a:t> </a:t>
            </a:r>
            <a:r>
              <a:rPr lang="en-US" altLang="zh-CN" sz="2400" b="0" dirty="0" smtClean="0">
                <a:solidFill>
                  <a:srgbClr val="FF0000"/>
                </a:solidFill>
                <a:latin typeface="微软雅黑" pitchFamily="34" charset="-122"/>
                <a:ea typeface="微软雅黑" pitchFamily="34" charset="-122"/>
              </a:rPr>
              <a:t>  4 . </a:t>
            </a:r>
            <a:r>
              <a:rPr lang="zh-CN" altLang="en-US" sz="2400" b="0" dirty="0" smtClean="0">
                <a:solidFill>
                  <a:srgbClr val="FF0000"/>
                </a:solidFill>
                <a:latin typeface="微软雅黑" pitchFamily="34" charset="-122"/>
                <a:ea typeface="微软雅黑" pitchFamily="34" charset="-122"/>
              </a:rPr>
              <a:t>适应工程项目的新型模式和国际化发展需要</a:t>
            </a:r>
            <a:endParaRPr lang="en-US" altLang="zh-CN" sz="2400" b="0" dirty="0" smtClean="0">
              <a:solidFill>
                <a:srgbClr val="FF0000"/>
              </a:solidFill>
              <a:latin typeface="微软雅黑" pitchFamily="34" charset="-122"/>
              <a:ea typeface="微软雅黑" pitchFamily="34" charset="-122"/>
            </a:endParaRPr>
          </a:p>
          <a:p>
            <a:pPr marL="0" lvl="1" indent="-285750">
              <a:spcBef>
                <a:spcPts val="0"/>
              </a:spcBef>
            </a:pPr>
            <a:r>
              <a:rPr lang="en-US" altLang="zh-CN" b="0" dirty="0">
                <a:latin typeface="微软雅黑" pitchFamily="34" charset="-122"/>
                <a:ea typeface="微软雅黑" pitchFamily="34" charset="-122"/>
              </a:rPr>
              <a:t>     ( 2</a:t>
            </a:r>
            <a:r>
              <a:rPr lang="zh-CN" altLang="en-US" b="0" dirty="0">
                <a:latin typeface="微软雅黑" pitchFamily="34" charset="-122"/>
                <a:ea typeface="微软雅黑" pitchFamily="34" charset="-122"/>
              </a:rPr>
              <a:t>）</a:t>
            </a:r>
            <a:r>
              <a:rPr lang="zh-CN" altLang="zh-CN" b="0" dirty="0">
                <a:latin typeface="微软雅黑" pitchFamily="34" charset="-122"/>
                <a:ea typeface="微软雅黑" pitchFamily="34" charset="-122"/>
              </a:rPr>
              <a:t>业主聘请管理承包商模式（即</a:t>
            </a:r>
            <a:r>
              <a:rPr lang="en-US" altLang="zh-CN" b="0" dirty="0">
                <a:latin typeface="微软雅黑" pitchFamily="34" charset="-122"/>
                <a:ea typeface="微软雅黑" pitchFamily="34" charset="-122"/>
              </a:rPr>
              <a:t>PMC</a:t>
            </a:r>
            <a:r>
              <a:rPr lang="zh-CN" altLang="zh-CN" b="0" dirty="0">
                <a:latin typeface="微软雅黑" pitchFamily="34" charset="-122"/>
                <a:ea typeface="微软雅黑" pitchFamily="34" charset="-122"/>
              </a:rPr>
              <a:t>方式</a:t>
            </a:r>
            <a:r>
              <a:rPr lang="zh-CN" altLang="en-US" b="0" dirty="0">
                <a:latin typeface="微软雅黑" pitchFamily="34" charset="-122"/>
                <a:ea typeface="微软雅黑" pitchFamily="34" charset="-122"/>
              </a:rPr>
              <a:t>）简介</a:t>
            </a:r>
            <a:endParaRPr lang="en-US" altLang="zh-CN" b="0" dirty="0">
              <a:latin typeface="微软雅黑" pitchFamily="34" charset="-122"/>
              <a:ea typeface="微软雅黑" pitchFamily="34" charset="-122"/>
            </a:endParaRPr>
          </a:p>
          <a:p>
            <a:r>
              <a:rPr lang="en-US" altLang="zh-CN" sz="2400" b="0" dirty="0">
                <a:latin typeface="微软雅黑" pitchFamily="34" charset="-122"/>
                <a:ea typeface="微软雅黑" pitchFamily="34" charset="-122"/>
              </a:rPr>
              <a:t>        </a:t>
            </a:r>
            <a:endParaRPr lang="zh-CN" altLang="en-US" sz="2400" b="0" dirty="0">
              <a:latin typeface="微软雅黑" pitchFamily="34" charset="-122"/>
              <a:ea typeface="微软雅黑" pitchFamily="34" charset="-122"/>
            </a:endParaRPr>
          </a:p>
        </p:txBody>
      </p:sp>
      <p:grpSp>
        <p:nvGrpSpPr>
          <p:cNvPr id="140292" name="组合 4"/>
          <p:cNvGrpSpPr>
            <a:grpSpLocks/>
          </p:cNvGrpSpPr>
          <p:nvPr/>
        </p:nvGrpSpPr>
        <p:grpSpPr bwMode="auto">
          <a:xfrm>
            <a:off x="685800" y="422275"/>
            <a:ext cx="5273675" cy="642938"/>
            <a:chOff x="632383" y="422260"/>
            <a:chExt cx="4868311" cy="642941"/>
          </a:xfrm>
        </p:grpSpPr>
        <p:pic>
          <p:nvPicPr>
            <p:cNvPr id="14029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029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9" name="TextBox 8"/>
          <p:cNvSpPr txBox="1">
            <a:spLocks noChangeArrowheads="1"/>
          </p:cNvSpPr>
          <p:nvPr/>
        </p:nvSpPr>
        <p:spPr bwMode="auto">
          <a:xfrm>
            <a:off x="381000" y="1214438"/>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graphicFrame>
        <p:nvGraphicFramePr>
          <p:cNvPr id="10" name="图示 9"/>
          <p:cNvGraphicFramePr/>
          <p:nvPr>
            <p:extLst>
              <p:ext uri="{D42A27DB-BD31-4B8C-83A1-F6EECF244321}">
                <p14:modId xmlns:p14="http://schemas.microsoft.com/office/powerpoint/2010/main" val="4244860960"/>
              </p:ext>
            </p:extLst>
          </p:nvPr>
        </p:nvGraphicFramePr>
        <p:xfrm>
          <a:off x="381000" y="1988840"/>
          <a:ext cx="9036496" cy="469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组合 10"/>
          <p:cNvGrpSpPr>
            <a:grpSpLocks/>
          </p:cNvGrpSpPr>
          <p:nvPr/>
        </p:nvGrpSpPr>
        <p:grpSpPr bwMode="auto">
          <a:xfrm>
            <a:off x="7024688" y="428625"/>
            <a:ext cx="2571750" cy="515938"/>
            <a:chOff x="1728197" y="65592"/>
            <a:chExt cx="4239831" cy="515869"/>
          </a:xfrm>
        </p:grpSpPr>
        <p:sp>
          <p:nvSpPr>
            <p:cNvPr id="12" name="同侧圆角矩形 1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3"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图示 17"/>
          <p:cNvGraphicFramePr/>
          <p:nvPr/>
        </p:nvGraphicFramePr>
        <p:xfrm>
          <a:off x="2095480" y="3214686"/>
          <a:ext cx="6572296" cy="2629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圆角矩形 15"/>
          <p:cNvSpPr/>
          <p:nvPr/>
        </p:nvSpPr>
        <p:spPr>
          <a:xfrm>
            <a:off x="4167182" y="1928802"/>
            <a:ext cx="2143140" cy="714380"/>
          </a:xfrm>
          <a:prstGeom prst="roundRect">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42338" name="Rectangle 4"/>
          <p:cNvSpPr>
            <a:spLocks noChangeArrowheads="1"/>
          </p:cNvSpPr>
          <p:nvPr/>
        </p:nvSpPr>
        <p:spPr bwMode="auto">
          <a:xfrm>
            <a:off x="128588" y="1382713"/>
            <a:ext cx="9648825" cy="938719"/>
          </a:xfrm>
          <a:prstGeom prst="rect">
            <a:avLst/>
          </a:prstGeom>
          <a:noFill/>
          <a:ln w="9525">
            <a:noFill/>
            <a:miter lim="800000"/>
            <a:headEnd/>
            <a:tailEnd/>
          </a:ln>
        </p:spPr>
        <p:txBody>
          <a:bodyPr>
            <a:spAutoFit/>
          </a:bodyPr>
          <a:lstStyle/>
          <a:p>
            <a:pPr marL="742950" lvl="1" indent="-285750"/>
            <a:r>
              <a:rPr kumimoji="0" lang="zh-CN" altLang="en-US" sz="2200" b="0" dirty="0" smtClean="0">
                <a:solidFill>
                  <a:srgbClr val="FF0000"/>
                </a:solidFill>
                <a:latin typeface="黑体" pitchFamily="49" charset="-122"/>
              </a:rPr>
              <a:t>（</a:t>
            </a:r>
            <a:r>
              <a:rPr kumimoji="0" lang="en-US" altLang="zh-CN" sz="2200" b="0" dirty="0" smtClean="0">
                <a:solidFill>
                  <a:srgbClr val="FF0000"/>
                </a:solidFill>
                <a:latin typeface="黑体" pitchFamily="49" charset="-122"/>
              </a:rPr>
              <a:t>2</a:t>
            </a:r>
            <a:r>
              <a:rPr kumimoji="0" lang="zh-CN" altLang="en-US" sz="2200" b="0" dirty="0">
                <a:solidFill>
                  <a:srgbClr val="FF0000"/>
                </a:solidFill>
                <a:latin typeface="黑体" pitchFamily="49" charset="-122"/>
              </a:rPr>
              <a:t>）</a:t>
            </a:r>
            <a:r>
              <a:rPr lang="zh-CN" altLang="zh-CN" sz="2200" b="0" dirty="0">
                <a:solidFill>
                  <a:srgbClr val="FF0000"/>
                </a:solidFill>
                <a:latin typeface="微软雅黑" pitchFamily="34" charset="-122"/>
                <a:ea typeface="微软雅黑" pitchFamily="34" charset="-122"/>
              </a:rPr>
              <a:t>业主聘请管理承包商模式（即</a:t>
            </a:r>
            <a:r>
              <a:rPr lang="en-US" altLang="zh-CN" sz="2200" b="0" dirty="0">
                <a:solidFill>
                  <a:srgbClr val="FF0000"/>
                </a:solidFill>
                <a:latin typeface="微软雅黑" pitchFamily="34" charset="-122"/>
                <a:ea typeface="微软雅黑" pitchFamily="34" charset="-122"/>
              </a:rPr>
              <a:t>PMC</a:t>
            </a:r>
            <a:r>
              <a:rPr lang="zh-CN" altLang="zh-CN" sz="2200" b="0" dirty="0">
                <a:solidFill>
                  <a:srgbClr val="FF0000"/>
                </a:solidFill>
                <a:latin typeface="微软雅黑" pitchFamily="34" charset="-122"/>
                <a:ea typeface="微软雅黑" pitchFamily="34" charset="-122"/>
              </a:rPr>
              <a:t>方式</a:t>
            </a:r>
            <a:r>
              <a:rPr lang="zh-CN" altLang="en-US" sz="2200" b="0" dirty="0">
                <a:solidFill>
                  <a:srgbClr val="FF0000"/>
                </a:solidFill>
                <a:latin typeface="微软雅黑" pitchFamily="34" charset="-122"/>
                <a:ea typeface="微软雅黑" pitchFamily="34" charset="-122"/>
              </a:rPr>
              <a:t>）简介</a:t>
            </a:r>
            <a:endParaRPr lang="en-US" altLang="zh-CN" sz="2200" b="0" dirty="0">
              <a:solidFill>
                <a:srgbClr val="FF0000"/>
              </a:solidFill>
              <a:latin typeface="微软雅黑" pitchFamily="34" charset="-122"/>
              <a:ea typeface="微软雅黑" pitchFamily="34" charset="-122"/>
            </a:endParaRPr>
          </a:p>
          <a:p>
            <a:r>
              <a:rPr lang="en-US" altLang="zh-CN" sz="2200" dirty="0"/>
              <a:t>        </a:t>
            </a:r>
            <a:endParaRPr lang="zh-CN" altLang="zh-CN" sz="22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2342" name="Picture 2"/>
            <p:cNvPicPr>
              <a:picLocks noChangeAspect="1" noChangeArrowheads="1"/>
            </p:cNvPicPr>
            <p:nvPr/>
          </p:nvPicPr>
          <p:blipFill>
            <a:blip r:embed="rId8"/>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2343"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12" name="组合 10"/>
          <p:cNvGrpSpPr>
            <a:grpSpLocks/>
          </p:cNvGrpSpPr>
          <p:nvPr/>
        </p:nvGrpSpPr>
        <p:grpSpPr bwMode="auto">
          <a:xfrm>
            <a:off x="7024688" y="428625"/>
            <a:ext cx="2571750" cy="515938"/>
            <a:chOff x="1728197" y="65592"/>
            <a:chExt cx="4239831" cy="515869"/>
          </a:xfrm>
        </p:grpSpPr>
        <p:sp>
          <p:nvSpPr>
            <p:cNvPr id="13" name="同侧圆角矩形 12"/>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4"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5" name="矩形 14"/>
          <p:cNvSpPr/>
          <p:nvPr/>
        </p:nvSpPr>
        <p:spPr>
          <a:xfrm>
            <a:off x="4414626" y="2143116"/>
            <a:ext cx="1542410" cy="400110"/>
          </a:xfrm>
          <a:prstGeom prst="rect">
            <a:avLst/>
          </a:prstGeom>
        </p:spPr>
        <p:txBody>
          <a:bodyPr wrap="none">
            <a:spAutoFit/>
          </a:bodyPr>
          <a:lstStyle/>
          <a:p>
            <a:r>
              <a:rPr lang="en-US" altLang="zh-CN" b="0" dirty="0" smtClean="0">
                <a:latin typeface="微软雅黑" pitchFamily="34" charset="-122"/>
                <a:ea typeface="微软雅黑" pitchFamily="34" charset="-122"/>
              </a:rPr>
              <a:t> </a:t>
            </a:r>
            <a:r>
              <a:rPr lang="zh-CN" altLang="zh-CN" b="0" dirty="0" smtClean="0">
                <a:latin typeface="微软雅黑" pitchFamily="34" charset="-122"/>
                <a:ea typeface="微软雅黑" pitchFamily="34" charset="-122"/>
              </a:rPr>
              <a:t>条件和优势</a:t>
            </a:r>
            <a:endParaRPr lang="zh-CN" altLang="en-US" dirty="0"/>
          </a:p>
        </p:txBody>
      </p:sp>
      <p:sp>
        <p:nvSpPr>
          <p:cNvPr id="17" name="TextBox 16"/>
          <p:cNvSpPr txBox="1"/>
          <p:nvPr/>
        </p:nvSpPr>
        <p:spPr>
          <a:xfrm>
            <a:off x="4381496" y="5143512"/>
            <a:ext cx="1980029" cy="400110"/>
          </a:xfrm>
          <a:prstGeom prst="rect">
            <a:avLst/>
          </a:prstGeom>
          <a:noFill/>
        </p:spPr>
        <p:txBody>
          <a:bodyPr wrap="none" rtlCol="0">
            <a:spAutoFit/>
          </a:bodyPr>
          <a:lstStyle/>
          <a:p>
            <a:r>
              <a:rPr lang="en-US" altLang="zh-CN" dirty="0" smtClean="0"/>
              <a:t>PMC+EPC</a:t>
            </a:r>
            <a:r>
              <a:rPr lang="zh-CN" altLang="en-US" dirty="0" smtClean="0"/>
              <a:t>模式</a:t>
            </a:r>
            <a:endParaRPr lang="zh-CN" altLang="en-US" dirty="0"/>
          </a:p>
        </p:txBody>
      </p:sp>
      <p:sp>
        <p:nvSpPr>
          <p:cNvPr id="19" name="椭圆 18"/>
          <p:cNvSpPr/>
          <p:nvPr/>
        </p:nvSpPr>
        <p:spPr>
          <a:xfrm>
            <a:off x="4810124" y="3857628"/>
            <a:ext cx="1143008" cy="112871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400" dirty="0" smtClean="0">
                <a:solidFill>
                  <a:srgbClr val="0000FF"/>
                </a:solidFill>
              </a:rPr>
              <a:t>博弈</a:t>
            </a:r>
            <a:endParaRPr lang="zh-CN" altLang="en-US" sz="2400" dirty="0">
              <a:solidFill>
                <a:srgbClr val="0000FF"/>
              </a:solidFill>
            </a:endParaRPr>
          </a:p>
        </p:txBody>
      </p:sp>
      <p:sp>
        <p:nvSpPr>
          <p:cNvPr id="20" name="矩形 19"/>
          <p:cNvSpPr/>
          <p:nvPr/>
        </p:nvSpPr>
        <p:spPr>
          <a:xfrm>
            <a:off x="238092" y="2953780"/>
            <a:ext cx="1928826" cy="3046988"/>
          </a:xfrm>
          <a:prstGeom prst="rect">
            <a:avLst/>
          </a:prstGeom>
        </p:spPr>
        <p:txBody>
          <a:bodyPr wrap="square">
            <a:spAutoFit/>
          </a:bodyPr>
          <a:lstStyle/>
          <a:p>
            <a:r>
              <a:rPr lang="en-US" altLang="zh-CN" sz="1200" b="0" dirty="0" smtClean="0">
                <a:latin typeface="微软雅黑" pitchFamily="34" charset="-122"/>
                <a:ea typeface="微软雅黑" pitchFamily="34" charset="-122"/>
              </a:rPr>
              <a:t>PMC</a:t>
            </a:r>
            <a:r>
              <a:rPr lang="zh-CN" altLang="zh-CN" sz="1200" b="0" dirty="0" smtClean="0">
                <a:latin typeface="微软雅黑" pitchFamily="34" charset="-122"/>
                <a:ea typeface="微软雅黑" pitchFamily="34" charset="-122"/>
              </a:rPr>
              <a:t>作为一种新的项目建设方式，更完整的说法应该是</a:t>
            </a:r>
            <a:r>
              <a:rPr lang="en-US" altLang="zh-CN" sz="1200" b="0" dirty="0" smtClean="0">
                <a:latin typeface="微软雅黑" pitchFamily="34" charset="-122"/>
                <a:ea typeface="微软雅黑" pitchFamily="34" charset="-122"/>
              </a:rPr>
              <a:t>PMC+EPC</a:t>
            </a:r>
            <a:r>
              <a:rPr lang="zh-CN" altLang="en-US" sz="1200" b="0" dirty="0" smtClean="0">
                <a:latin typeface="微软雅黑" pitchFamily="34" charset="-122"/>
                <a:ea typeface="微软雅黑" pitchFamily="34" charset="-122"/>
              </a:rPr>
              <a:t>模式</a:t>
            </a:r>
            <a:r>
              <a:rPr lang="zh-CN" altLang="zh-CN" sz="1200" b="0" dirty="0" smtClean="0">
                <a:latin typeface="微软雅黑" pitchFamily="34" charset="-122"/>
                <a:ea typeface="微软雅黑" pitchFamily="34" charset="-122"/>
              </a:rPr>
              <a:t>。</a:t>
            </a:r>
            <a:r>
              <a:rPr lang="zh-CN" altLang="en-US" sz="1200" b="0" dirty="0" smtClean="0">
                <a:latin typeface="微软雅黑" pitchFamily="34" charset="-122"/>
                <a:ea typeface="微软雅黑" pitchFamily="34" charset="-122"/>
              </a:rPr>
              <a:t>由</a:t>
            </a:r>
            <a:r>
              <a:rPr lang="zh-CN" altLang="zh-CN" sz="1200" b="0" dirty="0" smtClean="0">
                <a:solidFill>
                  <a:srgbClr val="FF0000"/>
                </a:solidFill>
                <a:latin typeface="微软雅黑" pitchFamily="34" charset="-122"/>
                <a:ea typeface="微软雅黑" pitchFamily="34" charset="-122"/>
              </a:rPr>
              <a:t>管理承包商</a:t>
            </a:r>
            <a:r>
              <a:rPr lang="zh-CN" altLang="en-US" sz="1200" b="0" dirty="0" smtClean="0">
                <a:solidFill>
                  <a:srgbClr val="FF0000"/>
                </a:solidFill>
                <a:latin typeface="微软雅黑" pitchFamily="34" charset="-122"/>
                <a:ea typeface="微软雅黑" pitchFamily="34" charset="-122"/>
              </a:rPr>
              <a:t>与总承包商进行博弈</a:t>
            </a:r>
            <a:r>
              <a:rPr lang="zh-CN" altLang="en-US" sz="1200" b="0" dirty="0" smtClean="0">
                <a:latin typeface="微软雅黑" pitchFamily="34" charset="-122"/>
                <a:ea typeface="微软雅黑" pitchFamily="34" charset="-122"/>
              </a:rPr>
              <a:t>，这就要求项目管理承包商</a:t>
            </a:r>
            <a:r>
              <a:rPr lang="zh-CN" altLang="zh-CN" sz="1200" b="0" dirty="0" smtClean="0">
                <a:latin typeface="微软雅黑" pitchFamily="34" charset="-122"/>
                <a:ea typeface="微软雅黑" pitchFamily="34" charset="-122"/>
              </a:rPr>
              <a:t>具有相应的资质</a:t>
            </a:r>
            <a:r>
              <a:rPr lang="zh-CN" altLang="en-US" sz="1200" b="0" dirty="0" smtClean="0">
                <a:latin typeface="微软雅黑" pitchFamily="34" charset="-122"/>
                <a:ea typeface="微软雅黑" pitchFamily="34" charset="-122"/>
              </a:rPr>
              <a:t>、</a:t>
            </a:r>
            <a:r>
              <a:rPr lang="zh-CN" altLang="zh-CN" sz="1200" b="0" dirty="0" smtClean="0">
                <a:latin typeface="微软雅黑" pitchFamily="34" charset="-122"/>
                <a:ea typeface="微软雅黑" pitchFamily="34" charset="-122"/>
              </a:rPr>
              <a:t>人才和经验</a:t>
            </a:r>
            <a:r>
              <a:rPr lang="zh-CN" altLang="en-US" sz="1200" b="0" dirty="0" smtClean="0">
                <a:latin typeface="微软雅黑" pitchFamily="34" charset="-122"/>
                <a:ea typeface="微软雅黑" pitchFamily="34" charset="-122"/>
              </a:rPr>
              <a:t>。</a:t>
            </a:r>
            <a:r>
              <a:rPr lang="zh-CN" altLang="zh-CN" sz="1200" b="0" dirty="0" smtClean="0">
                <a:latin typeface="微软雅黑" pitchFamily="34" charset="-122"/>
                <a:ea typeface="微软雅黑" pitchFamily="34" charset="-122"/>
              </a:rPr>
              <a:t>受业主委托，作为业主的代表或业主延伸，帮助业主在项目前期策划</a:t>
            </a:r>
            <a:r>
              <a:rPr lang="zh-CN" altLang="en-US" sz="1200" b="0" dirty="0" smtClean="0">
                <a:latin typeface="微软雅黑" pitchFamily="34" charset="-122"/>
                <a:ea typeface="微软雅黑" pitchFamily="34" charset="-122"/>
              </a:rPr>
              <a:t>和</a:t>
            </a:r>
            <a:r>
              <a:rPr lang="zh-CN" altLang="zh-CN" sz="1200" b="0" dirty="0" smtClean="0">
                <a:latin typeface="微软雅黑" pitchFamily="34" charset="-122"/>
                <a:ea typeface="微软雅黑" pitchFamily="34" charset="-122"/>
              </a:rPr>
              <a:t>可行性研究</a:t>
            </a:r>
            <a:r>
              <a:rPr lang="zh-CN" altLang="en-US" sz="1200" b="0" dirty="0" smtClean="0">
                <a:latin typeface="微软雅黑" pitchFamily="34" charset="-122"/>
                <a:ea typeface="微软雅黑" pitchFamily="34" charset="-122"/>
              </a:rPr>
              <a:t>，进行</a:t>
            </a:r>
            <a:r>
              <a:rPr lang="zh-CN" altLang="zh-CN" sz="1200" b="0" dirty="0" smtClean="0">
                <a:latin typeface="微软雅黑" pitchFamily="34" charset="-122"/>
                <a:ea typeface="微软雅黑" pitchFamily="34" charset="-122"/>
              </a:rPr>
              <a:t>项目定义、计划、融资</a:t>
            </a:r>
            <a:r>
              <a:rPr lang="zh-CN" altLang="en-US" sz="1200" b="0" dirty="0" smtClean="0">
                <a:latin typeface="微软雅黑" pitchFamily="34" charset="-122"/>
                <a:ea typeface="微软雅黑" pitchFamily="34" charset="-122"/>
              </a:rPr>
              <a:t>和组织</a:t>
            </a:r>
            <a:r>
              <a:rPr lang="zh-CN" altLang="zh-CN" sz="1200" b="0" dirty="0" smtClean="0">
                <a:latin typeface="微软雅黑" pitchFamily="34" charset="-122"/>
                <a:ea typeface="微软雅黑" pitchFamily="34" charset="-122"/>
              </a:rPr>
              <a:t>，以及</a:t>
            </a:r>
            <a:r>
              <a:rPr lang="zh-CN" altLang="en-US" sz="1200" b="0" dirty="0" smtClean="0">
                <a:latin typeface="微软雅黑" pitchFamily="34" charset="-122"/>
                <a:ea typeface="微软雅黑" pitchFamily="34" charset="-122"/>
              </a:rPr>
              <a:t>在</a:t>
            </a:r>
            <a:r>
              <a:rPr lang="zh-CN" altLang="zh-CN" sz="1200" b="0" dirty="0" smtClean="0">
                <a:latin typeface="微软雅黑" pitchFamily="34" charset="-122"/>
                <a:ea typeface="微软雅黑" pitchFamily="34" charset="-122"/>
              </a:rPr>
              <a:t>设计、采购、施工、试运行等整个实施过程中有效的控制工程质量、进度和费用，保证项目的成功实施。</a:t>
            </a:r>
            <a:endParaRPr lang="zh-CN" altLang="en-US" sz="1200" dirty="0"/>
          </a:p>
        </p:txBody>
      </p:sp>
      <p:sp>
        <p:nvSpPr>
          <p:cNvPr id="21" name="矩形 20"/>
          <p:cNvSpPr/>
          <p:nvPr/>
        </p:nvSpPr>
        <p:spPr>
          <a:xfrm>
            <a:off x="7096140" y="2143116"/>
            <a:ext cx="2547938" cy="1200329"/>
          </a:xfrm>
          <a:prstGeom prst="rect">
            <a:avLst/>
          </a:prstGeom>
        </p:spPr>
        <p:txBody>
          <a:bodyPr wrap="square">
            <a:spAutoFit/>
          </a:bodyPr>
          <a:lstStyle/>
          <a:p>
            <a:r>
              <a:rPr lang="en-US" altLang="zh-CN" sz="1200" b="0" dirty="0" smtClean="0">
                <a:latin typeface="微软雅黑" pitchFamily="34" charset="-122"/>
                <a:ea typeface="微软雅黑" pitchFamily="34" charset="-122"/>
              </a:rPr>
              <a:t>PMC</a:t>
            </a:r>
            <a:r>
              <a:rPr lang="zh-CN" altLang="zh-CN" sz="1200" b="0" dirty="0" smtClean="0">
                <a:latin typeface="微软雅黑" pitchFamily="34" charset="-122"/>
                <a:ea typeface="微软雅黑" pitchFamily="34" charset="-122"/>
              </a:rPr>
              <a:t>作为一种新的项目管理方式，并没有取代原有</a:t>
            </a:r>
            <a:r>
              <a:rPr lang="zh-CN" altLang="en-US" sz="1200" b="0" dirty="0" smtClean="0">
                <a:latin typeface="微软雅黑" pitchFamily="34" charset="-122"/>
                <a:ea typeface="微软雅黑" pitchFamily="34" charset="-122"/>
              </a:rPr>
              <a:t>项目管理工作，不过是一种高效的、专业的集成管理</a:t>
            </a:r>
            <a:r>
              <a:rPr lang="zh-CN" altLang="zh-CN" sz="1200" b="0" dirty="0" smtClean="0">
                <a:latin typeface="微软雅黑" pitchFamily="34" charset="-122"/>
                <a:ea typeface="微软雅黑" pitchFamily="34" charset="-122"/>
              </a:rPr>
              <a:t>，因此就其使用的管理理念、管理原则、管理程序、管理方法与以往的项目管理相比并没有什么不同。</a:t>
            </a:r>
            <a:endParaRPr lang="zh-CN" altLang="en-US"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666750" y="1357313"/>
            <a:ext cx="9048750" cy="1016000"/>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第二阶段：改革初期阶段（</a:t>
            </a:r>
            <a:r>
              <a:rPr lang="en-US" altLang="zh-CN" sz="2400">
                <a:solidFill>
                  <a:srgbClr val="FF0000"/>
                </a:solidFill>
                <a:latin typeface="微软雅黑" pitchFamily="34" charset="-122"/>
                <a:ea typeface="微软雅黑" pitchFamily="34" charset="-122"/>
              </a:rPr>
              <a:t>1985</a:t>
            </a:r>
            <a:r>
              <a:rPr lang="zh-CN" altLang="en-US" sz="2400">
                <a:solidFill>
                  <a:srgbClr val="FF0000"/>
                </a:solidFill>
                <a:latin typeface="微软雅黑" pitchFamily="34" charset="-122"/>
                <a:ea typeface="微软雅黑" pitchFamily="34" charset="-122"/>
              </a:rPr>
              <a:t>年</a:t>
            </a:r>
            <a:r>
              <a:rPr lang="en-US" altLang="zh-CN" sz="2400">
                <a:solidFill>
                  <a:srgbClr val="FF0000"/>
                </a:solidFill>
                <a:latin typeface="微软雅黑" pitchFamily="34" charset="-122"/>
                <a:ea typeface="微软雅黑" pitchFamily="34" charset="-122"/>
              </a:rPr>
              <a:t>-2003</a:t>
            </a:r>
            <a:r>
              <a:rPr lang="zh-CN" altLang="en-US" sz="2400">
                <a:solidFill>
                  <a:srgbClr val="FF0000"/>
                </a:solidFill>
                <a:latin typeface="微软雅黑" pitchFamily="34" charset="-122"/>
                <a:ea typeface="微软雅黑" pitchFamily="34" charset="-122"/>
              </a:rPr>
              <a:t>年）</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政府指导价</a:t>
            </a:r>
          </a:p>
          <a:p>
            <a:endParaRPr lang="en-US" altLang="zh-CN" sz="2400" b="0">
              <a:latin typeface="微软雅黑" pitchFamily="34" charset="-122"/>
              <a:ea typeface="微软雅黑" pitchFamily="34" charset="-122"/>
            </a:endParaRPr>
          </a:p>
        </p:txBody>
      </p:sp>
      <p:grpSp>
        <p:nvGrpSpPr>
          <p:cNvPr id="76803" name="组合 4"/>
          <p:cNvGrpSpPr>
            <a:grpSpLocks/>
          </p:cNvGrpSpPr>
          <p:nvPr/>
        </p:nvGrpSpPr>
        <p:grpSpPr bwMode="auto">
          <a:xfrm>
            <a:off x="685800" y="422275"/>
            <a:ext cx="5273675" cy="642938"/>
            <a:chOff x="632383" y="422260"/>
            <a:chExt cx="4868311" cy="642941"/>
          </a:xfrm>
        </p:grpSpPr>
        <p:pic>
          <p:nvPicPr>
            <p:cNvPr id="76813"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6814"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6804" name="组合 10"/>
          <p:cNvGrpSpPr>
            <a:grpSpLocks/>
          </p:cNvGrpSpPr>
          <p:nvPr/>
        </p:nvGrpSpPr>
        <p:grpSpPr bwMode="auto">
          <a:xfrm>
            <a:off x="6249144" y="500063"/>
            <a:ext cx="3275856" cy="515937"/>
            <a:chOff x="1728197" y="65592"/>
            <a:chExt cx="4239831" cy="515869"/>
          </a:xfrm>
        </p:grpSpPr>
        <p:sp>
          <p:nvSpPr>
            <p:cNvPr id="12" name="同侧圆角矩形 1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3"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graphicFrame>
        <p:nvGraphicFramePr>
          <p:cNvPr id="14" name="图示 13"/>
          <p:cNvGraphicFramePr/>
          <p:nvPr/>
        </p:nvGraphicFramePr>
        <p:xfrm>
          <a:off x="1238224" y="2285992"/>
          <a:ext cx="7215238"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图示 18"/>
          <p:cNvGraphicFramePr/>
          <p:nvPr>
            <p:extLst>
              <p:ext uri="{D42A27DB-BD31-4B8C-83A1-F6EECF244321}">
                <p14:modId xmlns:p14="http://schemas.microsoft.com/office/powerpoint/2010/main" val="2591727916"/>
              </p:ext>
            </p:extLst>
          </p:nvPr>
        </p:nvGraphicFramePr>
        <p:xfrm>
          <a:off x="309530" y="2143116"/>
          <a:ext cx="9358378" cy="4714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ChangeArrowheads="1"/>
          </p:cNvSpPr>
          <p:nvPr/>
        </p:nvSpPr>
        <p:spPr bwMode="auto">
          <a:xfrm>
            <a:off x="128588" y="1382713"/>
            <a:ext cx="9648825" cy="938719"/>
          </a:xfrm>
          <a:prstGeom prst="rect">
            <a:avLst/>
          </a:prstGeom>
          <a:noFill/>
          <a:ln w="9525">
            <a:noFill/>
            <a:miter lim="800000"/>
            <a:headEnd/>
            <a:tailEnd/>
          </a:ln>
        </p:spPr>
        <p:txBody>
          <a:bodyPr>
            <a:spAutoFit/>
          </a:bodyPr>
          <a:lstStyle/>
          <a:p>
            <a:pPr marL="742950" lvl="1" indent="-285750"/>
            <a:r>
              <a:rPr kumimoji="0" lang="zh-CN" altLang="en-US" sz="2200" b="0" dirty="0" smtClean="0">
                <a:solidFill>
                  <a:srgbClr val="FF0000"/>
                </a:solidFill>
                <a:latin typeface="黑体" pitchFamily="49" charset="-122"/>
              </a:rPr>
              <a:t>（</a:t>
            </a:r>
            <a:r>
              <a:rPr kumimoji="0" lang="en-US" altLang="zh-CN" sz="2200" b="0" dirty="0" smtClean="0">
                <a:solidFill>
                  <a:srgbClr val="FF0000"/>
                </a:solidFill>
                <a:latin typeface="黑体" pitchFamily="49" charset="-122"/>
              </a:rPr>
              <a:t>2</a:t>
            </a:r>
            <a:r>
              <a:rPr kumimoji="0" lang="zh-CN" altLang="en-US" sz="2200" b="0" dirty="0">
                <a:solidFill>
                  <a:srgbClr val="FF0000"/>
                </a:solidFill>
                <a:latin typeface="黑体" pitchFamily="49" charset="-122"/>
              </a:rPr>
              <a:t>）</a:t>
            </a:r>
            <a:r>
              <a:rPr lang="zh-CN" altLang="zh-CN" sz="2200" b="0" dirty="0">
                <a:solidFill>
                  <a:srgbClr val="FF0000"/>
                </a:solidFill>
                <a:latin typeface="微软雅黑" pitchFamily="34" charset="-122"/>
                <a:ea typeface="微软雅黑" pitchFamily="34" charset="-122"/>
              </a:rPr>
              <a:t>业主聘请管理承包商模式（即</a:t>
            </a:r>
            <a:r>
              <a:rPr lang="en-US" altLang="zh-CN" sz="2200" b="0" dirty="0">
                <a:solidFill>
                  <a:srgbClr val="FF0000"/>
                </a:solidFill>
                <a:latin typeface="微软雅黑" pitchFamily="34" charset="-122"/>
                <a:ea typeface="微软雅黑" pitchFamily="34" charset="-122"/>
              </a:rPr>
              <a:t>PMC</a:t>
            </a:r>
            <a:r>
              <a:rPr lang="zh-CN" altLang="zh-CN" sz="2200" b="0" dirty="0">
                <a:solidFill>
                  <a:srgbClr val="FF0000"/>
                </a:solidFill>
                <a:latin typeface="微软雅黑" pitchFamily="34" charset="-122"/>
                <a:ea typeface="微软雅黑" pitchFamily="34" charset="-122"/>
              </a:rPr>
              <a:t>方式</a:t>
            </a:r>
            <a:r>
              <a:rPr lang="zh-CN" altLang="en-US" sz="2200" b="0" dirty="0">
                <a:solidFill>
                  <a:srgbClr val="FF0000"/>
                </a:solidFill>
                <a:latin typeface="微软雅黑" pitchFamily="34" charset="-122"/>
                <a:ea typeface="微软雅黑" pitchFamily="34" charset="-122"/>
              </a:rPr>
              <a:t>）简介</a:t>
            </a:r>
            <a:endParaRPr lang="en-US" altLang="zh-CN" sz="2200" b="0" dirty="0">
              <a:solidFill>
                <a:srgbClr val="FF0000"/>
              </a:solidFill>
              <a:latin typeface="微软雅黑" pitchFamily="34" charset="-122"/>
              <a:ea typeface="微软雅黑" pitchFamily="34" charset="-122"/>
            </a:endParaRPr>
          </a:p>
          <a:p>
            <a:r>
              <a:rPr lang="en-US" altLang="zh-CN" sz="2200" dirty="0"/>
              <a:t>        </a:t>
            </a:r>
            <a:r>
              <a:rPr lang="en-US" altLang="zh-CN" sz="2200" b="0" dirty="0">
                <a:latin typeface="微软雅黑" pitchFamily="34" charset="-122"/>
                <a:ea typeface="微软雅黑" pitchFamily="34" charset="-122"/>
              </a:rPr>
              <a:t>PMC</a:t>
            </a:r>
            <a:r>
              <a:rPr lang="zh-CN" altLang="zh-CN" sz="2200" b="0" dirty="0">
                <a:latin typeface="微软雅黑" pitchFamily="34" charset="-122"/>
                <a:ea typeface="微软雅黑" pitchFamily="34" charset="-122"/>
              </a:rPr>
              <a:t>项目管理方式的条件和</a:t>
            </a:r>
            <a:r>
              <a:rPr lang="zh-CN" altLang="zh-CN" sz="2200" b="0" dirty="0" smtClean="0">
                <a:latin typeface="微软雅黑" pitchFamily="34" charset="-122"/>
                <a:ea typeface="微软雅黑" pitchFamily="34" charset="-122"/>
              </a:rPr>
              <a:t>优势</a:t>
            </a:r>
            <a:endParaRPr lang="zh-CN" altLang="zh-CN" sz="2200" b="0" dirty="0">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43364" name="组合 4"/>
          <p:cNvGrpSpPr>
            <a:grpSpLocks/>
          </p:cNvGrpSpPr>
          <p:nvPr/>
        </p:nvGrpSpPr>
        <p:grpSpPr bwMode="auto">
          <a:xfrm>
            <a:off x="685800" y="422275"/>
            <a:ext cx="5273675" cy="642938"/>
            <a:chOff x="632383" y="422260"/>
            <a:chExt cx="4868311" cy="642941"/>
          </a:xfrm>
        </p:grpSpPr>
        <p:pic>
          <p:nvPicPr>
            <p:cNvPr id="143366"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3367"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9"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3" name="矩形 12"/>
          <p:cNvSpPr/>
          <p:nvPr/>
        </p:nvSpPr>
        <p:spPr>
          <a:xfrm>
            <a:off x="238092" y="2500306"/>
            <a:ext cx="3000396" cy="2800767"/>
          </a:xfrm>
          <a:prstGeom prst="rect">
            <a:avLst/>
          </a:prstGeom>
        </p:spPr>
        <p:txBody>
          <a:bodyPr wrap="square">
            <a:spAutoFit/>
          </a:bodyPr>
          <a:lstStyle/>
          <a:p>
            <a:r>
              <a:rPr lang="zh-CN" altLang="en-US" sz="1600" b="0" dirty="0" smtClean="0">
                <a:solidFill>
                  <a:srgbClr val="FF0000"/>
                </a:solidFill>
                <a:latin typeface="+mn-ea"/>
                <a:ea typeface="+mn-ea"/>
              </a:rPr>
              <a:t>体现</a:t>
            </a:r>
            <a:r>
              <a:rPr lang="zh-CN" altLang="zh-CN" sz="1600" b="0" dirty="0" smtClean="0">
                <a:solidFill>
                  <a:srgbClr val="FF0000"/>
                </a:solidFill>
                <a:latin typeface="+mn-ea"/>
                <a:ea typeface="+mn-ea"/>
              </a:rPr>
              <a:t>“成本加奖酬”的形式，把业主和管理承包商融为一体，共同承担项目建设风险，真正把管理承包商的收益建立在业主的成功之上。</a:t>
            </a:r>
            <a:r>
              <a:rPr lang="zh-CN" altLang="zh-CN" sz="1600" b="0" dirty="0" smtClean="0">
                <a:solidFill>
                  <a:schemeClr val="tx1"/>
                </a:solidFill>
                <a:latin typeface="+mn-ea"/>
                <a:ea typeface="+mn-ea"/>
              </a:rPr>
              <a:t>能不能在项目工期、项目成本、项目质量、项目安全上取得超出业主目标的成功，</a:t>
            </a:r>
            <a:r>
              <a:rPr lang="zh-CN" altLang="zh-CN" sz="1600" b="0" dirty="0" smtClean="0">
                <a:solidFill>
                  <a:srgbClr val="FF0000"/>
                </a:solidFill>
                <a:latin typeface="+mn-ea"/>
                <a:ea typeface="+mn-ea"/>
              </a:rPr>
              <a:t>成为项目管理承包商有没有收益的关键。</a:t>
            </a:r>
            <a:r>
              <a:rPr lang="zh-CN" altLang="en-US" sz="1600" b="0" dirty="0" smtClean="0">
                <a:solidFill>
                  <a:srgbClr val="FF0000"/>
                </a:solidFill>
                <a:latin typeface="+mn-ea"/>
                <a:ea typeface="+mn-ea"/>
              </a:rPr>
              <a:t>因此对效益和投资的管理就显得十分重要。</a:t>
            </a:r>
            <a:endParaRPr lang="zh-CN" altLang="en-US" sz="1600" b="0" dirty="0">
              <a:solidFill>
                <a:srgbClr val="FF0000"/>
              </a:solidFill>
              <a:latin typeface="+mn-ea"/>
              <a:ea typeface="+mn-ea"/>
            </a:endParaRPr>
          </a:p>
        </p:txBody>
      </p:sp>
      <p:sp>
        <p:nvSpPr>
          <p:cNvPr id="14" name="矩形 13"/>
          <p:cNvSpPr/>
          <p:nvPr/>
        </p:nvSpPr>
        <p:spPr>
          <a:xfrm>
            <a:off x="4953000" y="2214554"/>
            <a:ext cx="4572032" cy="2554545"/>
          </a:xfrm>
          <a:prstGeom prst="rect">
            <a:avLst/>
          </a:prstGeom>
        </p:spPr>
        <p:txBody>
          <a:bodyPr wrap="square">
            <a:spAutoFit/>
          </a:bodyPr>
          <a:lstStyle/>
          <a:p>
            <a:r>
              <a:rPr lang="zh-CN" altLang="zh-CN" sz="1600" b="0" dirty="0" smtClean="0">
                <a:solidFill>
                  <a:srgbClr val="FF0000"/>
                </a:solidFill>
                <a:latin typeface="+mn-ea"/>
                <a:ea typeface="+mn-ea"/>
              </a:rPr>
              <a:t>管理承包商协助业主进行项目融资是</a:t>
            </a:r>
            <a:r>
              <a:rPr lang="en-US" altLang="zh-CN" sz="1600" b="0" dirty="0" smtClean="0">
                <a:solidFill>
                  <a:srgbClr val="FF0000"/>
                </a:solidFill>
                <a:latin typeface="+mn-ea"/>
                <a:ea typeface="+mn-ea"/>
              </a:rPr>
              <a:t>PMC</a:t>
            </a:r>
            <a:r>
              <a:rPr lang="zh-CN" altLang="zh-CN" sz="1600" b="0" dirty="0" smtClean="0">
                <a:solidFill>
                  <a:srgbClr val="FF0000"/>
                </a:solidFill>
                <a:latin typeface="+mn-ea"/>
                <a:ea typeface="+mn-ea"/>
              </a:rPr>
              <a:t>方式的重要工作，但由于国内人才的局限，</a:t>
            </a:r>
            <a:r>
              <a:rPr lang="zh-CN" altLang="en-US" sz="1600" b="0" dirty="0" smtClean="0">
                <a:solidFill>
                  <a:srgbClr val="FF0000"/>
                </a:solidFill>
                <a:latin typeface="+mn-ea"/>
                <a:ea typeface="+mn-ea"/>
              </a:rPr>
              <a:t>国内开展的还很少</a:t>
            </a:r>
            <a:r>
              <a:rPr lang="zh-CN" altLang="zh-CN" sz="1600" b="0" dirty="0" smtClean="0">
                <a:solidFill>
                  <a:srgbClr val="FF0000"/>
                </a:solidFill>
                <a:latin typeface="+mn-ea"/>
                <a:ea typeface="+mn-ea"/>
              </a:rPr>
              <a:t>。</a:t>
            </a:r>
            <a:r>
              <a:rPr lang="zh-CN" altLang="zh-CN" sz="1600" b="0" dirty="0" smtClean="0">
                <a:solidFill>
                  <a:schemeClr val="tx1"/>
                </a:solidFill>
                <a:latin typeface="+mn-ea"/>
                <a:ea typeface="+mn-ea"/>
              </a:rPr>
              <a:t>但项目融资确实是</a:t>
            </a:r>
            <a:r>
              <a:rPr lang="en-US" altLang="zh-CN" sz="1600" b="0" dirty="0" smtClean="0">
                <a:solidFill>
                  <a:schemeClr val="tx1"/>
                </a:solidFill>
                <a:latin typeface="+mn-ea"/>
                <a:ea typeface="+mn-ea"/>
              </a:rPr>
              <a:t>PMC</a:t>
            </a:r>
            <a:r>
              <a:rPr lang="zh-CN" altLang="zh-CN" sz="1600" b="0" dirty="0" smtClean="0">
                <a:solidFill>
                  <a:schemeClr val="tx1"/>
                </a:solidFill>
                <a:latin typeface="+mn-ea"/>
                <a:ea typeface="+mn-ea"/>
              </a:rPr>
              <a:t>项目管理方式的重要内容</a:t>
            </a:r>
            <a:r>
              <a:rPr lang="zh-CN" altLang="en-US" sz="1600" b="0" dirty="0" smtClean="0">
                <a:solidFill>
                  <a:schemeClr val="tx1"/>
                </a:solidFill>
                <a:latin typeface="+mn-ea"/>
                <a:ea typeface="+mn-ea"/>
              </a:rPr>
              <a:t>，</a:t>
            </a:r>
            <a:r>
              <a:rPr lang="zh-CN" altLang="zh-CN" sz="1600" b="0" dirty="0" smtClean="0">
                <a:solidFill>
                  <a:schemeClr val="tx1"/>
                </a:solidFill>
                <a:latin typeface="+mn-ea"/>
                <a:ea typeface="+mn-ea"/>
              </a:rPr>
              <a:t>目前</a:t>
            </a:r>
            <a:r>
              <a:rPr lang="zh-CN" altLang="en-US" sz="1600" b="0" dirty="0" smtClean="0">
                <a:solidFill>
                  <a:schemeClr val="tx1"/>
                </a:solidFill>
                <a:latin typeface="+mn-ea"/>
                <a:ea typeface="+mn-ea"/>
              </a:rPr>
              <a:t>，</a:t>
            </a:r>
            <a:r>
              <a:rPr lang="zh-CN" altLang="zh-CN" sz="1600" b="0" dirty="0" smtClean="0">
                <a:solidFill>
                  <a:schemeClr val="tx1"/>
                </a:solidFill>
                <a:latin typeface="+mn-ea"/>
                <a:ea typeface="+mn-ea"/>
              </a:rPr>
              <a:t>项目融资已经作为一种投融资方式而</a:t>
            </a:r>
            <a:r>
              <a:rPr lang="zh-CN" altLang="en-US" sz="1600" b="0" dirty="0" smtClean="0">
                <a:solidFill>
                  <a:schemeClr val="tx1"/>
                </a:solidFill>
                <a:latin typeface="+mn-ea"/>
                <a:ea typeface="+mn-ea"/>
              </a:rPr>
              <a:t>广泛</a:t>
            </a:r>
            <a:r>
              <a:rPr lang="zh-CN" altLang="zh-CN" sz="1600" b="0" dirty="0" smtClean="0">
                <a:solidFill>
                  <a:schemeClr val="tx1"/>
                </a:solidFill>
                <a:latin typeface="+mn-ea"/>
                <a:ea typeface="+mn-ea"/>
              </a:rPr>
              <a:t>存在，其核心是筹划融资结构，避免融资风险。</a:t>
            </a:r>
            <a:r>
              <a:rPr lang="zh-CN" altLang="en-US" sz="1600" b="0" dirty="0" smtClean="0">
                <a:solidFill>
                  <a:schemeClr val="tx1"/>
                </a:solidFill>
                <a:latin typeface="+mn-ea"/>
                <a:ea typeface="+mn-ea"/>
              </a:rPr>
              <a:t>目前</a:t>
            </a:r>
            <a:r>
              <a:rPr lang="zh-CN" altLang="zh-CN" sz="1600" b="0" dirty="0" smtClean="0">
                <a:solidFill>
                  <a:schemeClr val="tx1"/>
                </a:solidFill>
                <a:latin typeface="+mn-ea"/>
                <a:ea typeface="+mn-ea"/>
              </a:rPr>
              <a:t>比较大的投资机构，对项目融资都有比较繁杂而严谨的操作规程，需要</a:t>
            </a:r>
            <a:r>
              <a:rPr lang="zh-CN" altLang="en-US" sz="1600" b="0" dirty="0" smtClean="0">
                <a:solidFill>
                  <a:schemeClr val="tx1"/>
                </a:solidFill>
                <a:latin typeface="+mn-ea"/>
                <a:ea typeface="+mn-ea"/>
              </a:rPr>
              <a:t>进一步</a:t>
            </a:r>
            <a:r>
              <a:rPr lang="zh-CN" altLang="zh-CN" sz="1600" b="0" dirty="0" smtClean="0">
                <a:solidFill>
                  <a:schemeClr val="tx1"/>
                </a:solidFill>
                <a:latin typeface="+mn-ea"/>
                <a:ea typeface="+mn-ea"/>
              </a:rPr>
              <a:t>认识它，熟悉它。</a:t>
            </a:r>
            <a:r>
              <a:rPr lang="zh-CN" altLang="en-US" sz="1600" b="0" dirty="0" smtClean="0">
                <a:solidFill>
                  <a:schemeClr val="tx1"/>
                </a:solidFill>
                <a:latin typeface="+mn-ea"/>
                <a:ea typeface="+mn-ea"/>
              </a:rPr>
              <a:t>可以说，</a:t>
            </a:r>
            <a:r>
              <a:rPr lang="zh-CN" altLang="zh-CN" sz="1600" b="0" dirty="0" smtClean="0">
                <a:solidFill>
                  <a:schemeClr val="tx1"/>
                </a:solidFill>
                <a:latin typeface="+mn-ea"/>
                <a:ea typeface="+mn-ea"/>
              </a:rPr>
              <a:t>搞</a:t>
            </a:r>
            <a:r>
              <a:rPr lang="en-US" altLang="zh-CN" sz="1600" b="0" dirty="0" smtClean="0">
                <a:solidFill>
                  <a:schemeClr val="tx1"/>
                </a:solidFill>
                <a:latin typeface="+mn-ea"/>
                <a:ea typeface="+mn-ea"/>
              </a:rPr>
              <a:t>PMC</a:t>
            </a:r>
            <a:r>
              <a:rPr lang="zh-CN" altLang="zh-CN" sz="1600" b="0" dirty="0" smtClean="0">
                <a:solidFill>
                  <a:schemeClr val="tx1"/>
                </a:solidFill>
                <a:latin typeface="+mn-ea"/>
                <a:ea typeface="+mn-ea"/>
              </a:rPr>
              <a:t>而没有项目融资没有项目风险管理，不是完整意义上的</a:t>
            </a:r>
            <a:r>
              <a:rPr lang="en-US" altLang="zh-CN" sz="1600" b="0" dirty="0" smtClean="0">
                <a:solidFill>
                  <a:schemeClr val="tx1"/>
                </a:solidFill>
                <a:latin typeface="+mn-ea"/>
                <a:ea typeface="+mn-ea"/>
              </a:rPr>
              <a:t>PMC</a:t>
            </a:r>
            <a:r>
              <a:rPr lang="zh-CN" altLang="zh-CN" sz="1600" b="0" dirty="0" smtClean="0">
                <a:solidFill>
                  <a:schemeClr val="tx1"/>
                </a:solidFill>
                <a:latin typeface="+mn-ea"/>
                <a:ea typeface="+mn-ea"/>
              </a:rPr>
              <a:t>。</a:t>
            </a:r>
            <a:r>
              <a:rPr lang="zh-CN" altLang="en-US" sz="1600" b="0" dirty="0" smtClean="0">
                <a:solidFill>
                  <a:schemeClr val="tx1"/>
                </a:solidFill>
                <a:latin typeface="+mn-ea"/>
                <a:ea typeface="+mn-ea"/>
              </a:rPr>
              <a:t>也可以说我国的海外投资，缺乏</a:t>
            </a:r>
            <a:r>
              <a:rPr lang="en-US" altLang="zh-CN" sz="1600" b="0" dirty="0" smtClean="0">
                <a:solidFill>
                  <a:schemeClr val="tx1"/>
                </a:solidFill>
                <a:latin typeface="+mn-ea"/>
                <a:ea typeface="+mn-ea"/>
              </a:rPr>
              <a:t>PMC</a:t>
            </a:r>
            <a:r>
              <a:rPr lang="zh-CN" altLang="en-US" sz="1600" b="0" dirty="0" smtClean="0">
                <a:solidFill>
                  <a:schemeClr val="tx1"/>
                </a:solidFill>
                <a:latin typeface="+mn-ea"/>
                <a:ea typeface="+mn-ea"/>
              </a:rPr>
              <a:t>模式是没有灵魂的。</a:t>
            </a:r>
          </a:p>
        </p:txBody>
      </p:sp>
      <p:graphicFrame>
        <p:nvGraphicFramePr>
          <p:cNvPr id="12" name="图示 11"/>
          <p:cNvGraphicFramePr/>
          <p:nvPr>
            <p:extLst>
              <p:ext uri="{D42A27DB-BD31-4B8C-83A1-F6EECF244321}">
                <p14:modId xmlns:p14="http://schemas.microsoft.com/office/powerpoint/2010/main" val="1585568429"/>
              </p:ext>
            </p:extLst>
          </p:nvPr>
        </p:nvGraphicFramePr>
        <p:xfrm>
          <a:off x="2000672" y="3878936"/>
          <a:ext cx="6929486"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ChangeArrowheads="1"/>
          </p:cNvSpPr>
          <p:nvPr/>
        </p:nvSpPr>
        <p:spPr bwMode="auto">
          <a:xfrm>
            <a:off x="273050" y="1382713"/>
            <a:ext cx="9402763" cy="461665"/>
          </a:xfrm>
          <a:prstGeom prst="rect">
            <a:avLst/>
          </a:prstGeom>
          <a:noFill/>
          <a:ln w="9525">
            <a:noFill/>
            <a:miter lim="800000"/>
            <a:headEnd/>
            <a:tailEnd/>
          </a:ln>
        </p:spPr>
        <p:txBody>
          <a:bodyPr>
            <a:spAutoFit/>
          </a:bodyPr>
          <a:lstStyle/>
          <a:p>
            <a:pPr marL="742950" lvl="1" indent="-285750"/>
            <a:r>
              <a:rPr kumimoji="0" lang="zh-CN" altLang="en-US" sz="2400" b="0" dirty="0" smtClean="0">
                <a:solidFill>
                  <a:srgbClr val="FF0000"/>
                </a:solidFill>
                <a:latin typeface="黑体" pitchFamily="49" charset="-122"/>
              </a:rPr>
              <a:t>（</a:t>
            </a:r>
            <a:r>
              <a:rPr kumimoji="0" lang="en-US" altLang="zh-CN" sz="2400" b="0" dirty="0" smtClean="0">
                <a:solidFill>
                  <a:srgbClr val="FF0000"/>
                </a:solidFill>
                <a:latin typeface="黑体" pitchFamily="49" charset="-122"/>
              </a:rPr>
              <a:t>2</a:t>
            </a:r>
            <a:r>
              <a:rPr kumimoji="0" lang="zh-CN" altLang="en-US" sz="2400" b="0" dirty="0">
                <a:solidFill>
                  <a:srgbClr val="FF0000"/>
                </a:solidFill>
                <a:latin typeface="黑体" pitchFamily="49" charset="-122"/>
              </a:rPr>
              <a:t>）</a:t>
            </a:r>
            <a:r>
              <a:rPr lang="zh-CN" altLang="zh-CN" sz="2400" b="0" dirty="0">
                <a:solidFill>
                  <a:srgbClr val="FF0000"/>
                </a:solidFill>
                <a:latin typeface="微软雅黑" pitchFamily="34" charset="-122"/>
                <a:ea typeface="微软雅黑" pitchFamily="34" charset="-122"/>
              </a:rPr>
              <a:t>业主聘请管理承包商模式（即</a:t>
            </a:r>
            <a:r>
              <a:rPr lang="en-US" altLang="zh-CN" sz="2400" b="0" dirty="0">
                <a:solidFill>
                  <a:srgbClr val="FF0000"/>
                </a:solidFill>
                <a:latin typeface="微软雅黑" pitchFamily="34" charset="-122"/>
                <a:ea typeface="微软雅黑" pitchFamily="34" charset="-122"/>
              </a:rPr>
              <a:t>PMC</a:t>
            </a:r>
            <a:r>
              <a:rPr lang="zh-CN" altLang="zh-CN" sz="2400" b="0" dirty="0">
                <a:solidFill>
                  <a:srgbClr val="FF0000"/>
                </a:solidFill>
                <a:latin typeface="微软雅黑" pitchFamily="34" charset="-122"/>
                <a:ea typeface="微软雅黑" pitchFamily="34" charset="-122"/>
              </a:rPr>
              <a:t>方式</a:t>
            </a:r>
            <a:r>
              <a:rPr lang="zh-CN" altLang="en-US" sz="2400" b="0" dirty="0">
                <a:solidFill>
                  <a:srgbClr val="FF0000"/>
                </a:solidFill>
                <a:latin typeface="微软雅黑" pitchFamily="34" charset="-122"/>
                <a:ea typeface="微软雅黑" pitchFamily="34" charset="-122"/>
              </a:rPr>
              <a:t>）</a:t>
            </a:r>
            <a:r>
              <a:rPr lang="zh-CN" altLang="en-US" sz="2400" b="0" dirty="0" smtClean="0">
                <a:solidFill>
                  <a:srgbClr val="FF0000"/>
                </a:solidFill>
                <a:latin typeface="微软雅黑" pitchFamily="34" charset="-122"/>
                <a:ea typeface="微软雅黑" pitchFamily="34" charset="-122"/>
              </a:rPr>
              <a:t>简介</a:t>
            </a:r>
            <a:endParaRPr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44388" name="组合 4"/>
          <p:cNvGrpSpPr>
            <a:grpSpLocks/>
          </p:cNvGrpSpPr>
          <p:nvPr/>
        </p:nvGrpSpPr>
        <p:grpSpPr bwMode="auto">
          <a:xfrm>
            <a:off x="685800" y="422275"/>
            <a:ext cx="5273675" cy="642938"/>
            <a:chOff x="632383" y="422260"/>
            <a:chExt cx="4868311" cy="642941"/>
          </a:xfrm>
        </p:grpSpPr>
        <p:pic>
          <p:nvPicPr>
            <p:cNvPr id="144390"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4391"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9"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graphicFrame>
        <p:nvGraphicFramePr>
          <p:cNvPr id="12" name="图示 11"/>
          <p:cNvGraphicFramePr/>
          <p:nvPr>
            <p:extLst>
              <p:ext uri="{D42A27DB-BD31-4B8C-83A1-F6EECF244321}">
                <p14:modId xmlns:p14="http://schemas.microsoft.com/office/powerpoint/2010/main" val="3513740899"/>
              </p:ext>
            </p:extLst>
          </p:nvPr>
        </p:nvGraphicFramePr>
        <p:xfrm>
          <a:off x="547622" y="1857364"/>
          <a:ext cx="9358378" cy="485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542927" y="1714488"/>
            <a:ext cx="8767791" cy="830997"/>
          </a:xfrm>
          <a:prstGeom prst="rect">
            <a:avLst/>
          </a:prstGeom>
          <a:noFill/>
          <a:ln>
            <a:noFill/>
          </a:ln>
          <a:extLst/>
        </p:spPr>
        <p:txBody>
          <a:bodyPr wrap="square">
            <a:spAutoFit/>
          </a:bodyPr>
          <a:lstStyle/>
          <a:p>
            <a:pPr marL="0" lvl="1" indent="-285750">
              <a:spcBef>
                <a:spcPts val="0"/>
              </a:spcBef>
              <a:defRPr/>
            </a:pPr>
            <a:r>
              <a:rPr lang="en-US" altLang="zh-CN" sz="2400" b="0" dirty="0" smtClean="0">
                <a:solidFill>
                  <a:srgbClr val="FF0000"/>
                </a:solidFill>
                <a:latin typeface="微软雅黑" pitchFamily="34" charset="-122"/>
                <a:ea typeface="微软雅黑" pitchFamily="34" charset="-122"/>
              </a:rPr>
              <a:t> 4 </a:t>
            </a:r>
            <a:r>
              <a:rPr lang="en-US" altLang="zh-CN" sz="2400" dirty="0" smtClean="0">
                <a:solidFill>
                  <a:srgbClr val="FF0000"/>
                </a:solidFill>
                <a:latin typeface="黑体" pitchFamily="49" charset="-122"/>
              </a:rPr>
              <a:t>.</a:t>
            </a:r>
            <a:r>
              <a:rPr lang="zh-CN" altLang="en-US" sz="2400" dirty="0" smtClean="0">
                <a:solidFill>
                  <a:srgbClr val="FF0000"/>
                </a:solidFill>
                <a:latin typeface="黑体" pitchFamily="49" charset="-122"/>
              </a:rPr>
              <a:t>适应</a:t>
            </a:r>
            <a:r>
              <a:rPr lang="zh-CN" altLang="en-US" sz="2400" dirty="0">
                <a:solidFill>
                  <a:srgbClr val="FF0000"/>
                </a:solidFill>
                <a:latin typeface="黑体" pitchFamily="49" charset="-122"/>
              </a:rPr>
              <a:t>工程项目的新型模式和国际化发展需要</a:t>
            </a:r>
            <a:endParaRPr lang="en-US" altLang="zh-CN" sz="2400" dirty="0">
              <a:solidFill>
                <a:srgbClr val="FF0000"/>
              </a:solidFill>
              <a:latin typeface="黑体" pitchFamily="49" charset="-122"/>
            </a:endParaRPr>
          </a:p>
          <a:p>
            <a:pPr marL="0" lvl="1" indent="-285750">
              <a:spcBef>
                <a:spcPts val="0"/>
              </a:spcBef>
              <a:defRPr/>
            </a:pPr>
            <a:r>
              <a:rPr kumimoji="0" lang="en-US" altLang="zh-CN" sz="2400" b="0" dirty="0">
                <a:solidFill>
                  <a:srgbClr val="FF0000"/>
                </a:solidFill>
                <a:latin typeface="黑体" pitchFamily="49" charset="-122"/>
              </a:rPr>
              <a:t> </a:t>
            </a:r>
            <a:r>
              <a:rPr kumimoji="0" lang="zh-CN" altLang="en-US" sz="2400" b="0" dirty="0" smtClean="0">
                <a:solidFill>
                  <a:srgbClr val="FF0000"/>
                </a:solidFill>
                <a:latin typeface="黑体" pitchFamily="49" charset="-122"/>
              </a:rPr>
              <a:t>（</a:t>
            </a:r>
            <a:r>
              <a:rPr lang="en-US" altLang="zh-CN" sz="2400" b="0" dirty="0" smtClean="0">
                <a:solidFill>
                  <a:srgbClr val="FF0000"/>
                </a:solidFill>
                <a:latin typeface="微软雅黑" pitchFamily="34" charset="-122"/>
                <a:ea typeface="微软雅黑" pitchFamily="34" charset="-122"/>
              </a:rPr>
              <a:t>3</a:t>
            </a:r>
            <a:r>
              <a:rPr lang="zh-CN" altLang="en-US" sz="2400" b="0" dirty="0" smtClean="0">
                <a:solidFill>
                  <a:srgbClr val="FF0000"/>
                </a:solidFill>
                <a:latin typeface="微软雅黑" pitchFamily="34" charset="-122"/>
                <a:ea typeface="微软雅黑" pitchFamily="34" charset="-122"/>
              </a:rPr>
              <a:t>）新型</a:t>
            </a:r>
            <a:r>
              <a:rPr lang="zh-CN" altLang="en-US" sz="2400" b="0" dirty="0">
                <a:solidFill>
                  <a:srgbClr val="FF0000"/>
                </a:solidFill>
                <a:latin typeface="微软雅黑" pitchFamily="34" charset="-122"/>
                <a:ea typeface="微软雅黑" pitchFamily="34" charset="-122"/>
              </a:rPr>
              <a:t>业务前</a:t>
            </a:r>
            <a:r>
              <a:rPr lang="zh-CN" altLang="en-US" sz="2400" b="0" dirty="0" smtClean="0">
                <a:solidFill>
                  <a:srgbClr val="FF0000"/>
                </a:solidFill>
                <a:latin typeface="微软雅黑" pitchFamily="34" charset="-122"/>
                <a:ea typeface="微软雅黑" pitchFamily="34" charset="-122"/>
              </a:rPr>
              <a:t>瞻</a:t>
            </a:r>
            <a:endParaRPr lang="en-US" altLang="zh-CN" sz="2400" b="0" dirty="0">
              <a:solidFill>
                <a:srgbClr val="FF0000"/>
              </a:solidFill>
              <a:latin typeface="微软雅黑" pitchFamily="34" charset="-122"/>
              <a:ea typeface="微软雅黑" pitchFamily="34" charset="-122"/>
            </a:endParaRP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45412" name="组合 4"/>
          <p:cNvGrpSpPr>
            <a:grpSpLocks/>
          </p:cNvGrpSpPr>
          <p:nvPr/>
        </p:nvGrpSpPr>
        <p:grpSpPr bwMode="auto">
          <a:xfrm>
            <a:off x="685800" y="422275"/>
            <a:ext cx="5273675" cy="642938"/>
            <a:chOff x="632383" y="422260"/>
            <a:chExt cx="4868311" cy="642941"/>
          </a:xfrm>
        </p:grpSpPr>
        <p:pic>
          <p:nvPicPr>
            <p:cNvPr id="145414"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5415"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9" name="组合 10"/>
          <p:cNvGrpSpPr>
            <a:grpSpLocks/>
          </p:cNvGrpSpPr>
          <p:nvPr/>
        </p:nvGrpSpPr>
        <p:grpSpPr bwMode="auto">
          <a:xfrm>
            <a:off x="7024688" y="428625"/>
            <a:ext cx="2571750"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二</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成就与任务</a:t>
              </a:r>
            </a:p>
          </p:txBody>
        </p:sp>
      </p:grpSp>
      <p:sp>
        <p:nvSpPr>
          <p:cNvPr id="12" name="TextBox 11"/>
          <p:cNvSpPr txBox="1">
            <a:spLocks noChangeArrowheads="1"/>
          </p:cNvSpPr>
          <p:nvPr/>
        </p:nvSpPr>
        <p:spPr bwMode="auto">
          <a:xfrm>
            <a:off x="381000" y="1214438"/>
            <a:ext cx="3286125" cy="461962"/>
          </a:xfrm>
          <a:prstGeom prst="rect">
            <a:avLst/>
          </a:prstGeom>
          <a:noFill/>
          <a:ln w="9525">
            <a:noFill/>
            <a:miter lim="800000"/>
            <a:headEnd/>
            <a:tailEnd/>
          </a:ln>
        </p:spPr>
        <p:txBody>
          <a:bodyPr>
            <a:spAutoFit/>
          </a:bodyPr>
          <a:lstStyle/>
          <a:p>
            <a:r>
              <a:rPr lang="zh-CN" altLang="en-US" sz="2400" dirty="0" smtClean="0"/>
              <a:t>（四）</a:t>
            </a:r>
            <a:r>
              <a:rPr lang="zh-CN" altLang="en-US" sz="2400" dirty="0"/>
              <a:t>发展方向</a:t>
            </a:r>
          </a:p>
        </p:txBody>
      </p:sp>
      <p:graphicFrame>
        <p:nvGraphicFramePr>
          <p:cNvPr id="13" name="图示 12"/>
          <p:cNvGraphicFramePr/>
          <p:nvPr/>
        </p:nvGraphicFramePr>
        <p:xfrm>
          <a:off x="1952604" y="2571744"/>
          <a:ext cx="7072362"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左大括号 13"/>
          <p:cNvSpPr/>
          <p:nvPr/>
        </p:nvSpPr>
        <p:spPr>
          <a:xfrm>
            <a:off x="1595414" y="4071942"/>
            <a:ext cx="298324"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左大括号 14"/>
          <p:cNvSpPr/>
          <p:nvPr/>
        </p:nvSpPr>
        <p:spPr>
          <a:xfrm>
            <a:off x="1595414" y="5500702"/>
            <a:ext cx="298324"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p:cNvSpPr txBox="1"/>
          <p:nvPr/>
        </p:nvSpPr>
        <p:spPr>
          <a:xfrm>
            <a:off x="452406" y="4357694"/>
            <a:ext cx="1143008"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国际化</a:t>
            </a: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TextBox 16"/>
          <p:cNvSpPr txBox="1"/>
          <p:nvPr/>
        </p:nvSpPr>
        <p:spPr>
          <a:xfrm>
            <a:off x="238092" y="5715016"/>
            <a:ext cx="1285884"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适应范围</a:t>
            </a:r>
            <a:endParaRPr lang="zh-CN" alt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TextBox 17"/>
          <p:cNvSpPr txBox="1"/>
          <p:nvPr/>
        </p:nvSpPr>
        <p:spPr>
          <a:xfrm>
            <a:off x="398504" y="3027065"/>
            <a:ext cx="1346072"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拓展</a:t>
            </a:r>
            <a:r>
              <a:rPr lang="zh-CN" alt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业务</a:t>
            </a:r>
            <a:endParaRPr lang="zh-CN" alt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左大括号 18"/>
          <p:cNvSpPr/>
          <p:nvPr/>
        </p:nvSpPr>
        <p:spPr>
          <a:xfrm>
            <a:off x="1628982" y="2785150"/>
            <a:ext cx="298324"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611374666"/>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545288" y="3155826"/>
            <a:ext cx="504825" cy="457200"/>
          </a:xfrm>
          <a:prstGeom prst="rect">
            <a:avLst/>
          </a:prstGeom>
          <a:noFill/>
          <a:ln w="9525">
            <a:noFill/>
            <a:miter lim="800000"/>
            <a:headEnd/>
            <a:tailEnd/>
          </a:ln>
        </p:spPr>
      </p:pic>
    </p:spTree>
    <p:extLst>
      <p:ext uri="{BB962C8B-B14F-4D97-AF65-F5344CB8AC3E}">
        <p14:creationId xmlns:p14="http://schemas.microsoft.com/office/powerpoint/2010/main" val="4010992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146436"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9" name="组合 10"/>
          <p:cNvGrpSpPr>
            <a:grpSpLocks/>
          </p:cNvGrpSpPr>
          <p:nvPr/>
        </p:nvGrpSpPr>
        <p:grpSpPr bwMode="auto">
          <a:xfrm>
            <a:off x="6681192" y="428625"/>
            <a:ext cx="2915246" cy="515938"/>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8"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pSp>
      <p:sp>
        <p:nvSpPr>
          <p:cNvPr id="13" name="TextBox 12"/>
          <p:cNvSpPr txBox="1"/>
          <p:nvPr/>
        </p:nvSpPr>
        <p:spPr>
          <a:xfrm>
            <a:off x="595282" y="1252823"/>
            <a:ext cx="8833757" cy="461665"/>
          </a:xfrm>
          <a:prstGeom prst="rect">
            <a:avLst/>
          </a:prstGeom>
          <a:noFill/>
        </p:spPr>
        <p:txBody>
          <a:bodyPr wrap="square" rtlCol="0">
            <a:spAutoFit/>
          </a:bodyPr>
          <a:lstStyle/>
          <a:p>
            <a:r>
              <a:rPr kumimoji="0" lang="zh-CN" altLang="en-US" sz="2400" b="0" dirty="0" smtClean="0">
                <a:solidFill>
                  <a:srgbClr val="FF0000"/>
                </a:solidFill>
                <a:latin typeface="微软雅黑" pitchFamily="34" charset="-122"/>
                <a:ea typeface="微软雅黑" pitchFamily="34" charset="-122"/>
              </a:rPr>
              <a:t>（一） 政策</a:t>
            </a:r>
            <a:r>
              <a:rPr kumimoji="0" lang="zh-CN" altLang="en-US" sz="2400" b="0" dirty="0">
                <a:solidFill>
                  <a:srgbClr val="FF0000"/>
                </a:solidFill>
                <a:latin typeface="微软雅黑" pitchFamily="34" charset="-122"/>
                <a:ea typeface="微软雅黑" pitchFamily="34" charset="-122"/>
              </a:rPr>
              <a:t>环境催生工程</a:t>
            </a:r>
            <a:r>
              <a:rPr kumimoji="0" lang="zh-CN" altLang="en-US" sz="2400" b="0" dirty="0" smtClean="0">
                <a:solidFill>
                  <a:srgbClr val="FF0000"/>
                </a:solidFill>
                <a:latin typeface="微软雅黑" pitchFamily="34" charset="-122"/>
                <a:ea typeface="微软雅黑" pitchFamily="34" charset="-122"/>
              </a:rPr>
              <a:t>造价管理体制进一步改革</a:t>
            </a:r>
            <a:endParaRPr kumimoji="0" lang="zh-CN" altLang="en-US" sz="2400" b="0" dirty="0">
              <a:solidFill>
                <a:srgbClr val="FF0000"/>
              </a:solidFill>
              <a:latin typeface="微软雅黑" pitchFamily="34" charset="-122"/>
              <a:ea typeface="微软雅黑" pitchFamily="34" charset="-122"/>
            </a:endParaRPr>
          </a:p>
        </p:txBody>
      </p:sp>
      <p:sp>
        <p:nvSpPr>
          <p:cNvPr id="14" name="圆角矩形 13"/>
          <p:cNvSpPr/>
          <p:nvPr/>
        </p:nvSpPr>
        <p:spPr>
          <a:xfrm>
            <a:off x="595282" y="1935113"/>
            <a:ext cx="5779368" cy="4589181"/>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buNone/>
            </a:pPr>
            <a:r>
              <a:rPr lang="zh-CN" altLang="en-US" b="0" dirty="0" smtClean="0">
                <a:solidFill>
                  <a:schemeClr val="tx1"/>
                </a:solidFill>
                <a:latin typeface="微软雅黑" panose="020B0503020204020204" pitchFamily="34" charset="-122"/>
                <a:ea typeface="微软雅黑" panose="020B0503020204020204" pitchFamily="34" charset="-122"/>
              </a:rPr>
              <a:t>党的十八届三中全会提出：</a:t>
            </a: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buNone/>
            </a:pPr>
            <a:r>
              <a:rPr lang="zh-CN" altLang="en-US" b="0" dirty="0" smtClean="0">
                <a:solidFill>
                  <a:schemeClr val="tx1"/>
                </a:solidFill>
                <a:latin typeface="微软雅黑" panose="020B0503020204020204" pitchFamily="34" charset="-122"/>
                <a:ea typeface="微软雅黑" panose="020B0503020204020204" pitchFamily="34" charset="-122"/>
              </a:rPr>
              <a:t>政府定位</a:t>
            </a:r>
            <a:r>
              <a:rPr lang="en-US" altLang="zh-CN" b="0" dirty="0" smtClean="0">
                <a:solidFill>
                  <a:schemeClr val="tx1"/>
                </a:solidFill>
                <a:latin typeface="微软雅黑" panose="020B0503020204020204" pitchFamily="34" charset="-122"/>
                <a:ea typeface="微软雅黑" panose="020B0503020204020204" pitchFamily="34" charset="-122"/>
              </a:rPr>
              <a:t>——</a:t>
            </a:r>
            <a:r>
              <a:rPr lang="zh-CN" altLang="en-US" b="0" dirty="0" smtClean="0">
                <a:solidFill>
                  <a:schemeClr val="tx1"/>
                </a:solidFill>
                <a:latin typeface="微软雅黑" panose="020B0503020204020204" pitchFamily="34" charset="-122"/>
                <a:ea typeface="微软雅黑" panose="020B0503020204020204" pitchFamily="34" charset="-122"/>
              </a:rPr>
              <a:t>法治政府和服务型政府</a:t>
            </a: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buNone/>
            </a:pPr>
            <a:r>
              <a:rPr lang="zh-CN" altLang="en-US" b="0" dirty="0" smtClean="0">
                <a:solidFill>
                  <a:schemeClr val="tx1"/>
                </a:solidFill>
                <a:latin typeface="微软雅黑" panose="020B0503020204020204" pitchFamily="34" charset="-122"/>
                <a:ea typeface="微软雅黑" panose="020B0503020204020204" pitchFamily="34" charset="-122"/>
              </a:rPr>
              <a:t>深化改革</a:t>
            </a:r>
            <a:r>
              <a:rPr lang="en-US" altLang="zh-CN" b="0" dirty="0" smtClean="0">
                <a:solidFill>
                  <a:schemeClr val="tx1"/>
                </a:solidFill>
                <a:latin typeface="微软雅黑" panose="020B0503020204020204" pitchFamily="34" charset="-122"/>
                <a:ea typeface="微软雅黑" panose="020B0503020204020204" pitchFamily="34" charset="-122"/>
              </a:rPr>
              <a:t>——</a:t>
            </a:r>
            <a:r>
              <a:rPr lang="zh-CN" altLang="en-US" b="0" dirty="0" smtClean="0">
                <a:solidFill>
                  <a:schemeClr val="tx1"/>
                </a:solidFill>
                <a:latin typeface="微软雅黑" panose="020B0503020204020204" pitchFamily="34" charset="-122"/>
                <a:ea typeface="微软雅黑" panose="020B0503020204020204" pitchFamily="34" charset="-122"/>
              </a:rPr>
              <a:t>进一步简政放权，深化行政审批制度改革</a:t>
            </a: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buNone/>
            </a:pPr>
            <a:r>
              <a:rPr lang="zh-CN" altLang="en-US" b="0" dirty="0" smtClean="0">
                <a:solidFill>
                  <a:schemeClr val="tx1"/>
                </a:solidFill>
                <a:latin typeface="微软雅黑" panose="020B0503020204020204" pitchFamily="34" charset="-122"/>
                <a:ea typeface="微软雅黑" panose="020B0503020204020204" pitchFamily="34" charset="-122"/>
              </a:rPr>
              <a:t>政府职能</a:t>
            </a:r>
            <a:r>
              <a:rPr lang="en-US" altLang="zh-CN" b="0" dirty="0" smtClean="0">
                <a:solidFill>
                  <a:schemeClr val="tx1"/>
                </a:solidFill>
                <a:latin typeface="微软雅黑" panose="020B0503020204020204" pitchFamily="34" charset="-122"/>
                <a:ea typeface="微软雅黑" panose="020B0503020204020204" pitchFamily="34" charset="-122"/>
              </a:rPr>
              <a:t>——</a:t>
            </a:r>
            <a:r>
              <a:rPr lang="zh-CN" altLang="en-US" b="0" dirty="0" smtClean="0">
                <a:solidFill>
                  <a:schemeClr val="tx1"/>
                </a:solidFill>
                <a:latin typeface="微软雅黑" panose="020B0503020204020204" pitchFamily="34" charset="-122"/>
                <a:ea typeface="微软雅黑" panose="020B0503020204020204" pitchFamily="34" charset="-122"/>
              </a:rPr>
              <a:t>加强发展战略、规划、政策、标准制定；加强市场监管；提供公共服务</a:t>
            </a: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buNone/>
            </a:pPr>
            <a:r>
              <a:rPr lang="zh-CN" altLang="en-US" b="0" dirty="0" smtClean="0">
                <a:solidFill>
                  <a:schemeClr val="tx1"/>
                </a:solidFill>
                <a:latin typeface="微软雅黑" panose="020B0503020204020204" pitchFamily="34" charset="-122"/>
                <a:ea typeface="微软雅黑" panose="020B0503020204020204" pitchFamily="34" charset="-122"/>
              </a:rPr>
              <a:t>同时强调：要激发社会组织活力</a:t>
            </a:r>
            <a:r>
              <a:rPr lang="en-US" altLang="zh-CN" b="0" dirty="0" smtClean="0">
                <a:solidFill>
                  <a:schemeClr val="tx1"/>
                </a:solidFill>
                <a:latin typeface="微软雅黑" panose="020B0503020204020204" pitchFamily="34" charset="-122"/>
                <a:ea typeface="微软雅黑" panose="020B0503020204020204" pitchFamily="34" charset="-122"/>
              </a:rPr>
              <a:t>——</a:t>
            </a:r>
            <a:r>
              <a:rPr lang="zh-CN" altLang="en-US" b="0" dirty="0" smtClean="0">
                <a:solidFill>
                  <a:schemeClr val="tx1"/>
                </a:solidFill>
                <a:latin typeface="微软雅黑" panose="020B0503020204020204" pitchFamily="34" charset="-122"/>
                <a:ea typeface="微软雅黑" panose="020B0503020204020204" pitchFamily="34" charset="-122"/>
              </a:rPr>
              <a:t>正确处理政府和社会关系，加快实施政社分开，推进社会组织明确权责、依法自治、发挥作用</a:t>
            </a: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a:r>
              <a:rPr lang="zh-CN" altLang="en-US" dirty="0" smtClean="0">
                <a:solidFill>
                  <a:srgbClr val="C00000"/>
                </a:solidFill>
                <a:latin typeface="微软雅黑" pitchFamily="34" charset="-122"/>
                <a:ea typeface="微软雅黑" pitchFamily="34" charset="-122"/>
              </a:rPr>
              <a:t>      司法与行政体制分开，激发社会组织活力，</a:t>
            </a:r>
            <a:endParaRPr lang="en-US" altLang="zh-CN" dirty="0" smtClean="0">
              <a:solidFill>
                <a:srgbClr val="C00000"/>
              </a:solidFill>
              <a:latin typeface="微软雅黑" pitchFamily="34" charset="-122"/>
              <a:ea typeface="微软雅黑" pitchFamily="34" charset="-122"/>
            </a:endParaRPr>
          </a:p>
          <a:p>
            <a:pPr marL="45720"/>
            <a:r>
              <a:rPr lang="en-US" altLang="zh-CN" dirty="0">
                <a:solidFill>
                  <a:srgbClr val="C00000"/>
                </a:solidFill>
                <a:latin typeface="微软雅黑" pitchFamily="34" charset="-122"/>
                <a:ea typeface="微软雅黑" pitchFamily="34" charset="-122"/>
              </a:rPr>
              <a:t> </a:t>
            </a:r>
            <a:r>
              <a:rPr lang="en-US" altLang="zh-CN" dirty="0" smtClean="0">
                <a:solidFill>
                  <a:srgbClr val="C00000"/>
                </a:solidFill>
                <a:latin typeface="微软雅黑" pitchFamily="34" charset="-122"/>
                <a:ea typeface="微软雅黑" pitchFamily="34" charset="-122"/>
              </a:rPr>
              <a:t>     </a:t>
            </a:r>
            <a:r>
              <a:rPr lang="zh-CN" altLang="en-US" dirty="0" smtClean="0">
                <a:solidFill>
                  <a:srgbClr val="C00000"/>
                </a:solidFill>
                <a:latin typeface="微软雅黑" pitchFamily="34" charset="-122"/>
                <a:ea typeface="微软雅黑" pitchFamily="34" charset="-122"/>
              </a:rPr>
              <a:t>将是两项具有深远影响的国家治理改革</a:t>
            </a:r>
          </a:p>
          <a:p>
            <a:pPr marL="45720" indent="0">
              <a:lnSpc>
                <a:spcPct val="150000"/>
              </a:lnSpc>
              <a:buNone/>
            </a:pPr>
            <a:endParaRPr lang="en-US" altLang="zh-CN" b="0" dirty="0" smtClean="0">
              <a:solidFill>
                <a:schemeClr val="tx1"/>
              </a:solidFill>
              <a:latin typeface="微软雅黑" panose="020B0503020204020204" pitchFamily="34" charset="-122"/>
              <a:ea typeface="微软雅黑" panose="020B0503020204020204" pitchFamily="34" charset="-122"/>
            </a:endParaRPr>
          </a:p>
          <a:p>
            <a:pPr marL="45720" indent="0">
              <a:lnSpc>
                <a:spcPct val="150000"/>
              </a:lnSpc>
              <a:buNone/>
            </a:pPr>
            <a:endParaRPr lang="zh-CN" altLang="en-US" sz="2800" b="0" dirty="0">
              <a:solidFill>
                <a:srgbClr val="C00000"/>
              </a:solidFill>
              <a:latin typeface="微软雅黑" pitchFamily="34" charset="-122"/>
              <a:ea typeface="微软雅黑" pitchFamily="34" charset="-122"/>
            </a:endParaRPr>
          </a:p>
        </p:txBody>
      </p:sp>
      <p:graphicFrame>
        <p:nvGraphicFramePr>
          <p:cNvPr id="12" name="图示 11"/>
          <p:cNvGraphicFramePr/>
          <p:nvPr>
            <p:extLst>
              <p:ext uri="{D42A27DB-BD31-4B8C-83A1-F6EECF244321}">
                <p14:modId xmlns:p14="http://schemas.microsoft.com/office/powerpoint/2010/main" val="2214785008"/>
              </p:ext>
            </p:extLst>
          </p:nvPr>
        </p:nvGraphicFramePr>
        <p:xfrm>
          <a:off x="6465168" y="1785926"/>
          <a:ext cx="3286084"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 name="TextBox 12"/>
          <p:cNvSpPr txBox="1"/>
          <p:nvPr/>
        </p:nvSpPr>
        <p:spPr>
          <a:xfrm>
            <a:off x="595282" y="1714488"/>
            <a:ext cx="8833757"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二</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工程造价改革的问题导向</a:t>
            </a:r>
          </a:p>
        </p:txBody>
      </p:sp>
      <p:sp>
        <p:nvSpPr>
          <p:cNvPr id="15" name="未知"/>
          <p:cNvSpPr>
            <a:spLocks/>
          </p:cNvSpPr>
          <p:nvPr/>
        </p:nvSpPr>
        <p:spPr bwMode="auto">
          <a:xfrm>
            <a:off x="1068364" y="3724268"/>
            <a:ext cx="7767638" cy="2339181"/>
          </a:xfrm>
          <a:custGeom>
            <a:avLst/>
            <a:gdLst>
              <a:gd name="T0" fmla="*/ 4878 w 4893"/>
              <a:gd name="T1" fmla="*/ 0 h 1917"/>
              <a:gd name="T2" fmla="*/ 4893 w 4893"/>
              <a:gd name="T3" fmla="*/ 440 h 1917"/>
              <a:gd name="T4" fmla="*/ 2467 w 4893"/>
              <a:gd name="T5" fmla="*/ 1917 h 1917"/>
              <a:gd name="T6" fmla="*/ 21 w 4893"/>
              <a:gd name="T7" fmla="*/ 500 h 1917"/>
              <a:gd name="T8" fmla="*/ 0 w 4893"/>
              <a:gd name="T9" fmla="*/ 2 h 1917"/>
              <a:gd name="T10" fmla="*/ 2461 w 4893"/>
              <a:gd name="T11" fmla="*/ 667 h 1917"/>
              <a:gd name="T12" fmla="*/ 4878 w 4893"/>
              <a:gd name="T13" fmla="*/ 0 h 1917"/>
            </a:gdLst>
            <a:ahLst/>
            <a:cxnLst>
              <a:cxn ang="0">
                <a:pos x="T0" y="T1"/>
              </a:cxn>
              <a:cxn ang="0">
                <a:pos x="T2" y="T3"/>
              </a:cxn>
              <a:cxn ang="0">
                <a:pos x="T4" y="T5"/>
              </a:cxn>
              <a:cxn ang="0">
                <a:pos x="T6" y="T7"/>
              </a:cxn>
              <a:cxn ang="0">
                <a:pos x="T8" y="T9"/>
              </a:cxn>
              <a:cxn ang="0">
                <a:pos x="T10" y="T11"/>
              </a:cxn>
              <a:cxn ang="0">
                <a:pos x="T12" y="T13"/>
              </a:cxn>
            </a:cxnLst>
            <a:rect l="0" t="0" r="r" b="b"/>
            <a:pathLst>
              <a:path w="4893" h="1917">
                <a:moveTo>
                  <a:pt x="4878" y="0"/>
                </a:moveTo>
                <a:cubicBezTo>
                  <a:pt x="4878" y="0"/>
                  <a:pt x="4891" y="226"/>
                  <a:pt x="4893" y="440"/>
                </a:cubicBezTo>
                <a:cubicBezTo>
                  <a:pt x="3867" y="440"/>
                  <a:pt x="3815" y="1811"/>
                  <a:pt x="2467" y="1917"/>
                </a:cubicBezTo>
                <a:cubicBezTo>
                  <a:pt x="1073" y="1877"/>
                  <a:pt x="1309" y="493"/>
                  <a:pt x="21" y="500"/>
                </a:cubicBezTo>
                <a:lnTo>
                  <a:pt x="0" y="2"/>
                </a:lnTo>
                <a:cubicBezTo>
                  <a:pt x="620" y="518"/>
                  <a:pt x="1873" y="671"/>
                  <a:pt x="2461" y="667"/>
                </a:cubicBezTo>
                <a:cubicBezTo>
                  <a:pt x="2461" y="667"/>
                  <a:pt x="4076" y="668"/>
                  <a:pt x="4878" y="0"/>
                </a:cubicBezTo>
                <a:close/>
              </a:path>
            </a:pathLst>
          </a:custGeom>
          <a:gradFill rotWithShape="1">
            <a:gsLst>
              <a:gs pos="0">
                <a:srgbClr val="0D2D47"/>
              </a:gs>
              <a:gs pos="50000">
                <a:srgbClr val="0F5C83"/>
              </a:gs>
              <a:gs pos="100000">
                <a:srgbClr val="0D2D47"/>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5"/>
          <p:cNvSpPr>
            <a:spLocks noChangeShapeType="1"/>
          </p:cNvSpPr>
          <p:nvPr/>
        </p:nvSpPr>
        <p:spPr bwMode="auto">
          <a:xfrm flipH="1">
            <a:off x="2592364" y="5691181"/>
            <a:ext cx="874713" cy="712787"/>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6"/>
          <p:cNvSpPr>
            <a:spLocks noChangeShapeType="1"/>
          </p:cNvSpPr>
          <p:nvPr/>
        </p:nvSpPr>
        <p:spPr bwMode="auto">
          <a:xfrm>
            <a:off x="6346802" y="5707056"/>
            <a:ext cx="874712" cy="712787"/>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7"/>
          <p:cNvSpPr>
            <a:spLocks noChangeShapeType="1"/>
          </p:cNvSpPr>
          <p:nvPr/>
        </p:nvSpPr>
        <p:spPr bwMode="auto">
          <a:xfrm flipH="1">
            <a:off x="1042964" y="5346693"/>
            <a:ext cx="1143000" cy="331788"/>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8"/>
          <p:cNvSpPr>
            <a:spLocks noChangeShapeType="1"/>
          </p:cNvSpPr>
          <p:nvPr/>
        </p:nvSpPr>
        <p:spPr bwMode="auto">
          <a:xfrm>
            <a:off x="7739039" y="5341931"/>
            <a:ext cx="1103313" cy="331787"/>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Text Box 9"/>
          <p:cNvSpPr txBox="1">
            <a:spLocks noChangeArrowheads="1"/>
          </p:cNvSpPr>
          <p:nvPr/>
        </p:nvSpPr>
        <p:spPr bwMode="auto">
          <a:xfrm>
            <a:off x="3119414" y="5092325"/>
            <a:ext cx="36687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2400" b="1" dirty="0" smtClean="0">
                <a:solidFill>
                  <a:srgbClr val="FEFFFF"/>
                </a:solidFill>
                <a:latin typeface="微软雅黑" panose="020B0503020204020204" pitchFamily="34" charset="-122"/>
                <a:ea typeface="微软雅黑" panose="020B0503020204020204" pitchFamily="34" charset="-122"/>
                <a:cs typeface="Arial" pitchFamily="34" charset="0"/>
              </a:rPr>
              <a:t>工程造价行业的</a:t>
            </a:r>
            <a:endParaRPr lang="en-US" altLang="zh-CN" sz="2400" b="1" dirty="0" smtClean="0">
              <a:solidFill>
                <a:srgbClr val="FEFFFF"/>
              </a:solidFill>
              <a:latin typeface="微软雅黑" panose="020B0503020204020204" pitchFamily="34" charset="-122"/>
              <a:ea typeface="微软雅黑" panose="020B0503020204020204" pitchFamily="34" charset="-122"/>
              <a:cs typeface="Arial" pitchFamily="34" charset="0"/>
            </a:endParaRPr>
          </a:p>
          <a:p>
            <a:pPr algn="ctr" eaLnBrk="0" hangingPunct="0"/>
            <a:r>
              <a:rPr lang="zh-CN" altLang="en-US" sz="2400" b="1" dirty="0" smtClean="0">
                <a:solidFill>
                  <a:srgbClr val="FEFFFF"/>
                </a:solidFill>
                <a:latin typeface="微软雅黑" panose="020B0503020204020204" pitchFamily="34" charset="-122"/>
                <a:ea typeface="微软雅黑" panose="020B0503020204020204" pitchFamily="34" charset="-122"/>
                <a:cs typeface="Arial" pitchFamily="34" charset="0"/>
              </a:rPr>
              <a:t>主要问题</a:t>
            </a:r>
            <a:endParaRPr lang="zh-CN" altLang="zh-CN" sz="2400" b="1" dirty="0">
              <a:solidFill>
                <a:srgbClr val="FEFFFF"/>
              </a:solidFill>
              <a:latin typeface="微软雅黑" panose="020B0503020204020204" pitchFamily="34" charset="-122"/>
              <a:ea typeface="微软雅黑" panose="020B0503020204020204" pitchFamily="34" charset="-122"/>
              <a:cs typeface="Arial" pitchFamily="34" charset="0"/>
            </a:endParaRPr>
          </a:p>
        </p:txBody>
      </p:sp>
      <p:sp>
        <p:nvSpPr>
          <p:cNvPr id="21" name="Line 10"/>
          <p:cNvSpPr>
            <a:spLocks noChangeShapeType="1"/>
          </p:cNvSpPr>
          <p:nvPr/>
        </p:nvSpPr>
        <p:spPr bwMode="auto">
          <a:xfrm flipH="1">
            <a:off x="2603477" y="3702043"/>
            <a:ext cx="874712" cy="712788"/>
          </a:xfrm>
          <a:prstGeom prst="line">
            <a:avLst/>
          </a:prstGeom>
          <a:noFill/>
          <a:ln w="9525" cmpd="sng">
            <a:solidFill>
              <a:srgbClr val="F8F8F8">
                <a:alpha val="39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1"/>
          <p:cNvSpPr>
            <a:spLocks noChangeShapeType="1"/>
          </p:cNvSpPr>
          <p:nvPr/>
        </p:nvSpPr>
        <p:spPr bwMode="auto">
          <a:xfrm>
            <a:off x="6357914" y="3717918"/>
            <a:ext cx="874713" cy="712788"/>
          </a:xfrm>
          <a:prstGeom prst="line">
            <a:avLst/>
          </a:prstGeom>
          <a:noFill/>
          <a:ln w="9525" cmpd="sng">
            <a:solidFill>
              <a:srgbClr val="F8F8F8">
                <a:alpha val="39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2"/>
          <p:cNvSpPr>
            <a:spLocks noChangeShapeType="1"/>
          </p:cNvSpPr>
          <p:nvPr/>
        </p:nvSpPr>
        <p:spPr bwMode="auto">
          <a:xfrm>
            <a:off x="4951389" y="3900481"/>
            <a:ext cx="0" cy="825500"/>
          </a:xfrm>
          <a:prstGeom prst="line">
            <a:avLst/>
          </a:prstGeom>
          <a:noFill/>
          <a:ln w="9525" cmpd="sng">
            <a:solidFill>
              <a:srgbClr val="F8F8F8">
                <a:alpha val="2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未知"/>
          <p:cNvSpPr>
            <a:spLocks/>
          </p:cNvSpPr>
          <p:nvPr/>
        </p:nvSpPr>
        <p:spPr bwMode="auto">
          <a:xfrm>
            <a:off x="1062014" y="3706806"/>
            <a:ext cx="7743825" cy="1036637"/>
          </a:xfrm>
          <a:custGeom>
            <a:avLst/>
            <a:gdLst>
              <a:gd name="T0" fmla="*/ 0 w 4878"/>
              <a:gd name="T1" fmla="*/ 0 h 653"/>
              <a:gd name="T2" fmla="*/ 2443 w 4878"/>
              <a:gd name="T3" fmla="*/ 649 h 653"/>
              <a:gd name="T4" fmla="*/ 4878 w 4878"/>
              <a:gd name="T5" fmla="*/ 17 h 653"/>
            </a:gdLst>
            <a:ahLst/>
            <a:cxnLst>
              <a:cxn ang="0">
                <a:pos x="T0" y="T1"/>
              </a:cxn>
              <a:cxn ang="0">
                <a:pos x="T2" y="T3"/>
              </a:cxn>
              <a:cxn ang="0">
                <a:pos x="T4" y="T5"/>
              </a:cxn>
            </a:cxnLst>
            <a:rect l="0" t="0" r="r" b="b"/>
            <a:pathLst>
              <a:path w="4878" h="653">
                <a:moveTo>
                  <a:pt x="0" y="0"/>
                </a:moveTo>
                <a:cubicBezTo>
                  <a:pt x="522" y="422"/>
                  <a:pt x="1577" y="653"/>
                  <a:pt x="2443" y="649"/>
                </a:cubicBezTo>
                <a:cubicBezTo>
                  <a:pt x="3387" y="645"/>
                  <a:pt x="4229" y="447"/>
                  <a:pt x="4878" y="17"/>
                </a:cubicBezTo>
              </a:path>
            </a:pathLst>
          </a:custGeom>
          <a:noFill/>
          <a:ln w="28575" cmpd="sng">
            <a:solidFill>
              <a:srgbClr val="FFFFFF">
                <a:alpha val="7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4"/>
          <p:cNvSpPr>
            <a:spLocks noChangeShapeType="1"/>
          </p:cNvSpPr>
          <p:nvPr/>
        </p:nvSpPr>
        <p:spPr bwMode="auto">
          <a:xfrm flipH="1">
            <a:off x="2592364" y="5632443"/>
            <a:ext cx="874713" cy="712788"/>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5"/>
          <p:cNvSpPr>
            <a:spLocks noChangeShapeType="1"/>
          </p:cNvSpPr>
          <p:nvPr/>
        </p:nvSpPr>
        <p:spPr bwMode="auto">
          <a:xfrm>
            <a:off x="6346802" y="5648318"/>
            <a:ext cx="874712" cy="712788"/>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6"/>
          <p:cNvSpPr>
            <a:spLocks noChangeShapeType="1"/>
          </p:cNvSpPr>
          <p:nvPr/>
        </p:nvSpPr>
        <p:spPr bwMode="auto">
          <a:xfrm flipH="1">
            <a:off x="1042964" y="5287956"/>
            <a:ext cx="1143000" cy="331787"/>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7"/>
          <p:cNvSpPr>
            <a:spLocks noChangeShapeType="1"/>
          </p:cNvSpPr>
          <p:nvPr/>
        </p:nvSpPr>
        <p:spPr bwMode="auto">
          <a:xfrm>
            <a:off x="7739039" y="5283193"/>
            <a:ext cx="1103313" cy="331788"/>
          </a:xfrm>
          <a:prstGeom prst="line">
            <a:avLst/>
          </a:prstGeom>
          <a:noFill/>
          <a:ln w="9525" cmpd="sng">
            <a:solidFill>
              <a:srgbClr val="F8F8F8">
                <a:alpha val="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8"/>
          <p:cNvSpPr>
            <a:spLocks noChangeShapeType="1"/>
          </p:cNvSpPr>
          <p:nvPr/>
        </p:nvSpPr>
        <p:spPr bwMode="auto">
          <a:xfrm>
            <a:off x="4951389" y="3841743"/>
            <a:ext cx="0" cy="825500"/>
          </a:xfrm>
          <a:prstGeom prst="line">
            <a:avLst/>
          </a:prstGeom>
          <a:noFill/>
          <a:ln w="9525" cmpd="sng">
            <a:solidFill>
              <a:srgbClr val="F8F8F8">
                <a:alpha val="2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0" name="Group 19"/>
          <p:cNvGrpSpPr>
            <a:grpSpLocks/>
          </p:cNvGrpSpPr>
          <p:nvPr/>
        </p:nvGrpSpPr>
        <p:grpSpPr bwMode="auto">
          <a:xfrm>
            <a:off x="1595414" y="2500306"/>
            <a:ext cx="1295400" cy="1371600"/>
            <a:chOff x="0" y="0"/>
            <a:chExt cx="1042" cy="1102"/>
          </a:xfrm>
        </p:grpSpPr>
        <p:grpSp>
          <p:nvGrpSpPr>
            <p:cNvPr id="31" name="Group 20"/>
            <p:cNvGrpSpPr>
              <a:grpSpLocks/>
            </p:cNvGrpSpPr>
            <p:nvPr/>
          </p:nvGrpSpPr>
          <p:grpSpPr bwMode="auto">
            <a:xfrm>
              <a:off x="0" y="0"/>
              <a:ext cx="1042" cy="1102"/>
              <a:chOff x="0" y="0"/>
              <a:chExt cx="1042" cy="1102"/>
            </a:xfrm>
          </p:grpSpPr>
          <p:pic>
            <p:nvPicPr>
              <p:cNvPr id="33" name="Picture 21"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4" name="Picture 22"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5" name="Oval 23"/>
              <p:cNvSpPr>
                <a:spLocks noChangeArrowheads="1"/>
              </p:cNvSpPr>
              <p:nvPr/>
            </p:nvSpPr>
            <p:spPr bwMode="auto">
              <a:xfrm>
                <a:off x="0" y="0"/>
                <a:ext cx="1035" cy="1019"/>
              </a:xfrm>
              <a:prstGeom prst="ellipse">
                <a:avLst/>
              </a:prstGeom>
              <a:gradFill rotWithShape="1">
                <a:gsLst>
                  <a:gs pos="0">
                    <a:srgbClr val="FCA96A">
                      <a:gamma/>
                      <a:shade val="46275"/>
                      <a:invGamma/>
                      <a:alpha val="89999"/>
                    </a:srgbClr>
                  </a:gs>
                  <a:gs pos="50000">
                    <a:srgbClr val="FCA96A">
                      <a:alpha val="54999"/>
                    </a:srgbClr>
                  </a:gs>
                  <a:gs pos="100000">
                    <a:srgbClr val="FCA96A">
                      <a:gamma/>
                      <a:shade val="46275"/>
                      <a:invGamma/>
                      <a:alpha val="89999"/>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
                    <a:srgbClr val="FF0066"/>
                  </a:buClr>
                  <a:buSzPct val="75000"/>
                  <a:buFont typeface="Arial" pitchFamily="34" charset="0"/>
                  <a:buNone/>
                </a:pPr>
                <a:r>
                  <a:rPr lang="zh-CN" altLang="en-US" sz="1700" b="1" dirty="0">
                    <a:solidFill>
                      <a:srgbClr val="080808"/>
                    </a:solidFill>
                    <a:latin typeface="微软雅黑" panose="020B0503020204020204" pitchFamily="34" charset="-122"/>
                    <a:ea typeface="微软雅黑" panose="020B0503020204020204" pitchFamily="34" charset="-122"/>
                    <a:cs typeface="Arial" pitchFamily="34" charset="0"/>
                  </a:rPr>
                  <a:t>计价依据</a:t>
                </a:r>
                <a:endParaRPr lang="en-US" altLang="zh-CN" sz="1700" b="1" dirty="0">
                  <a:solidFill>
                    <a:srgbClr val="080808"/>
                  </a:solidFill>
                  <a:latin typeface="微软雅黑" panose="020B0503020204020204" pitchFamily="34" charset="-122"/>
                  <a:ea typeface="微软雅黑" panose="020B0503020204020204" pitchFamily="34" charset="-122"/>
                  <a:cs typeface="Arial" pitchFamily="34" charset="0"/>
                </a:endParaRPr>
              </a:p>
              <a:p>
                <a:pPr algn="ctr">
                  <a:buClr>
                    <a:srgbClr val="FF0066"/>
                  </a:buClr>
                  <a:buSzPct val="75000"/>
                  <a:buFont typeface="Arial" pitchFamily="34" charset="0"/>
                  <a:buNone/>
                </a:pPr>
                <a:r>
                  <a:rPr lang="zh-CN" altLang="en-US" sz="1700" b="1" dirty="0" smtClean="0">
                    <a:solidFill>
                      <a:srgbClr val="080808"/>
                    </a:solidFill>
                    <a:latin typeface="微软雅黑" panose="020B0503020204020204" pitchFamily="34" charset="-122"/>
                    <a:ea typeface="微软雅黑" panose="020B0503020204020204" pitchFamily="34" charset="-122"/>
                    <a:cs typeface="Arial" pitchFamily="34" charset="0"/>
                  </a:rPr>
                  <a:t>需完善</a:t>
                </a:r>
                <a:endParaRPr lang="zh-CN" altLang="en-US" sz="1700" dirty="0">
                  <a:latin typeface="微软雅黑" panose="020B0503020204020204" pitchFamily="34" charset="-122"/>
                  <a:ea typeface="微软雅黑" panose="020B0503020204020204" pitchFamily="34" charset="-122"/>
                </a:endParaRPr>
              </a:p>
            </p:txBody>
          </p:sp>
        </p:grpSp>
        <p:pic>
          <p:nvPicPr>
            <p:cNvPr id="32" name="Picture 24"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grpSp>
        <p:nvGrpSpPr>
          <p:cNvPr id="36" name="Group 25"/>
          <p:cNvGrpSpPr>
            <a:grpSpLocks/>
          </p:cNvGrpSpPr>
          <p:nvPr/>
        </p:nvGrpSpPr>
        <p:grpSpPr bwMode="auto">
          <a:xfrm>
            <a:off x="6921477" y="2500306"/>
            <a:ext cx="1295400" cy="1371600"/>
            <a:chOff x="0" y="0"/>
            <a:chExt cx="1042" cy="1102"/>
          </a:xfrm>
        </p:grpSpPr>
        <p:grpSp>
          <p:nvGrpSpPr>
            <p:cNvPr id="37" name="Group 26"/>
            <p:cNvGrpSpPr>
              <a:grpSpLocks/>
            </p:cNvGrpSpPr>
            <p:nvPr/>
          </p:nvGrpSpPr>
          <p:grpSpPr bwMode="auto">
            <a:xfrm>
              <a:off x="0" y="0"/>
              <a:ext cx="1042" cy="1102"/>
              <a:chOff x="0" y="0"/>
              <a:chExt cx="1042" cy="1102"/>
            </a:xfrm>
          </p:grpSpPr>
          <p:pic>
            <p:nvPicPr>
              <p:cNvPr id="39" name="Picture 27"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0" name="Picture 28"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 name="Oval 29"/>
              <p:cNvSpPr>
                <a:spLocks noChangeArrowheads="1"/>
              </p:cNvSpPr>
              <p:nvPr/>
            </p:nvSpPr>
            <p:spPr bwMode="auto">
              <a:xfrm>
                <a:off x="0" y="0"/>
                <a:ext cx="1035" cy="1019"/>
              </a:xfrm>
              <a:prstGeom prst="ellipse">
                <a:avLst/>
              </a:prstGeom>
              <a:gradFill rotWithShape="1">
                <a:gsLst>
                  <a:gs pos="0">
                    <a:srgbClr val="FCA96A">
                      <a:gamma/>
                      <a:shade val="46275"/>
                      <a:invGamma/>
                      <a:alpha val="89999"/>
                    </a:srgbClr>
                  </a:gs>
                  <a:gs pos="50000">
                    <a:srgbClr val="FCA96A">
                      <a:alpha val="54999"/>
                    </a:srgbClr>
                  </a:gs>
                  <a:gs pos="100000">
                    <a:srgbClr val="FCA96A">
                      <a:gamma/>
                      <a:shade val="46275"/>
                      <a:invGamma/>
                      <a:alpha val="89999"/>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38" name="Picture 30"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42" name="Rectangle 32"/>
          <p:cNvSpPr>
            <a:spLocks noChangeArrowheads="1"/>
          </p:cNvSpPr>
          <p:nvPr/>
        </p:nvSpPr>
        <p:spPr bwMode="auto">
          <a:xfrm>
            <a:off x="7050768" y="2824809"/>
            <a:ext cx="10631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itchFamily="34" charset="0"/>
              <a:buNone/>
            </a:pPr>
            <a:r>
              <a:rPr lang="zh-CN" altLang="en-US" sz="1700" b="1" dirty="0" smtClean="0">
                <a:solidFill>
                  <a:srgbClr val="080808"/>
                </a:solidFill>
                <a:latin typeface="微软雅黑" panose="020B0503020204020204" pitchFamily="34" charset="-122"/>
                <a:ea typeface="微软雅黑" panose="020B0503020204020204" pitchFamily="34" charset="-122"/>
                <a:cs typeface="Arial" pitchFamily="34" charset="0"/>
              </a:rPr>
              <a:t>企业实力</a:t>
            </a:r>
            <a:endParaRPr lang="en-US" altLang="zh-CN" sz="1700" b="1" dirty="0" smtClean="0">
              <a:solidFill>
                <a:srgbClr val="080808"/>
              </a:solidFill>
              <a:latin typeface="微软雅黑" panose="020B0503020204020204" pitchFamily="34" charset="-122"/>
              <a:ea typeface="微软雅黑" panose="020B0503020204020204" pitchFamily="34" charset="-122"/>
              <a:cs typeface="Arial" pitchFamily="34" charset="0"/>
            </a:endParaRPr>
          </a:p>
          <a:p>
            <a:pPr algn="ctr">
              <a:buClr>
                <a:srgbClr val="FF0066"/>
              </a:buClr>
              <a:buSzPct val="75000"/>
              <a:buFont typeface="Arial" pitchFamily="34" charset="0"/>
              <a:buNone/>
            </a:pPr>
            <a:r>
              <a:rPr lang="zh-CN" altLang="en-US" sz="1700" b="1" dirty="0" smtClean="0">
                <a:solidFill>
                  <a:srgbClr val="080808"/>
                </a:solidFill>
                <a:latin typeface="微软雅黑" panose="020B0503020204020204" pitchFamily="34" charset="-122"/>
                <a:ea typeface="微软雅黑" panose="020B0503020204020204" pitchFamily="34" charset="-122"/>
                <a:cs typeface="Arial" pitchFamily="34" charset="0"/>
              </a:rPr>
              <a:t>待提高</a:t>
            </a:r>
            <a:endParaRPr lang="zh-CN" altLang="zh-CN" sz="1700" b="1" dirty="0">
              <a:solidFill>
                <a:srgbClr val="080808"/>
              </a:solidFill>
              <a:latin typeface="微软雅黑" panose="020B0503020204020204" pitchFamily="34" charset="-122"/>
              <a:ea typeface="微软雅黑" panose="020B0503020204020204" pitchFamily="34" charset="-122"/>
              <a:cs typeface="Arial" pitchFamily="34" charset="0"/>
            </a:endParaRPr>
          </a:p>
        </p:txBody>
      </p:sp>
      <p:grpSp>
        <p:nvGrpSpPr>
          <p:cNvPr id="43" name="Group 33"/>
          <p:cNvGrpSpPr>
            <a:grpSpLocks/>
          </p:cNvGrpSpPr>
          <p:nvPr/>
        </p:nvGrpSpPr>
        <p:grpSpPr bwMode="auto">
          <a:xfrm>
            <a:off x="3119414" y="2655881"/>
            <a:ext cx="1654175" cy="1749425"/>
            <a:chOff x="0" y="0"/>
            <a:chExt cx="1042" cy="1102"/>
          </a:xfrm>
        </p:grpSpPr>
        <p:grpSp>
          <p:nvGrpSpPr>
            <p:cNvPr id="44" name="Group 34"/>
            <p:cNvGrpSpPr>
              <a:grpSpLocks/>
            </p:cNvGrpSpPr>
            <p:nvPr/>
          </p:nvGrpSpPr>
          <p:grpSpPr bwMode="auto">
            <a:xfrm>
              <a:off x="0" y="0"/>
              <a:ext cx="1042" cy="1102"/>
              <a:chOff x="0" y="0"/>
              <a:chExt cx="1042" cy="1102"/>
            </a:xfrm>
          </p:grpSpPr>
          <p:pic>
            <p:nvPicPr>
              <p:cNvPr id="46" name="Picture 35" descr="light_shadow"/>
              <p:cNvPicPr>
                <a:picLocks noChangeAspect="1" noChangeArrowheads="1"/>
              </p:cNvPicPr>
              <p:nvPr/>
            </p:nvPicPr>
            <p:blipFill>
              <a:blip r:embed="rId7"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7" name="Picture 36"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8" name="Oval 37"/>
              <p:cNvSpPr>
                <a:spLocks noChangeArrowheads="1"/>
              </p:cNvSpPr>
              <p:nvPr/>
            </p:nvSpPr>
            <p:spPr bwMode="auto">
              <a:xfrm>
                <a:off x="0" y="0"/>
                <a:ext cx="1035" cy="1019"/>
              </a:xfrm>
              <a:prstGeom prst="ellipse">
                <a:avLst/>
              </a:prstGeom>
              <a:gradFill rotWithShape="1">
                <a:gsLst>
                  <a:gs pos="0">
                    <a:srgbClr val="6FF775">
                      <a:gamma/>
                      <a:shade val="46275"/>
                      <a:invGamma/>
                      <a:alpha val="89999"/>
                    </a:srgbClr>
                  </a:gs>
                  <a:gs pos="50000">
                    <a:srgbClr val="6FF775">
                      <a:alpha val="54999"/>
                    </a:srgbClr>
                  </a:gs>
                  <a:gs pos="100000">
                    <a:srgbClr val="6FF775">
                      <a:gamma/>
                      <a:shade val="46275"/>
                      <a:invGamma/>
                      <a:alpha val="89999"/>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45" name="Picture 38"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grpSp>
        <p:nvGrpSpPr>
          <p:cNvPr id="49" name="Group 39"/>
          <p:cNvGrpSpPr>
            <a:grpSpLocks/>
          </p:cNvGrpSpPr>
          <p:nvPr/>
        </p:nvGrpSpPr>
        <p:grpSpPr bwMode="auto">
          <a:xfrm>
            <a:off x="5014889" y="2655881"/>
            <a:ext cx="1654175" cy="1749425"/>
            <a:chOff x="0" y="0"/>
            <a:chExt cx="1042" cy="1102"/>
          </a:xfrm>
        </p:grpSpPr>
        <p:grpSp>
          <p:nvGrpSpPr>
            <p:cNvPr id="50" name="Group 40"/>
            <p:cNvGrpSpPr>
              <a:grpSpLocks/>
            </p:cNvGrpSpPr>
            <p:nvPr/>
          </p:nvGrpSpPr>
          <p:grpSpPr bwMode="auto">
            <a:xfrm>
              <a:off x="0" y="0"/>
              <a:ext cx="1042" cy="1102"/>
              <a:chOff x="0" y="0"/>
              <a:chExt cx="1042" cy="1102"/>
            </a:xfrm>
          </p:grpSpPr>
          <p:pic>
            <p:nvPicPr>
              <p:cNvPr id="52" name="Picture 41" descr="light_shadow"/>
              <p:cNvPicPr>
                <a:picLocks noChangeAspect="1" noChangeArrowheads="1"/>
              </p:cNvPicPr>
              <p:nvPr/>
            </p:nvPicPr>
            <p:blipFill>
              <a:blip r:embed="rId7"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53" name="Picture 42" descr="circuler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4" name="Oval 43"/>
              <p:cNvSpPr>
                <a:spLocks noChangeArrowheads="1"/>
              </p:cNvSpPr>
              <p:nvPr/>
            </p:nvSpPr>
            <p:spPr bwMode="auto">
              <a:xfrm>
                <a:off x="0" y="0"/>
                <a:ext cx="1035" cy="1019"/>
              </a:xfrm>
              <a:prstGeom prst="ellipse">
                <a:avLst/>
              </a:prstGeom>
              <a:gradFill rotWithShape="1">
                <a:gsLst>
                  <a:gs pos="0">
                    <a:srgbClr val="6FF775">
                      <a:gamma/>
                      <a:shade val="46275"/>
                      <a:invGamma/>
                      <a:alpha val="89999"/>
                    </a:srgbClr>
                  </a:gs>
                  <a:gs pos="50000">
                    <a:srgbClr val="6FF775">
                      <a:alpha val="54999"/>
                    </a:srgbClr>
                  </a:gs>
                  <a:gs pos="100000">
                    <a:srgbClr val="6FF775">
                      <a:gamma/>
                      <a:shade val="46275"/>
                      <a:invGamma/>
                      <a:alpha val="89999"/>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
                    <a:srgbClr val="FF0066"/>
                  </a:buClr>
                  <a:buSzPct val="75000"/>
                  <a:buFont typeface="Arial" pitchFamily="34" charset="0"/>
                  <a:buNone/>
                </a:pPr>
                <a:r>
                  <a:rPr lang="zh-CN" altLang="en-US" sz="1700" b="1" dirty="0">
                    <a:solidFill>
                      <a:srgbClr val="080808"/>
                    </a:solidFill>
                    <a:latin typeface="微软雅黑" panose="020B0503020204020204" pitchFamily="34" charset="-122"/>
                    <a:ea typeface="微软雅黑" panose="020B0503020204020204" pitchFamily="34" charset="-122"/>
                    <a:cs typeface="Arial" pitchFamily="34" charset="0"/>
                  </a:rPr>
                  <a:t>管理体制</a:t>
                </a:r>
                <a:endParaRPr lang="en-US" altLang="zh-CN" sz="1700" b="1" dirty="0">
                  <a:solidFill>
                    <a:srgbClr val="080808"/>
                  </a:solidFill>
                  <a:latin typeface="微软雅黑" panose="020B0503020204020204" pitchFamily="34" charset="-122"/>
                  <a:ea typeface="微软雅黑" panose="020B0503020204020204" pitchFamily="34" charset="-122"/>
                  <a:cs typeface="Arial" pitchFamily="34" charset="0"/>
                </a:endParaRPr>
              </a:p>
              <a:p>
                <a:pPr algn="ctr">
                  <a:buClr>
                    <a:srgbClr val="FF0066"/>
                  </a:buClr>
                  <a:buSzPct val="75000"/>
                  <a:buFont typeface="Arial" pitchFamily="34" charset="0"/>
                  <a:buNone/>
                </a:pPr>
                <a:r>
                  <a:rPr lang="zh-CN" altLang="en-US" sz="1700" b="1" dirty="0" smtClean="0">
                    <a:latin typeface="微软雅黑" panose="020B0503020204020204" pitchFamily="34" charset="-122"/>
                    <a:ea typeface="微软雅黑" panose="020B0503020204020204" pitchFamily="34" charset="-122"/>
                  </a:rPr>
                  <a:t>需变革</a:t>
                </a:r>
                <a:endParaRPr lang="zh-CN" altLang="en-US" sz="1700" b="1" dirty="0">
                  <a:latin typeface="微软雅黑" panose="020B0503020204020204" pitchFamily="34" charset="-122"/>
                  <a:ea typeface="微软雅黑" panose="020B0503020204020204" pitchFamily="34" charset="-122"/>
                </a:endParaRPr>
              </a:p>
            </p:txBody>
          </p:sp>
        </p:grpSp>
        <p:pic>
          <p:nvPicPr>
            <p:cNvPr id="51" name="Picture 44"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grpSp>
      <p:sp>
        <p:nvSpPr>
          <p:cNvPr id="55" name="Rectangle 45"/>
          <p:cNvSpPr>
            <a:spLocks noChangeArrowheads="1"/>
          </p:cNvSpPr>
          <p:nvPr/>
        </p:nvSpPr>
        <p:spPr bwMode="auto">
          <a:xfrm>
            <a:off x="3406214" y="3156935"/>
            <a:ext cx="10631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itchFamily="34" charset="0"/>
              <a:buNone/>
            </a:pPr>
            <a:r>
              <a:rPr lang="zh-CN" altLang="en-US" sz="1700" b="1" dirty="0" smtClean="0">
                <a:solidFill>
                  <a:srgbClr val="080808"/>
                </a:solidFill>
                <a:latin typeface="微软雅黑" panose="020B0503020204020204" pitchFamily="34" charset="-122"/>
                <a:ea typeface="微软雅黑" panose="020B0503020204020204" pitchFamily="34" charset="-122"/>
                <a:cs typeface="Arial" pitchFamily="34" charset="0"/>
              </a:rPr>
              <a:t>法律体系</a:t>
            </a:r>
            <a:endParaRPr lang="en-US" altLang="zh-CN" sz="1700" b="1" dirty="0" smtClean="0">
              <a:solidFill>
                <a:srgbClr val="080808"/>
              </a:solidFill>
              <a:latin typeface="微软雅黑" panose="020B0503020204020204" pitchFamily="34" charset="-122"/>
              <a:ea typeface="微软雅黑" panose="020B0503020204020204" pitchFamily="34" charset="-122"/>
              <a:cs typeface="Arial" pitchFamily="34" charset="0"/>
            </a:endParaRPr>
          </a:p>
          <a:p>
            <a:pPr algn="ctr">
              <a:buClr>
                <a:srgbClr val="FF0066"/>
              </a:buClr>
              <a:buSzPct val="75000"/>
              <a:buFont typeface="Arial" pitchFamily="34" charset="0"/>
              <a:buNone/>
            </a:pPr>
            <a:r>
              <a:rPr lang="zh-CN" altLang="en-US" sz="1700" b="1" dirty="0" smtClean="0">
                <a:solidFill>
                  <a:srgbClr val="080808"/>
                </a:solidFill>
                <a:latin typeface="微软雅黑" panose="020B0503020204020204" pitchFamily="34" charset="-122"/>
                <a:ea typeface="微软雅黑" panose="020B0503020204020204" pitchFamily="34" charset="-122"/>
                <a:cs typeface="Arial" pitchFamily="34" charset="0"/>
              </a:rPr>
              <a:t>不健全</a:t>
            </a:r>
            <a:endParaRPr lang="zh-CN" altLang="zh-CN" sz="1700" b="1" dirty="0">
              <a:solidFill>
                <a:srgbClr val="080808"/>
              </a:solidFill>
              <a:latin typeface="微软雅黑" panose="020B0503020204020204" pitchFamily="34" charset="-122"/>
              <a:ea typeface="微软雅黑" panose="020B0503020204020204" pitchFamily="34" charset="-122"/>
              <a:cs typeface="Arial" pitchFamily="34" charset="0"/>
            </a:endParaRPr>
          </a:p>
        </p:txBody>
      </p:sp>
      <p:sp>
        <p:nvSpPr>
          <p:cNvPr id="56"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2000"/>
                                        <p:tgtEl>
                                          <p:spTgt spid="2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1)">
                                      <p:cBhvr>
                                        <p:cTn id="28" dur="2000"/>
                                        <p:tgtEl>
                                          <p:spTgt spid="2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0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circle(in)">
                                      <p:cBhvr>
                                        <p:cTn id="44" dur="2000"/>
                                        <p:tgtEl>
                                          <p:spTgt spid="43"/>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circle(in)">
                                      <p:cBhvr>
                                        <p:cTn id="47" dur="20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circle(in)">
                                      <p:cBhvr>
                                        <p:cTn id="52" dur="20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ircle(in)">
                                      <p:cBhvr>
                                        <p:cTn id="57" dur="2000"/>
                                        <p:tgtEl>
                                          <p:spTgt spid="42"/>
                                        </p:tgtEl>
                                      </p:cBhvr>
                                    </p:animEffect>
                                  </p:childTnLst>
                                </p:cTn>
                              </p:par>
                              <p:par>
                                <p:cTn id="58" presetID="6" presetClass="entr" presetSubtype="16"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circle(in)">
                                      <p:cBhvr>
                                        <p:cTn id="6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animBg="1"/>
      <p:bldP spid="24" grpId="0" animBg="1"/>
      <p:bldP spid="27" grpId="0" animBg="1"/>
      <p:bldP spid="28" grpId="0" animBg="1"/>
      <p:bldP spid="29" grpId="0" animBg="1"/>
      <p:bldP spid="42" grpId="0"/>
      <p:bldP spid="5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56" name="矩形 55"/>
          <p:cNvSpPr/>
          <p:nvPr/>
        </p:nvSpPr>
        <p:spPr>
          <a:xfrm>
            <a:off x="679558" y="1383506"/>
            <a:ext cx="4174541" cy="461665"/>
          </a:xfrm>
          <a:prstGeom prst="rect">
            <a:avLst/>
          </a:prstGeom>
        </p:spPr>
        <p:txBody>
          <a:bodyPr wrap="none">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三</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工程造价改革的基本思路</a:t>
            </a:r>
          </a:p>
        </p:txBody>
      </p:sp>
      <p:sp>
        <p:nvSpPr>
          <p:cNvPr id="57" name="圆角矩形 56"/>
          <p:cNvSpPr/>
          <p:nvPr/>
        </p:nvSpPr>
        <p:spPr>
          <a:xfrm>
            <a:off x="960785" y="5769878"/>
            <a:ext cx="7834859" cy="864096"/>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100">
              <a:latin typeface="Microsoft YaHei UI" panose="020B0503020204020204" pitchFamily="34" charset="-122"/>
              <a:ea typeface="Microsoft YaHei UI" panose="020B0503020204020204" pitchFamily="34" charset="-122"/>
            </a:endParaRPr>
          </a:p>
        </p:txBody>
      </p:sp>
      <p:sp>
        <p:nvSpPr>
          <p:cNvPr id="58" name="下箭头 57"/>
          <p:cNvSpPr/>
          <p:nvPr/>
        </p:nvSpPr>
        <p:spPr>
          <a:xfrm>
            <a:off x="3381364" y="5143512"/>
            <a:ext cx="3092548" cy="645925"/>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r>
              <a:rPr lang="zh-CN" altLang="en-US" b="0" dirty="0">
                <a:latin typeface="微软雅黑" pitchFamily="34" charset="-122"/>
                <a:ea typeface="微软雅黑" pitchFamily="34" charset="-122"/>
              </a:rPr>
              <a:t>基础性作用</a:t>
            </a:r>
          </a:p>
        </p:txBody>
      </p:sp>
      <p:sp>
        <p:nvSpPr>
          <p:cNvPr id="59" name="圆角矩形 58"/>
          <p:cNvSpPr/>
          <p:nvPr/>
        </p:nvSpPr>
        <p:spPr>
          <a:xfrm>
            <a:off x="66875" y="4286256"/>
            <a:ext cx="9601033" cy="864096"/>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100">
              <a:latin typeface="Microsoft YaHei UI" panose="020B0503020204020204" pitchFamily="34" charset="-122"/>
              <a:ea typeface="Microsoft YaHei UI" panose="020B0503020204020204" pitchFamily="34" charset="-122"/>
            </a:endParaRPr>
          </a:p>
        </p:txBody>
      </p:sp>
      <p:sp>
        <p:nvSpPr>
          <p:cNvPr id="60" name="下箭头 59"/>
          <p:cNvSpPr/>
          <p:nvPr/>
        </p:nvSpPr>
        <p:spPr>
          <a:xfrm>
            <a:off x="5810256" y="3786190"/>
            <a:ext cx="911031" cy="528000"/>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1" name="下箭头 60"/>
          <p:cNvSpPr/>
          <p:nvPr/>
        </p:nvSpPr>
        <p:spPr>
          <a:xfrm>
            <a:off x="881034" y="3786190"/>
            <a:ext cx="911031" cy="528000"/>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2" name="下箭头 61"/>
          <p:cNvSpPr/>
          <p:nvPr/>
        </p:nvSpPr>
        <p:spPr>
          <a:xfrm>
            <a:off x="3309926" y="3786190"/>
            <a:ext cx="911031" cy="528000"/>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3" name="下箭头 62"/>
          <p:cNvSpPr/>
          <p:nvPr/>
        </p:nvSpPr>
        <p:spPr>
          <a:xfrm>
            <a:off x="8167710" y="3786190"/>
            <a:ext cx="911031" cy="528000"/>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4" name="圆角矩形 63"/>
          <p:cNvSpPr/>
          <p:nvPr/>
        </p:nvSpPr>
        <p:spPr>
          <a:xfrm>
            <a:off x="881034" y="3214686"/>
            <a:ext cx="8028787" cy="634746"/>
          </a:xfrm>
          <a:prstGeom prst="roundRect">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r>
              <a:rPr lang="zh-CN" altLang="en-US" b="0" dirty="0" smtClean="0">
                <a:latin typeface="微软雅黑" pitchFamily="34" charset="-122"/>
                <a:ea typeface="微软雅黑" pitchFamily="34" charset="-122"/>
              </a:rPr>
              <a:t>转变政府工程造价管理职能，深化工程造价管理改革</a:t>
            </a:r>
            <a:endParaRPr lang="zh-CN" altLang="en-US" b="0" dirty="0">
              <a:latin typeface="微软雅黑" pitchFamily="34" charset="-122"/>
              <a:ea typeface="微软雅黑" pitchFamily="34" charset="-122"/>
            </a:endParaRPr>
          </a:p>
        </p:txBody>
      </p:sp>
      <p:sp>
        <p:nvSpPr>
          <p:cNvPr id="65" name="下箭头 64"/>
          <p:cNvSpPr/>
          <p:nvPr/>
        </p:nvSpPr>
        <p:spPr>
          <a:xfrm>
            <a:off x="4548645" y="2822968"/>
            <a:ext cx="911031" cy="521747"/>
          </a:xfrm>
          <a:prstGeom prst="downArrow">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6" name="圆角矩形 65"/>
          <p:cNvSpPr/>
          <p:nvPr/>
        </p:nvSpPr>
        <p:spPr>
          <a:xfrm>
            <a:off x="818831" y="2214554"/>
            <a:ext cx="8063259" cy="608414"/>
          </a:xfrm>
          <a:prstGeom prst="roundRect">
            <a:avLst/>
          </a:prstGeom>
          <a:ln/>
        </p:spPr>
        <p:style>
          <a:lnRef idx="3">
            <a:schemeClr val="lt1"/>
          </a:lnRef>
          <a:fillRef idx="1">
            <a:schemeClr val="accent5"/>
          </a:fillRef>
          <a:effectRef idx="1">
            <a:schemeClr val="accent5"/>
          </a:effectRef>
          <a:fontRef idx="minor">
            <a:schemeClr val="lt1"/>
          </a:fontRef>
        </p:style>
        <p:txBody>
          <a:bodyPr lIns="121917" tIns="60958" rIns="121917" bIns="60958" rtlCol="0" anchor="ctr"/>
          <a:lstStyle/>
          <a:p>
            <a:pPr algn="ctr"/>
            <a:r>
              <a:rPr lang="zh-CN" altLang="en-US" b="0" dirty="0" smtClean="0">
                <a:latin typeface="微软雅黑" pitchFamily="34" charset="-122"/>
                <a:ea typeface="微软雅黑" pitchFamily="34" charset="-122"/>
              </a:rPr>
              <a:t>市场在资源配置中起决定性作用，更好发挥政府作用</a:t>
            </a:r>
            <a:endParaRPr lang="zh-CN" altLang="en-US" b="0" dirty="0">
              <a:latin typeface="微软雅黑" pitchFamily="34" charset="-122"/>
              <a:ea typeface="微软雅黑" pitchFamily="34" charset="-122"/>
            </a:endParaRPr>
          </a:p>
        </p:txBody>
      </p:sp>
      <p:grpSp>
        <p:nvGrpSpPr>
          <p:cNvPr id="67" name="组合 66"/>
          <p:cNvGrpSpPr/>
          <p:nvPr/>
        </p:nvGrpSpPr>
        <p:grpSpPr>
          <a:xfrm>
            <a:off x="166654" y="4357694"/>
            <a:ext cx="9324703" cy="720000"/>
            <a:chOff x="1187624" y="3185287"/>
            <a:chExt cx="7370263" cy="540000"/>
          </a:xfrm>
        </p:grpSpPr>
        <p:sp>
          <p:nvSpPr>
            <p:cNvPr id="68" name="圆角矩形 67"/>
            <p:cNvSpPr/>
            <p:nvPr/>
          </p:nvSpPr>
          <p:spPr>
            <a:xfrm>
              <a:off x="1187624" y="3185287"/>
              <a:ext cx="1800200" cy="5400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减少对市场形成造价的微观干预</a:t>
              </a:r>
            </a:p>
          </p:txBody>
        </p:sp>
        <p:sp>
          <p:nvSpPr>
            <p:cNvPr id="69" name="圆角矩形 68"/>
            <p:cNvSpPr/>
            <p:nvPr/>
          </p:nvSpPr>
          <p:spPr>
            <a:xfrm>
              <a:off x="3220354" y="3185287"/>
              <a:ext cx="1572140" cy="5400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完善</a:t>
              </a:r>
              <a:r>
                <a:rPr lang="zh-CN" altLang="en-US" b="0" dirty="0" smtClean="0">
                  <a:latin typeface="微软雅黑" pitchFamily="34" charset="-122"/>
                  <a:ea typeface="微软雅黑" pitchFamily="34" charset="-122"/>
                </a:rPr>
                <a:t>工程计价规则</a:t>
              </a:r>
              <a:endParaRPr lang="zh-CN" altLang="en-US" b="0" dirty="0">
                <a:latin typeface="微软雅黑" pitchFamily="34" charset="-122"/>
                <a:ea typeface="微软雅黑" pitchFamily="34" charset="-122"/>
              </a:endParaRPr>
            </a:p>
          </p:txBody>
        </p:sp>
        <p:sp>
          <p:nvSpPr>
            <p:cNvPr id="70" name="圆角矩形 69"/>
            <p:cNvSpPr/>
            <p:nvPr/>
          </p:nvSpPr>
          <p:spPr>
            <a:xfrm>
              <a:off x="5196620" y="3185287"/>
              <a:ext cx="1450339" cy="5400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smtClean="0">
                  <a:latin typeface="微软雅黑" pitchFamily="34" charset="-122"/>
                  <a:ea typeface="微软雅黑" pitchFamily="34" charset="-122"/>
                </a:rPr>
                <a:t>优化造价</a:t>
              </a:r>
              <a:r>
                <a:rPr lang="zh-CN" altLang="en-US" b="0" dirty="0">
                  <a:latin typeface="微软雅黑" pitchFamily="34" charset="-122"/>
                  <a:ea typeface="微软雅黑" pitchFamily="34" charset="-122"/>
                </a:rPr>
                <a:t>公共服务</a:t>
              </a:r>
            </a:p>
          </p:txBody>
        </p:sp>
        <p:sp>
          <p:nvSpPr>
            <p:cNvPr id="71" name="圆角矩形 70"/>
            <p:cNvSpPr/>
            <p:nvPr/>
          </p:nvSpPr>
          <p:spPr>
            <a:xfrm>
              <a:off x="7059956" y="3185287"/>
              <a:ext cx="1497931" cy="5400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加强造价</a:t>
              </a:r>
              <a:r>
                <a:rPr lang="zh-CN" altLang="en-US" b="0" dirty="0" smtClean="0">
                  <a:latin typeface="微软雅黑" pitchFamily="34" charset="-122"/>
                  <a:ea typeface="微软雅黑" pitchFamily="34" charset="-122"/>
                </a:rPr>
                <a:t>咨询市场</a:t>
              </a:r>
              <a:r>
                <a:rPr lang="zh-CN" altLang="en-US" b="0" dirty="0">
                  <a:latin typeface="微软雅黑" pitchFamily="34" charset="-122"/>
                  <a:ea typeface="微软雅黑" pitchFamily="34" charset="-122"/>
                </a:rPr>
                <a:t>监管</a:t>
              </a:r>
            </a:p>
          </p:txBody>
        </p:sp>
      </p:grpSp>
      <p:grpSp>
        <p:nvGrpSpPr>
          <p:cNvPr id="72" name="组合 71"/>
          <p:cNvGrpSpPr/>
          <p:nvPr/>
        </p:nvGrpSpPr>
        <p:grpSpPr>
          <a:xfrm>
            <a:off x="1166786" y="5849371"/>
            <a:ext cx="7187587" cy="720080"/>
            <a:chOff x="2092224" y="4323417"/>
            <a:chExt cx="5535616" cy="540060"/>
          </a:xfrm>
        </p:grpSpPr>
        <p:sp>
          <p:nvSpPr>
            <p:cNvPr id="73" name="圆角矩形 72"/>
            <p:cNvSpPr/>
            <p:nvPr/>
          </p:nvSpPr>
          <p:spPr>
            <a:xfrm>
              <a:off x="2092224" y="4323417"/>
              <a:ext cx="1800200" cy="54006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规范</a:t>
              </a:r>
              <a:r>
                <a:rPr lang="zh-CN" altLang="en-US" b="0" dirty="0" smtClean="0">
                  <a:latin typeface="微软雅黑" pitchFamily="34" charset="-122"/>
                  <a:ea typeface="微软雅黑" pitchFamily="34" charset="-122"/>
                </a:rPr>
                <a:t>建筑市场</a:t>
              </a:r>
              <a:r>
                <a:rPr lang="zh-CN" altLang="en-US" b="0" dirty="0">
                  <a:latin typeface="微软雅黑" pitchFamily="34" charset="-122"/>
                  <a:ea typeface="微软雅黑" pitchFamily="34" charset="-122"/>
                </a:rPr>
                <a:t>秩序</a:t>
              </a:r>
            </a:p>
          </p:txBody>
        </p:sp>
        <p:sp>
          <p:nvSpPr>
            <p:cNvPr id="74" name="圆角矩形 73"/>
            <p:cNvSpPr/>
            <p:nvPr/>
          </p:nvSpPr>
          <p:spPr>
            <a:xfrm>
              <a:off x="3959932" y="4323417"/>
              <a:ext cx="1800200" cy="54006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提高投资效益</a:t>
              </a:r>
            </a:p>
          </p:txBody>
        </p:sp>
        <p:sp>
          <p:nvSpPr>
            <p:cNvPr id="75" name="圆角矩形 74"/>
            <p:cNvSpPr/>
            <p:nvPr/>
          </p:nvSpPr>
          <p:spPr>
            <a:xfrm>
              <a:off x="5827640" y="4323417"/>
              <a:ext cx="1800200" cy="54006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CN" altLang="en-US" b="0" dirty="0">
                  <a:latin typeface="微软雅黑" pitchFamily="34" charset="-122"/>
                  <a:ea typeface="微软雅黑" pitchFamily="34" charset="-122"/>
                </a:rPr>
                <a:t>保障</a:t>
              </a:r>
              <a:r>
                <a:rPr lang="zh-CN" altLang="en-US" b="0" dirty="0" smtClean="0">
                  <a:latin typeface="微软雅黑" pitchFamily="34" charset="-122"/>
                  <a:ea typeface="微软雅黑" pitchFamily="34" charset="-122"/>
                </a:rPr>
                <a:t>工程质量</a:t>
              </a:r>
              <a:r>
                <a:rPr lang="zh-CN" altLang="en-US" b="0" dirty="0">
                  <a:latin typeface="微软雅黑" pitchFamily="34" charset="-122"/>
                  <a:ea typeface="微软雅黑" pitchFamily="34" charset="-122"/>
                </a:rPr>
                <a:t>安全</a:t>
              </a:r>
            </a:p>
          </p:txBody>
        </p:sp>
      </p:grpSp>
      <p:sp>
        <p:nvSpPr>
          <p:cNvPr id="31"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250"/>
                                        <p:tgtEl>
                                          <p:spTgt spid="65"/>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500"/>
                                        <p:tgtEl>
                                          <p:spTgt spid="64"/>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up)">
                                      <p:cBhvr>
                                        <p:cTn id="19" dur="250"/>
                                        <p:tgtEl>
                                          <p:spTgt spid="6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up)">
                                      <p:cBhvr>
                                        <p:cTn id="22" dur="250"/>
                                        <p:tgtEl>
                                          <p:spTgt spid="6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up)">
                                      <p:cBhvr>
                                        <p:cTn id="25" dur="250"/>
                                        <p:tgtEl>
                                          <p:spTgt spid="6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250"/>
                                        <p:tgtEl>
                                          <p:spTgt spid="62"/>
                                        </p:tgtEl>
                                      </p:cBhvr>
                                    </p:animEffect>
                                  </p:childTnLst>
                                </p:cTn>
                              </p:par>
                            </p:childTnLst>
                          </p:cTn>
                        </p:par>
                        <p:par>
                          <p:cTn id="29" fill="hold">
                            <p:stCondLst>
                              <p:cond delay="1500"/>
                            </p:stCondLst>
                            <p:childTnLst>
                              <p:par>
                                <p:cTn id="30" presetID="16" presetClass="entr" presetSubtype="37"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outVertical)">
                                      <p:cBhvr>
                                        <p:cTn id="32" dur="500"/>
                                        <p:tgtEl>
                                          <p:spTgt spid="6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arn(inVertical)">
                                      <p:cBhvr>
                                        <p:cTn id="35" dur="500"/>
                                        <p:tgtEl>
                                          <p:spTgt spid="59"/>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250"/>
                                        <p:tgtEl>
                                          <p:spTgt spid="58"/>
                                        </p:tgtEl>
                                      </p:cBhvr>
                                    </p:animEffect>
                                  </p:childTnLst>
                                </p:cTn>
                              </p:par>
                            </p:childTnLst>
                          </p:cTn>
                        </p:par>
                        <p:par>
                          <p:cTn id="40" fill="hold">
                            <p:stCondLst>
                              <p:cond delay="2250"/>
                            </p:stCondLst>
                            <p:childTnLst>
                              <p:par>
                                <p:cTn id="41" presetID="16" presetClass="entr" presetSubtype="37"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barn(outVertical)">
                                      <p:cBhvr>
                                        <p:cTn id="43" dur="500"/>
                                        <p:tgtEl>
                                          <p:spTgt spid="7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arn(inVertical)">
                                      <p:cBhvr>
                                        <p:cTn id="4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31" name="矩形 30"/>
          <p:cNvSpPr/>
          <p:nvPr/>
        </p:nvSpPr>
        <p:spPr>
          <a:xfrm>
            <a:off x="666720" y="1402544"/>
            <a:ext cx="4265911" cy="461665"/>
          </a:xfrm>
          <a:prstGeom prst="rect">
            <a:avLst/>
          </a:prstGeom>
        </p:spPr>
        <p:txBody>
          <a:bodyPr wrap="none">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四</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工程造价行业的发展战略 </a:t>
            </a:r>
          </a:p>
        </p:txBody>
      </p:sp>
      <p:graphicFrame>
        <p:nvGraphicFramePr>
          <p:cNvPr id="32" name="图示 31"/>
          <p:cNvGraphicFramePr/>
          <p:nvPr>
            <p:extLst>
              <p:ext uri="{D42A27DB-BD31-4B8C-83A1-F6EECF244321}">
                <p14:modId xmlns:p14="http://schemas.microsoft.com/office/powerpoint/2010/main" val="82795116"/>
              </p:ext>
            </p:extLst>
          </p:nvPr>
        </p:nvGraphicFramePr>
        <p:xfrm>
          <a:off x="1166786" y="2285992"/>
          <a:ext cx="7643866"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 name="TextBox 12"/>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4" name="Rectangle 1"/>
          <p:cNvSpPr>
            <a:spLocks noChangeArrowheads="1"/>
          </p:cNvSpPr>
          <p:nvPr/>
        </p:nvSpPr>
        <p:spPr bwMode="auto">
          <a:xfrm>
            <a:off x="971600" y="2960845"/>
            <a:ext cx="815786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smtClean="0">
                <a:ln>
                  <a:noFill/>
                </a:ln>
                <a:effectLst/>
                <a:latin typeface="华文楷体" pitchFamily="2" charset="-122"/>
                <a:ea typeface="华文楷体" pitchFamily="2" charset="-122"/>
                <a:cs typeface="宋体" pitchFamily="2" charset="-122"/>
              </a:rPr>
              <a:t>        </a:t>
            </a:r>
            <a:r>
              <a:rPr kumimoji="0" lang="zh-CN" sz="2800" b="0" i="0" u="none" strike="noStrike" cap="none" normalizeH="0" baseline="0" dirty="0" smtClean="0">
                <a:ln>
                  <a:noFill/>
                </a:ln>
                <a:effectLst/>
                <a:latin typeface="华文楷体" pitchFamily="2" charset="-122"/>
                <a:ea typeface="华文楷体" pitchFamily="2" charset="-122"/>
                <a:cs typeface="宋体" pitchFamily="2" charset="-122"/>
              </a:rPr>
              <a:t>深入贯彻落实党的十八大、十八届三中全会精神和党中央、国务院各项决策部署，适应中国特色新型城镇化和建筑业转型发展需要，紧紧</a:t>
            </a:r>
            <a:r>
              <a:rPr kumimoji="0" lang="zh-CN" sz="2800" b="0" i="0" u="none" strike="noStrike" cap="none" normalizeH="0" baseline="0" dirty="0" smtClean="0">
                <a:ln>
                  <a:noFill/>
                </a:ln>
                <a:solidFill>
                  <a:srgbClr val="FF0000"/>
                </a:solidFill>
                <a:effectLst/>
                <a:latin typeface="华文楷体" pitchFamily="2" charset="-122"/>
                <a:ea typeface="华文楷体" pitchFamily="2" charset="-122"/>
                <a:cs typeface="宋体" pitchFamily="2" charset="-122"/>
              </a:rPr>
              <a:t>围绕使市场在工程造价确定中起决定性作用，转变政府职能，实现工程计价的公平、公正、科学合理，为提高工程投资效益、维护市场秩序、保障工程质量安全奠定基础。</a:t>
            </a:r>
          </a:p>
        </p:txBody>
      </p:sp>
      <p:sp>
        <p:nvSpPr>
          <p:cNvPr id="17" name="矩形 16"/>
          <p:cNvSpPr/>
          <p:nvPr/>
        </p:nvSpPr>
        <p:spPr>
          <a:xfrm>
            <a:off x="1064568" y="2204864"/>
            <a:ext cx="2214578" cy="52322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zh-CN" altLang="en-US" sz="2800" b="1" dirty="0" smtClean="0">
                <a:solidFill>
                  <a:schemeClr val="bg1"/>
                </a:solidFill>
                <a:latin typeface="微软雅黑" pitchFamily="34" charset="-122"/>
                <a:ea typeface="微软雅黑" pitchFamily="34" charset="-122"/>
              </a:rPr>
              <a:t>指导思想</a:t>
            </a:r>
            <a:endParaRPr lang="zh-CN" altLang="en-US" sz="2800" b="1" dirty="0">
              <a:solidFill>
                <a:schemeClr val="bg1"/>
              </a:solidFill>
              <a:latin typeface="微软雅黑" pitchFamily="34" charset="-122"/>
              <a:ea typeface="微软雅黑" pitchFamily="34" charset="-122"/>
            </a:endParaRPr>
          </a:p>
        </p:txBody>
      </p:sp>
      <p:sp>
        <p:nvSpPr>
          <p:cNvPr id="18"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 name="TextBox 12"/>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0" name="矩形 9"/>
          <p:cNvSpPr/>
          <p:nvPr/>
        </p:nvSpPr>
        <p:spPr>
          <a:xfrm>
            <a:off x="992560" y="2132856"/>
            <a:ext cx="2214578" cy="52322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zh-CN" altLang="en-US" sz="2800" b="1" dirty="0" smtClean="0">
                <a:solidFill>
                  <a:schemeClr val="bg1"/>
                </a:solidFill>
                <a:latin typeface="微软雅黑" pitchFamily="34" charset="-122"/>
                <a:ea typeface="微软雅黑" pitchFamily="34" charset="-122"/>
              </a:rPr>
              <a:t>主要目标</a:t>
            </a:r>
            <a:endParaRPr lang="zh-CN" altLang="en-US" sz="2800" b="1" dirty="0">
              <a:solidFill>
                <a:schemeClr val="bg1"/>
              </a:solidFill>
              <a:latin typeface="微软雅黑" pitchFamily="34" charset="-122"/>
              <a:ea typeface="微软雅黑" pitchFamily="34" charset="-122"/>
            </a:endParaRPr>
          </a:p>
        </p:txBody>
      </p:sp>
      <p:sp>
        <p:nvSpPr>
          <p:cNvPr id="11" name="Rectangle 2"/>
          <p:cNvSpPr>
            <a:spLocks noChangeArrowheads="1"/>
          </p:cNvSpPr>
          <p:nvPr/>
        </p:nvSpPr>
        <p:spPr bwMode="auto">
          <a:xfrm>
            <a:off x="992560" y="2996952"/>
            <a:ext cx="79438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2400" dirty="0" smtClean="0">
                <a:latin typeface="华文楷体" pitchFamily="2" charset="-122"/>
                <a:ea typeface="华文楷体" pitchFamily="2" charset="-122"/>
                <a:cs typeface="宋体" pitchFamily="2" charset="-122"/>
              </a:rPr>
              <a:t>     </a:t>
            </a:r>
            <a:r>
              <a:rPr lang="zh-CN" sz="2400" dirty="0" smtClean="0">
                <a:latin typeface="华文楷体" pitchFamily="2" charset="-122"/>
                <a:ea typeface="华文楷体" pitchFamily="2" charset="-122"/>
                <a:cs typeface="宋体" pitchFamily="2" charset="-122"/>
              </a:rPr>
              <a:t>到</a:t>
            </a:r>
            <a:r>
              <a:rPr lang="en-US" altLang="zh-CN" sz="2400" dirty="0" smtClean="0">
                <a:solidFill>
                  <a:schemeClr val="accent2"/>
                </a:solidFill>
                <a:latin typeface="华文楷体" pitchFamily="2" charset="-122"/>
                <a:ea typeface="华文楷体" pitchFamily="2" charset="-122"/>
                <a:cs typeface="宋体" pitchFamily="2" charset="-122"/>
              </a:rPr>
              <a:t>2020</a:t>
            </a:r>
            <a:r>
              <a:rPr lang="zh-CN" altLang="en-US" sz="2400" dirty="0" smtClean="0">
                <a:latin typeface="华文楷体" pitchFamily="2" charset="-122"/>
                <a:ea typeface="华文楷体" pitchFamily="2" charset="-122"/>
                <a:cs typeface="宋体" pitchFamily="2" charset="-122"/>
              </a:rPr>
              <a:t>年，健全</a:t>
            </a:r>
            <a:r>
              <a:rPr lang="zh-CN" altLang="en-US" sz="2400" dirty="0" smtClean="0">
                <a:solidFill>
                  <a:schemeClr val="accent2"/>
                </a:solidFill>
                <a:latin typeface="华文楷体" pitchFamily="2" charset="-122"/>
                <a:ea typeface="华文楷体" pitchFamily="2" charset="-122"/>
                <a:cs typeface="宋体" pitchFamily="2" charset="-122"/>
              </a:rPr>
              <a:t>市场决定工程造价</a:t>
            </a:r>
            <a:r>
              <a:rPr lang="zh-CN" altLang="en-US" sz="2400" dirty="0" smtClean="0">
                <a:latin typeface="华文楷体" pitchFamily="2" charset="-122"/>
                <a:ea typeface="华文楷体" pitchFamily="2" charset="-122"/>
                <a:cs typeface="宋体" pitchFamily="2" charset="-122"/>
              </a:rPr>
              <a:t>机制，建立与市场经济相适应的工程造价管理体系。</a:t>
            </a:r>
            <a:endParaRPr lang="en-US" altLang="zh-CN" sz="2400" dirty="0" smtClean="0">
              <a:latin typeface="华文楷体" pitchFamily="2" charset="-122"/>
              <a:ea typeface="华文楷体" pitchFamily="2" charset="-122"/>
              <a:cs typeface="宋体" pitchFamily="2" charset="-122"/>
            </a:endParaRPr>
          </a:p>
          <a:p>
            <a:pPr fontAlgn="base">
              <a:spcBef>
                <a:spcPct val="0"/>
              </a:spcBef>
              <a:spcAft>
                <a:spcPct val="0"/>
              </a:spcAft>
            </a:pPr>
            <a:r>
              <a:rPr lang="zh-CN" altLang="en-US" sz="2400" dirty="0" smtClean="0">
                <a:latin typeface="华文楷体" pitchFamily="2" charset="-122"/>
                <a:ea typeface="华文楷体" pitchFamily="2" charset="-122"/>
                <a:cs typeface="宋体" pitchFamily="2" charset="-122"/>
              </a:rPr>
              <a:t>      完成</a:t>
            </a:r>
            <a:r>
              <a:rPr lang="zh-CN" altLang="en-US" sz="2400" dirty="0" smtClean="0">
                <a:solidFill>
                  <a:schemeClr val="accent2"/>
                </a:solidFill>
                <a:latin typeface="华文楷体" pitchFamily="2" charset="-122"/>
                <a:ea typeface="华文楷体" pitchFamily="2" charset="-122"/>
                <a:cs typeface="宋体" pitchFamily="2" charset="-122"/>
              </a:rPr>
              <a:t>国家工程造价数据库</a:t>
            </a:r>
            <a:r>
              <a:rPr lang="zh-CN" altLang="en-US" sz="2400" dirty="0" smtClean="0">
                <a:latin typeface="华文楷体" pitchFamily="2" charset="-122"/>
                <a:ea typeface="华文楷体" pitchFamily="2" charset="-122"/>
                <a:cs typeface="宋体" pitchFamily="2" charset="-122"/>
              </a:rPr>
              <a:t>建设，构建多元化工程造价信息服务方式。</a:t>
            </a:r>
            <a:endParaRPr lang="en-US" altLang="zh-CN" sz="2400" dirty="0" smtClean="0">
              <a:latin typeface="华文楷体" pitchFamily="2" charset="-122"/>
              <a:ea typeface="华文楷体" pitchFamily="2" charset="-122"/>
              <a:cs typeface="宋体" pitchFamily="2" charset="-122"/>
            </a:endParaRPr>
          </a:p>
          <a:p>
            <a:pPr fontAlgn="base">
              <a:spcBef>
                <a:spcPct val="0"/>
              </a:spcBef>
              <a:spcAft>
                <a:spcPct val="0"/>
              </a:spcAft>
            </a:pPr>
            <a:r>
              <a:rPr lang="zh-CN" altLang="en-US" sz="2400" dirty="0" smtClean="0">
                <a:latin typeface="华文楷体" pitchFamily="2" charset="-122"/>
                <a:ea typeface="华文楷体" pitchFamily="2" charset="-122"/>
                <a:cs typeface="宋体" pitchFamily="2" charset="-122"/>
              </a:rPr>
              <a:t>     完善工程计价活动监管机制，推行工程</a:t>
            </a:r>
            <a:r>
              <a:rPr lang="zh-CN" altLang="en-US" sz="2400" dirty="0" smtClean="0">
                <a:solidFill>
                  <a:schemeClr val="accent2"/>
                </a:solidFill>
                <a:latin typeface="华文楷体" pitchFamily="2" charset="-122"/>
                <a:ea typeface="华文楷体" pitchFamily="2" charset="-122"/>
                <a:cs typeface="宋体" pitchFamily="2" charset="-122"/>
              </a:rPr>
              <a:t>全过程造价服务</a:t>
            </a:r>
            <a:r>
              <a:rPr lang="zh-CN" altLang="en-US" sz="2400" dirty="0" smtClean="0">
                <a:latin typeface="华文楷体" pitchFamily="2" charset="-122"/>
                <a:ea typeface="华文楷体" pitchFamily="2" charset="-122"/>
                <a:cs typeface="宋体" pitchFamily="2" charset="-122"/>
              </a:rPr>
              <a:t>。</a:t>
            </a:r>
            <a:endParaRPr lang="en-US" altLang="zh-CN" sz="2400" dirty="0" smtClean="0">
              <a:latin typeface="华文楷体" pitchFamily="2" charset="-122"/>
              <a:ea typeface="华文楷体" pitchFamily="2" charset="-122"/>
              <a:cs typeface="宋体" pitchFamily="2" charset="-122"/>
            </a:endParaRPr>
          </a:p>
          <a:p>
            <a:pPr fontAlgn="base">
              <a:spcBef>
                <a:spcPct val="0"/>
              </a:spcBef>
              <a:spcAft>
                <a:spcPct val="0"/>
              </a:spcAft>
            </a:pPr>
            <a:r>
              <a:rPr lang="zh-CN" altLang="en-US" sz="2400" dirty="0" smtClean="0">
                <a:latin typeface="华文楷体" pitchFamily="2" charset="-122"/>
                <a:ea typeface="华文楷体" pitchFamily="2" charset="-122"/>
                <a:cs typeface="宋体" pitchFamily="2" charset="-122"/>
              </a:rPr>
              <a:t>改革行政审批制度，建立</a:t>
            </a:r>
            <a:r>
              <a:rPr lang="zh-CN" altLang="en-US" sz="2400" dirty="0" smtClean="0">
                <a:solidFill>
                  <a:schemeClr val="accent2"/>
                </a:solidFill>
                <a:latin typeface="华文楷体" pitchFamily="2" charset="-122"/>
                <a:ea typeface="华文楷体" pitchFamily="2" charset="-122"/>
                <a:cs typeface="宋体" pitchFamily="2" charset="-122"/>
              </a:rPr>
              <a:t>造价咨询业诚信体系</a:t>
            </a:r>
            <a:r>
              <a:rPr lang="zh-CN" altLang="en-US" sz="2400" dirty="0" smtClean="0">
                <a:latin typeface="华文楷体" pitchFamily="2" charset="-122"/>
                <a:ea typeface="华文楷体" pitchFamily="2" charset="-122"/>
                <a:cs typeface="宋体" pitchFamily="2" charset="-122"/>
              </a:rPr>
              <a:t>，形成统一开放、竞争有序的市场环境。</a:t>
            </a:r>
            <a:endParaRPr lang="en-US" altLang="zh-CN" sz="2400" dirty="0" smtClean="0">
              <a:latin typeface="华文楷体" pitchFamily="2" charset="-122"/>
              <a:ea typeface="华文楷体" pitchFamily="2" charset="-122"/>
              <a:cs typeface="宋体" pitchFamily="2" charset="-122"/>
            </a:endParaRPr>
          </a:p>
          <a:p>
            <a:pPr fontAlgn="base">
              <a:spcBef>
                <a:spcPct val="0"/>
              </a:spcBef>
              <a:spcAft>
                <a:spcPct val="0"/>
              </a:spcAft>
            </a:pPr>
            <a:r>
              <a:rPr lang="zh-CN" altLang="en-US" sz="2400" dirty="0" smtClean="0">
                <a:latin typeface="华文楷体" pitchFamily="2" charset="-122"/>
                <a:ea typeface="华文楷体" pitchFamily="2" charset="-122"/>
                <a:cs typeface="宋体" pitchFamily="2" charset="-122"/>
              </a:rPr>
              <a:t>     实施</a:t>
            </a:r>
            <a:r>
              <a:rPr lang="zh-CN" altLang="en-US" sz="2400" dirty="0" smtClean="0">
                <a:solidFill>
                  <a:schemeClr val="accent2"/>
                </a:solidFill>
                <a:latin typeface="华文楷体" pitchFamily="2" charset="-122"/>
                <a:ea typeface="华文楷体" pitchFamily="2" charset="-122"/>
                <a:cs typeface="宋体" pitchFamily="2" charset="-122"/>
              </a:rPr>
              <a:t>人才发展战略</a:t>
            </a:r>
            <a:r>
              <a:rPr lang="zh-CN" altLang="en-US" sz="2400" dirty="0" smtClean="0">
                <a:latin typeface="华文楷体" pitchFamily="2" charset="-122"/>
                <a:ea typeface="华文楷体" pitchFamily="2" charset="-122"/>
                <a:cs typeface="宋体" pitchFamily="2" charset="-122"/>
              </a:rPr>
              <a:t>，培养与行业发展相适应的人才队伍。</a:t>
            </a:r>
          </a:p>
        </p:txBody>
      </p:sp>
      <p:sp>
        <p:nvSpPr>
          <p:cNvPr id="12"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7462977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4"/>
          <p:cNvSpPr txBox="1">
            <a:spLocks noChangeArrowheads="1"/>
          </p:cNvSpPr>
          <p:nvPr/>
        </p:nvSpPr>
        <p:spPr bwMode="auto">
          <a:xfrm>
            <a:off x="523875" y="1357313"/>
            <a:ext cx="9191625" cy="1016000"/>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第三阶段： 有计划的市场经济阶段（</a:t>
            </a:r>
            <a:r>
              <a:rPr lang="en-US" altLang="zh-CN" sz="2400">
                <a:solidFill>
                  <a:srgbClr val="FF0000"/>
                </a:solidFill>
                <a:latin typeface="微软雅黑" pitchFamily="34" charset="-122"/>
                <a:ea typeface="微软雅黑" pitchFamily="34" charset="-122"/>
              </a:rPr>
              <a:t>2003</a:t>
            </a:r>
            <a:r>
              <a:rPr lang="zh-CN" altLang="en-US" sz="2400">
                <a:solidFill>
                  <a:srgbClr val="FF0000"/>
                </a:solidFill>
                <a:latin typeface="微软雅黑" pitchFamily="34" charset="-122"/>
                <a:ea typeface="微软雅黑" pitchFamily="34" charset="-122"/>
              </a:rPr>
              <a:t>后）</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市场调节价为主</a:t>
            </a:r>
          </a:p>
          <a:p>
            <a:endParaRPr lang="en-US" altLang="zh-CN" sz="2400" b="0">
              <a:latin typeface="微软雅黑" pitchFamily="34" charset="-122"/>
              <a:ea typeface="微软雅黑" pitchFamily="34" charset="-122"/>
            </a:endParaRPr>
          </a:p>
        </p:txBody>
      </p:sp>
      <p:grpSp>
        <p:nvGrpSpPr>
          <p:cNvPr id="77827" name="组合 4"/>
          <p:cNvGrpSpPr>
            <a:grpSpLocks/>
          </p:cNvGrpSpPr>
          <p:nvPr/>
        </p:nvGrpSpPr>
        <p:grpSpPr bwMode="auto">
          <a:xfrm>
            <a:off x="685800" y="422275"/>
            <a:ext cx="5273675" cy="642938"/>
            <a:chOff x="632383" y="422260"/>
            <a:chExt cx="4868311" cy="642941"/>
          </a:xfrm>
        </p:grpSpPr>
        <p:pic>
          <p:nvPicPr>
            <p:cNvPr id="77837"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7838"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7828" name="组合 10"/>
          <p:cNvGrpSpPr>
            <a:grpSpLocks/>
          </p:cNvGrpSpPr>
          <p:nvPr/>
        </p:nvGrpSpPr>
        <p:grpSpPr bwMode="auto">
          <a:xfrm>
            <a:off x="6393160" y="500063"/>
            <a:ext cx="3131840" cy="515937"/>
            <a:chOff x="1728197" y="65592"/>
            <a:chExt cx="4239831" cy="515869"/>
          </a:xfrm>
        </p:grpSpPr>
        <p:sp>
          <p:nvSpPr>
            <p:cNvPr id="12" name="同侧圆角矩形 11"/>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3"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graphicFrame>
        <p:nvGraphicFramePr>
          <p:cNvPr id="14" name="图示 13"/>
          <p:cNvGraphicFramePr/>
          <p:nvPr/>
        </p:nvGraphicFramePr>
        <p:xfrm>
          <a:off x="1238224" y="2285992"/>
          <a:ext cx="7215238"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图示 18"/>
          <p:cNvGraphicFramePr/>
          <p:nvPr/>
        </p:nvGraphicFramePr>
        <p:xfrm>
          <a:off x="309530" y="2000240"/>
          <a:ext cx="9358378" cy="48577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 name="TextBox 12"/>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pic>
        <p:nvPicPr>
          <p:cNvPr id="15" name="Picture 8" descr="BS0115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44" y="3500438"/>
            <a:ext cx="2039794" cy="2286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图示 15"/>
          <p:cNvGraphicFramePr/>
          <p:nvPr>
            <p:extLst>
              <p:ext uri="{D42A27DB-BD31-4B8C-83A1-F6EECF244321}">
                <p14:modId xmlns:p14="http://schemas.microsoft.com/office/powerpoint/2010/main" val="1752370105"/>
              </p:ext>
            </p:extLst>
          </p:nvPr>
        </p:nvGraphicFramePr>
        <p:xfrm>
          <a:off x="272480" y="2132856"/>
          <a:ext cx="8715436" cy="4643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41368220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17" name="Picture 9" descr="PE024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30" y="4714884"/>
            <a:ext cx="1365764" cy="16732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图示 13"/>
          <p:cNvGraphicFramePr/>
          <p:nvPr>
            <p:extLst>
              <p:ext uri="{D42A27DB-BD31-4B8C-83A1-F6EECF244321}">
                <p14:modId xmlns:p14="http://schemas.microsoft.com/office/powerpoint/2010/main" val="2210338973"/>
              </p:ext>
            </p:extLst>
          </p:nvPr>
        </p:nvGraphicFramePr>
        <p:xfrm>
          <a:off x="1666852" y="2000240"/>
          <a:ext cx="7358114" cy="4857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6"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pic>
        <p:nvPicPr>
          <p:cNvPr id="17" name="Picture 9" descr="PE024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30" y="4714884"/>
            <a:ext cx="1365764" cy="16732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38157" y="1347936"/>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graphicFrame>
        <p:nvGraphicFramePr>
          <p:cNvPr id="13" name="图示 12"/>
          <p:cNvGraphicFramePr/>
          <p:nvPr>
            <p:extLst>
              <p:ext uri="{D42A27DB-BD31-4B8C-83A1-F6EECF244321}">
                <p14:modId xmlns:p14="http://schemas.microsoft.com/office/powerpoint/2010/main" val="3295643004"/>
              </p:ext>
            </p:extLst>
          </p:nvPr>
        </p:nvGraphicFramePr>
        <p:xfrm>
          <a:off x="1928664" y="1916832"/>
          <a:ext cx="7056784" cy="4626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标题 5"/>
          <p:cNvSpPr txBox="1">
            <a:spLocks/>
          </p:cNvSpPr>
          <p:nvPr/>
        </p:nvSpPr>
        <p:spPr>
          <a:xfrm>
            <a:off x="312631" y="2339329"/>
            <a:ext cx="8064896" cy="1330159"/>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lvl="0"/>
            <a:r>
              <a:rPr lang="zh-CN" altLang="en-US" sz="2400" dirty="0" smtClean="0">
                <a:latin typeface="Microsoft YaHei UI" panose="020B0503020204020204" pitchFamily="34" charset="-122"/>
                <a:ea typeface="Microsoft YaHei UI" panose="020B0503020204020204" pitchFamily="34" charset="-122"/>
              </a:rPr>
              <a:t>计价依据</a:t>
            </a:r>
            <a:endParaRPr lang="en-US" altLang="zh-CN" sz="2400" dirty="0" smtClean="0">
              <a:latin typeface="Microsoft YaHei UI" panose="020B0503020204020204" pitchFamily="34" charset="-122"/>
              <a:ea typeface="Microsoft YaHei UI" panose="020B0503020204020204" pitchFamily="34" charset="-122"/>
            </a:endParaRPr>
          </a:p>
          <a:p>
            <a:pPr lvl="0"/>
            <a:r>
              <a:rPr lang="zh-CN" altLang="en-US" sz="2400" dirty="0" smtClean="0">
                <a:latin typeface="Microsoft YaHei UI" panose="020B0503020204020204" pitchFamily="34" charset="-122"/>
                <a:ea typeface="Microsoft YaHei UI" panose="020B0503020204020204" pitchFamily="34" charset="-122"/>
              </a:rPr>
              <a:t>总体目标</a:t>
            </a:r>
            <a:endParaRPr lang="zh-CN" altLang="en-US" sz="2400" dirty="0">
              <a:latin typeface="Microsoft YaHei UI" panose="020B0503020204020204" pitchFamily="34" charset="-122"/>
              <a:ea typeface="Microsoft YaHei UI" panose="020B0503020204020204" pitchFamily="34" charset="-122"/>
            </a:endParaRPr>
          </a:p>
        </p:txBody>
      </p:sp>
      <p:sp>
        <p:nvSpPr>
          <p:cNvPr id="18"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777668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5" name="图示 14"/>
          <p:cNvGraphicFramePr/>
          <p:nvPr>
            <p:extLst>
              <p:ext uri="{D42A27DB-BD31-4B8C-83A1-F6EECF244321}">
                <p14:modId xmlns:p14="http://schemas.microsoft.com/office/powerpoint/2010/main" val="2485286137"/>
              </p:ext>
            </p:extLst>
          </p:nvPr>
        </p:nvGraphicFramePr>
        <p:xfrm>
          <a:off x="309530" y="2143116"/>
          <a:ext cx="9001188" cy="450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7"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6" name="TextBox 15"/>
          <p:cNvSpPr txBox="1"/>
          <p:nvPr/>
        </p:nvSpPr>
        <p:spPr>
          <a:xfrm>
            <a:off x="738976" y="1222028"/>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7"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aphicFrame>
        <p:nvGraphicFramePr>
          <p:cNvPr id="10" name="图示 9"/>
          <p:cNvGraphicFramePr/>
          <p:nvPr>
            <p:extLst>
              <p:ext uri="{D42A27DB-BD31-4B8C-83A1-F6EECF244321}">
                <p14:modId xmlns:p14="http://schemas.microsoft.com/office/powerpoint/2010/main" val="393546962"/>
              </p:ext>
            </p:extLst>
          </p:nvPr>
        </p:nvGraphicFramePr>
        <p:xfrm>
          <a:off x="1280592" y="2060848"/>
          <a:ext cx="4896544" cy="4720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圆角矩形标注 10"/>
          <p:cNvSpPr/>
          <p:nvPr/>
        </p:nvSpPr>
        <p:spPr>
          <a:xfrm rot="5400000">
            <a:off x="6375505" y="1363065"/>
            <a:ext cx="1912160" cy="3019694"/>
          </a:xfrm>
          <a:prstGeom prst="wedgeRoundRectCallout">
            <a:avLst/>
          </a:prstGeom>
        </p:spPr>
        <p:style>
          <a:lnRef idx="3">
            <a:schemeClr val="lt1"/>
          </a:lnRef>
          <a:fillRef idx="1">
            <a:schemeClr val="accent5"/>
          </a:fillRef>
          <a:effectRef idx="1">
            <a:schemeClr val="accent5"/>
          </a:effectRef>
          <a:fontRef idx="minor">
            <a:schemeClr val="lt1"/>
          </a:fontRef>
        </p:style>
        <p:txBody>
          <a:bodyPr vert="vert270" rtlCol="0" anchor="ctr"/>
          <a:lstStyle/>
          <a:p>
            <a:r>
              <a:rPr lang="zh-CN" altLang="en-US" sz="2000" dirty="0" smtClean="0">
                <a:latin typeface="Microsoft YaHei UI" panose="020B0503020204020204" pitchFamily="34" charset="-122"/>
                <a:ea typeface="Microsoft YaHei UI" panose="020B0503020204020204" pitchFamily="34" charset="-122"/>
              </a:rPr>
              <a:t>定额是工程计价的参考性依据，核心内容是人工材料机械消耗量</a:t>
            </a:r>
            <a:endParaRPr lang="zh-CN" altLang="en-US" sz="2000" dirty="0">
              <a:latin typeface="Microsoft YaHei UI" panose="020B0503020204020204" pitchFamily="34" charset="-122"/>
              <a:ea typeface="Microsoft YaHei UI" panose="020B0503020204020204" pitchFamily="34" charset="-122"/>
            </a:endParaRPr>
          </a:p>
        </p:txBody>
      </p:sp>
      <p:sp>
        <p:nvSpPr>
          <p:cNvPr id="12" name="圆角矩形标注 11"/>
          <p:cNvSpPr/>
          <p:nvPr/>
        </p:nvSpPr>
        <p:spPr>
          <a:xfrm rot="5400000">
            <a:off x="6512865" y="3044649"/>
            <a:ext cx="1688240" cy="2968894"/>
          </a:xfrm>
          <a:prstGeom prst="wedgeRoundRectCallout">
            <a:avLst/>
          </a:prstGeom>
        </p:spPr>
        <p:style>
          <a:lnRef idx="3">
            <a:schemeClr val="lt1"/>
          </a:lnRef>
          <a:fillRef idx="1">
            <a:schemeClr val="accent5"/>
          </a:fillRef>
          <a:effectRef idx="1">
            <a:schemeClr val="accent5"/>
          </a:effectRef>
          <a:fontRef idx="minor">
            <a:schemeClr val="lt1"/>
          </a:fontRef>
        </p:style>
        <p:txBody>
          <a:bodyPr vert="vert270" rtlCol="0" anchor="ctr"/>
          <a:lstStyle/>
          <a:p>
            <a:pPr lvl="0"/>
            <a:r>
              <a:rPr lang="zh-CN" altLang="en-US" dirty="0" smtClean="0">
                <a:latin typeface="Microsoft YaHei UI" pitchFamily="34" charset="-122"/>
                <a:ea typeface="Microsoft YaHei UI" pitchFamily="34" charset="-122"/>
              </a:rPr>
              <a:t>编码规则</a:t>
            </a:r>
            <a:r>
              <a:rPr lang="zh-CN" altLang="en-US" dirty="0">
                <a:latin typeface="Microsoft YaHei UI" pitchFamily="34" charset="-122"/>
                <a:ea typeface="Microsoft YaHei UI" pitchFamily="34" charset="-122"/>
              </a:rPr>
              <a:t>、</a:t>
            </a:r>
            <a:r>
              <a:rPr lang="zh-CN" altLang="en-US" dirty="0" smtClean="0">
                <a:latin typeface="Microsoft YaHei UI" pitchFamily="34" charset="-122"/>
                <a:ea typeface="Microsoft YaHei UI" pitchFamily="34" charset="-122"/>
              </a:rPr>
              <a:t>子目设置、计量单位、工程</a:t>
            </a:r>
            <a:r>
              <a:rPr lang="zh-CN" altLang="en-US" dirty="0">
                <a:latin typeface="Microsoft YaHei UI" pitchFamily="34" charset="-122"/>
                <a:ea typeface="Microsoft YaHei UI" pitchFamily="34" charset="-122"/>
              </a:rPr>
              <a:t>量计算</a:t>
            </a:r>
            <a:r>
              <a:rPr lang="zh-CN" altLang="en-US" dirty="0" smtClean="0">
                <a:latin typeface="Microsoft YaHei UI" pitchFamily="34" charset="-122"/>
                <a:ea typeface="Microsoft YaHei UI" pitchFamily="34" charset="-122"/>
              </a:rPr>
              <a:t>规则、工作内容</a:t>
            </a:r>
            <a:r>
              <a:rPr lang="zh-CN" altLang="en-US" dirty="0">
                <a:latin typeface="Microsoft YaHei UI" pitchFamily="34" charset="-122"/>
                <a:ea typeface="Microsoft YaHei UI" pitchFamily="34" charset="-122"/>
              </a:rPr>
              <a:t>、</a:t>
            </a:r>
            <a:r>
              <a:rPr lang="zh-CN" altLang="en-US" dirty="0" smtClean="0">
                <a:latin typeface="Microsoft YaHei UI" pitchFamily="34" charset="-122"/>
                <a:ea typeface="Microsoft YaHei UI" pitchFamily="34" charset="-122"/>
              </a:rPr>
              <a:t>费用计算规则与清单规范相衔接</a:t>
            </a:r>
            <a:endParaRPr lang="en-US" altLang="zh-CN" dirty="0" smtClean="0">
              <a:latin typeface="Microsoft YaHei UI" pitchFamily="34" charset="-122"/>
              <a:ea typeface="Microsoft YaHei UI" pitchFamily="34" charset="-122"/>
            </a:endParaRPr>
          </a:p>
        </p:txBody>
      </p:sp>
      <p:sp>
        <p:nvSpPr>
          <p:cNvPr id="13" name="圆角矩形标注 12"/>
          <p:cNvSpPr/>
          <p:nvPr/>
        </p:nvSpPr>
        <p:spPr>
          <a:xfrm rot="5400000">
            <a:off x="6658818" y="4603378"/>
            <a:ext cx="1484784" cy="2880444"/>
          </a:xfrm>
          <a:prstGeom prst="wedgeRoundRectCallout">
            <a:avLst>
              <a:gd name="adj1" fmla="val -20833"/>
              <a:gd name="adj2" fmla="val 62109"/>
              <a:gd name="adj3" fmla="val 16667"/>
            </a:avLst>
          </a:prstGeom>
        </p:spPr>
        <p:style>
          <a:lnRef idx="3">
            <a:schemeClr val="lt1"/>
          </a:lnRef>
          <a:fillRef idx="1">
            <a:schemeClr val="accent5"/>
          </a:fillRef>
          <a:effectRef idx="1">
            <a:schemeClr val="accent5"/>
          </a:effectRef>
          <a:fontRef idx="minor">
            <a:schemeClr val="lt1"/>
          </a:fontRef>
        </p:style>
        <p:txBody>
          <a:bodyPr vert="vert270" rtlCol="0" anchor="ctr"/>
          <a:lstStyle/>
          <a:p>
            <a:r>
              <a:rPr lang="zh-CN" altLang="en-US" sz="2000" dirty="0" smtClean="0">
                <a:latin typeface="Microsoft YaHei UI" panose="020B0503020204020204" pitchFamily="34" charset="-122"/>
                <a:ea typeface="Microsoft YaHei UI" panose="020B0503020204020204" pitchFamily="34" charset="-122"/>
              </a:rPr>
              <a:t>购买服务，企业成为定额编制主体</a:t>
            </a:r>
            <a:endParaRPr lang="en-US" altLang="zh-CN" sz="2000" dirty="0" smtClean="0">
              <a:latin typeface="Microsoft YaHei UI" panose="020B0503020204020204" pitchFamily="34" charset="-122"/>
              <a:ea typeface="Microsoft YaHei UI" panose="020B0503020204020204" pitchFamily="34" charset="-122"/>
            </a:endParaRPr>
          </a:p>
          <a:p>
            <a:r>
              <a:rPr lang="zh-CN" altLang="en-US" sz="2000" dirty="0" smtClean="0">
                <a:latin typeface="Microsoft YaHei UI" panose="020B0503020204020204" pitchFamily="34" charset="-122"/>
                <a:ea typeface="Microsoft YaHei UI" panose="020B0503020204020204" pitchFamily="34" charset="-122"/>
              </a:rPr>
              <a:t>制定保证定额科学合理的制度</a:t>
            </a:r>
            <a:endParaRPr lang="zh-CN" altLang="en-US" sz="2000" dirty="0">
              <a:latin typeface="Microsoft YaHei UI" panose="020B0503020204020204" pitchFamily="34" charset="-122"/>
              <a:ea typeface="Microsoft YaHei UI" panose="020B0503020204020204" pitchFamily="34" charset="-122"/>
            </a:endParaRPr>
          </a:p>
        </p:txBody>
      </p:sp>
      <p:sp>
        <p:nvSpPr>
          <p:cNvPr id="14" name="标题 5"/>
          <p:cNvSpPr txBox="1">
            <a:spLocks/>
          </p:cNvSpPr>
          <p:nvPr/>
        </p:nvSpPr>
        <p:spPr>
          <a:xfrm>
            <a:off x="420164" y="3665667"/>
            <a:ext cx="1316144" cy="1330159"/>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lvl="0"/>
            <a:r>
              <a:rPr lang="zh-CN" altLang="en-US" sz="2400" dirty="0" smtClean="0">
                <a:solidFill>
                  <a:srgbClr val="FF0000"/>
                </a:solidFill>
                <a:latin typeface="Microsoft YaHei UI" panose="020B0503020204020204" pitchFamily="34" charset="-122"/>
                <a:ea typeface="Microsoft YaHei UI" panose="020B0503020204020204" pitchFamily="34" charset="-122"/>
              </a:rPr>
              <a:t>计价</a:t>
            </a:r>
            <a:endParaRPr lang="en-US" altLang="zh-CN" sz="2400" dirty="0" smtClean="0">
              <a:solidFill>
                <a:srgbClr val="FF0000"/>
              </a:solidFill>
              <a:latin typeface="Microsoft YaHei UI" panose="020B0503020204020204" pitchFamily="34" charset="-122"/>
              <a:ea typeface="Microsoft YaHei UI" panose="020B0503020204020204" pitchFamily="34" charset="-122"/>
            </a:endParaRPr>
          </a:p>
          <a:p>
            <a:pPr lvl="0"/>
            <a:r>
              <a:rPr lang="zh-CN" altLang="en-US" sz="2400" dirty="0" smtClean="0">
                <a:solidFill>
                  <a:srgbClr val="FF0000"/>
                </a:solidFill>
                <a:latin typeface="Microsoft YaHei UI" panose="020B0503020204020204" pitchFamily="34" charset="-122"/>
                <a:ea typeface="Microsoft YaHei UI" panose="020B0503020204020204" pitchFamily="34" charset="-122"/>
              </a:rPr>
              <a:t>定额</a:t>
            </a:r>
            <a:endParaRPr lang="zh-CN" altLang="en-US" sz="2400" dirty="0">
              <a:solidFill>
                <a:srgbClr val="FF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278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graphicEl>
                                              <a:dgm id="{F7D59A11-6D6E-4A1C-94E1-8207C9969E5A}"/>
                                            </p:graphicEl>
                                          </p:spTgt>
                                        </p:tgtEl>
                                        <p:attrNameLst>
                                          <p:attrName>style.visibility</p:attrName>
                                        </p:attrNameLst>
                                      </p:cBhvr>
                                      <p:to>
                                        <p:strVal val="visible"/>
                                      </p:to>
                                    </p:set>
                                    <p:animEffect transition="in" filter="wipe(left)">
                                      <p:cBhvr>
                                        <p:cTn id="7" dur="500"/>
                                        <p:tgtEl>
                                          <p:spTgt spid="10">
                                            <p:graphicEl>
                                              <a:dgm id="{F7D59A11-6D6E-4A1C-94E1-8207C9969E5A}"/>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graphicEl>
                                              <a:dgm id="{AC738694-22E0-423F-8A5D-8C85D8733552}"/>
                                            </p:graphicEl>
                                          </p:spTgt>
                                        </p:tgtEl>
                                        <p:attrNameLst>
                                          <p:attrName>style.visibility</p:attrName>
                                        </p:attrNameLst>
                                      </p:cBhvr>
                                      <p:to>
                                        <p:strVal val="visible"/>
                                      </p:to>
                                    </p:set>
                                    <p:animEffect transition="in" filter="wipe(left)">
                                      <p:cBhvr>
                                        <p:cTn id="10" dur="500"/>
                                        <p:tgtEl>
                                          <p:spTgt spid="10">
                                            <p:graphicEl>
                                              <a:dgm id="{AC738694-22E0-423F-8A5D-8C85D8733552}"/>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graphicEl>
                                              <a:dgm id="{F8AC1022-8A11-4222-9962-C24B83F4EA22}"/>
                                            </p:graphicEl>
                                          </p:spTgt>
                                        </p:tgtEl>
                                        <p:attrNameLst>
                                          <p:attrName>style.visibility</p:attrName>
                                        </p:attrNameLst>
                                      </p:cBhvr>
                                      <p:to>
                                        <p:strVal val="visible"/>
                                      </p:to>
                                    </p:set>
                                    <p:animEffect transition="in" filter="wipe(left)">
                                      <p:cBhvr>
                                        <p:cTn id="14" dur="500"/>
                                        <p:tgtEl>
                                          <p:spTgt spid="10">
                                            <p:graphicEl>
                                              <a:dgm id="{F8AC1022-8A11-4222-9962-C24B83F4EA22}"/>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graphicEl>
                                              <a:dgm id="{3851C435-97B3-4848-9097-A4792D7DDE44}"/>
                                            </p:graphicEl>
                                          </p:spTgt>
                                        </p:tgtEl>
                                        <p:attrNameLst>
                                          <p:attrName>style.visibility</p:attrName>
                                        </p:attrNameLst>
                                      </p:cBhvr>
                                      <p:to>
                                        <p:strVal val="visible"/>
                                      </p:to>
                                    </p:set>
                                    <p:animEffect transition="in" filter="wipe(left)">
                                      <p:cBhvr>
                                        <p:cTn id="17" dur="500"/>
                                        <p:tgtEl>
                                          <p:spTgt spid="10">
                                            <p:graphicEl>
                                              <a:dgm id="{3851C435-97B3-4848-9097-A4792D7DDE44}"/>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graphicEl>
                                              <a:dgm id="{C5B6F0DB-6A14-4407-B00F-7CD12C0853B5}"/>
                                            </p:graphicEl>
                                          </p:spTgt>
                                        </p:tgtEl>
                                        <p:attrNameLst>
                                          <p:attrName>style.visibility</p:attrName>
                                        </p:attrNameLst>
                                      </p:cBhvr>
                                      <p:to>
                                        <p:strVal val="visible"/>
                                      </p:to>
                                    </p:set>
                                    <p:animEffect transition="in" filter="wipe(left)">
                                      <p:cBhvr>
                                        <p:cTn id="21" dur="500"/>
                                        <p:tgtEl>
                                          <p:spTgt spid="10">
                                            <p:graphicEl>
                                              <a:dgm id="{C5B6F0DB-6A14-4407-B00F-7CD12C0853B5}"/>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graphicEl>
                                              <a:dgm id="{284802BA-ECEC-4B8B-BAF7-A9F10FC0286D}"/>
                                            </p:graphicEl>
                                          </p:spTgt>
                                        </p:tgtEl>
                                        <p:attrNameLst>
                                          <p:attrName>style.visibility</p:attrName>
                                        </p:attrNameLst>
                                      </p:cBhvr>
                                      <p:to>
                                        <p:strVal val="visible"/>
                                      </p:to>
                                    </p:set>
                                    <p:animEffect transition="in" filter="wipe(left)">
                                      <p:cBhvr>
                                        <p:cTn id="24" dur="500"/>
                                        <p:tgtEl>
                                          <p:spTgt spid="10">
                                            <p:graphicEl>
                                              <a:dgm id="{284802BA-ECEC-4B8B-BAF7-A9F10FC0286D}"/>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FD38A89C-7D02-467B-AA40-9CB7DE9E3210}"/>
                                            </p:graphicEl>
                                          </p:spTgt>
                                        </p:tgtEl>
                                        <p:attrNameLst>
                                          <p:attrName>style.visibility</p:attrName>
                                        </p:attrNameLst>
                                      </p:cBhvr>
                                      <p:to>
                                        <p:strVal val="visible"/>
                                      </p:to>
                                    </p:set>
                                    <p:animEffect transition="in" filter="wipe(left)">
                                      <p:cBhvr>
                                        <p:cTn id="28" dur="500"/>
                                        <p:tgtEl>
                                          <p:spTgt spid="10">
                                            <p:graphicEl>
                                              <a:dgm id="{FD38A89C-7D02-467B-AA40-9CB7DE9E3210}"/>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dgm id="{D35BBB29-F17C-4C7E-82FC-64D5DAB77154}"/>
                                            </p:graphicEl>
                                          </p:spTgt>
                                        </p:tgtEl>
                                        <p:attrNameLst>
                                          <p:attrName>style.visibility</p:attrName>
                                        </p:attrNameLst>
                                      </p:cBhvr>
                                      <p:to>
                                        <p:strVal val="visible"/>
                                      </p:to>
                                    </p:set>
                                    <p:animEffect transition="in" filter="wipe(left)">
                                      <p:cBhvr>
                                        <p:cTn id="31" dur="500"/>
                                        <p:tgtEl>
                                          <p:spTgt spid="10">
                                            <p:graphicEl>
                                              <a:dgm id="{D35BBB29-F17C-4C7E-82FC-64D5DAB77154}"/>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8FACDFB3-3992-444F-B7A1-D1A6C49E2B8C}"/>
                                            </p:graphicEl>
                                          </p:spTgt>
                                        </p:tgtEl>
                                        <p:attrNameLst>
                                          <p:attrName>style.visibility</p:attrName>
                                        </p:attrNameLst>
                                      </p:cBhvr>
                                      <p:to>
                                        <p:strVal val="visible"/>
                                      </p:to>
                                    </p:set>
                                    <p:animEffect transition="in" filter="wipe(left)">
                                      <p:cBhvr>
                                        <p:cTn id="35" dur="500"/>
                                        <p:tgtEl>
                                          <p:spTgt spid="10">
                                            <p:graphicEl>
                                              <a:dgm id="{8FACDFB3-3992-444F-B7A1-D1A6C49E2B8C}"/>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9BC37BD0-4C6A-4BE9-9BBB-F118338BE269}"/>
                                            </p:graphicEl>
                                          </p:spTgt>
                                        </p:tgtEl>
                                        <p:attrNameLst>
                                          <p:attrName>style.visibility</p:attrName>
                                        </p:attrNameLst>
                                      </p:cBhvr>
                                      <p:to>
                                        <p:strVal val="visible"/>
                                      </p:to>
                                    </p:set>
                                    <p:animEffect transition="in" filter="wipe(left)">
                                      <p:cBhvr>
                                        <p:cTn id="38" dur="500"/>
                                        <p:tgtEl>
                                          <p:spTgt spid="10">
                                            <p:graphicEl>
                                              <a:dgm id="{9BC37BD0-4C6A-4BE9-9BBB-F118338BE269}"/>
                                            </p:graphic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P spid="11" grpId="1" animBg="1"/>
      <p:bldP spid="12" grpId="0" animBg="1"/>
      <p:bldP spid="12" grpId="1" animBg="1"/>
      <p:bldP spid="13" grpId="0" animBg="1"/>
      <p:bldP spid="1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C:\Program Files (x86)\Microsoft Office\MEDIA\CAGCAT10\j0292982.wmf"/>
          <p:cNvPicPr>
            <a:picLocks noChangeAspect="1" noChangeArrowheads="1"/>
          </p:cNvPicPr>
          <p:nvPr/>
        </p:nvPicPr>
        <p:blipFill>
          <a:blip r:embed="rId3"/>
          <a:srcRect/>
          <a:stretch>
            <a:fillRect/>
          </a:stretch>
        </p:blipFill>
        <p:spPr bwMode="auto">
          <a:xfrm>
            <a:off x="8062570" y="4357694"/>
            <a:ext cx="1843430" cy="1819656"/>
          </a:xfrm>
          <a:prstGeom prst="rect">
            <a:avLst/>
          </a:prstGeom>
          <a:noFill/>
        </p:spPr>
      </p:pic>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4"/>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nvGraphicFramePr>
        <p:xfrm>
          <a:off x="238092" y="2143116"/>
          <a:ext cx="8572560"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pSp>
        <p:nvGrpSpPr>
          <p:cNvPr id="11" name="组合 10"/>
          <p:cNvGrpSpPr/>
          <p:nvPr/>
        </p:nvGrpSpPr>
        <p:grpSpPr>
          <a:xfrm>
            <a:off x="2544266" y="2242030"/>
            <a:ext cx="6585198" cy="4343789"/>
            <a:chOff x="5717828" y="1429784"/>
            <a:chExt cx="6484797" cy="4343789"/>
          </a:xfrm>
        </p:grpSpPr>
        <p:sp>
          <p:nvSpPr>
            <p:cNvPr id="12" name="任意多边形 11"/>
            <p:cNvSpPr/>
            <p:nvPr/>
          </p:nvSpPr>
          <p:spPr>
            <a:xfrm>
              <a:off x="5717828" y="1429784"/>
              <a:ext cx="6458538" cy="904413"/>
            </a:xfrm>
            <a:custGeom>
              <a:avLst/>
              <a:gdLst>
                <a:gd name="connsiteX0" fmla="*/ 0 w 4427842"/>
                <a:gd name="connsiteY0" fmla="*/ 150739 h 904413"/>
                <a:gd name="connsiteX1" fmla="*/ 150739 w 4427842"/>
                <a:gd name="connsiteY1" fmla="*/ 0 h 904413"/>
                <a:gd name="connsiteX2" fmla="*/ 4277103 w 4427842"/>
                <a:gd name="connsiteY2" fmla="*/ 0 h 904413"/>
                <a:gd name="connsiteX3" fmla="*/ 4427842 w 4427842"/>
                <a:gd name="connsiteY3" fmla="*/ 150739 h 904413"/>
                <a:gd name="connsiteX4" fmla="*/ 4427842 w 4427842"/>
                <a:gd name="connsiteY4" fmla="*/ 753674 h 904413"/>
                <a:gd name="connsiteX5" fmla="*/ 4277103 w 4427842"/>
                <a:gd name="connsiteY5" fmla="*/ 904413 h 904413"/>
                <a:gd name="connsiteX6" fmla="*/ 150739 w 4427842"/>
                <a:gd name="connsiteY6" fmla="*/ 904413 h 904413"/>
                <a:gd name="connsiteX7" fmla="*/ 0 w 4427842"/>
                <a:gd name="connsiteY7" fmla="*/ 753674 h 904413"/>
                <a:gd name="connsiteX8" fmla="*/ 0 w 4427842"/>
                <a:gd name="connsiteY8" fmla="*/ 150739 h 9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7842" h="904413">
                  <a:moveTo>
                    <a:pt x="0" y="150739"/>
                  </a:moveTo>
                  <a:cubicBezTo>
                    <a:pt x="0" y="67488"/>
                    <a:pt x="67488" y="0"/>
                    <a:pt x="150739" y="0"/>
                  </a:cubicBezTo>
                  <a:lnTo>
                    <a:pt x="4277103" y="0"/>
                  </a:lnTo>
                  <a:cubicBezTo>
                    <a:pt x="4360354" y="0"/>
                    <a:pt x="4427842" y="67488"/>
                    <a:pt x="4427842" y="150739"/>
                  </a:cubicBezTo>
                  <a:lnTo>
                    <a:pt x="4427842" y="753674"/>
                  </a:lnTo>
                  <a:cubicBezTo>
                    <a:pt x="4427842" y="836925"/>
                    <a:pt x="4360354" y="904413"/>
                    <a:pt x="4277103" y="904413"/>
                  </a:cubicBezTo>
                  <a:lnTo>
                    <a:pt x="150739" y="904413"/>
                  </a:lnTo>
                  <a:cubicBezTo>
                    <a:pt x="67488" y="904413"/>
                    <a:pt x="0" y="836925"/>
                    <a:pt x="0" y="753674"/>
                  </a:cubicBezTo>
                  <a:lnTo>
                    <a:pt x="0" y="15073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5110" tIns="105110" rIns="105110" bIns="105110" numCol="1" spcCol="1270" anchor="ctr" anchorCtr="0">
              <a:noAutofit/>
            </a:bodyPr>
            <a:lstStyle/>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研究发布工程造价指标指数</a:t>
              </a:r>
              <a:endParaRPr lang="zh-CN" altLang="en-US" sz="2400" kern="1200" dirty="0">
                <a:solidFill>
                  <a:srgbClr val="0070C0"/>
                </a:solidFill>
              </a:endParaRPr>
            </a:p>
          </p:txBody>
        </p:sp>
        <p:sp>
          <p:nvSpPr>
            <p:cNvPr id="13" name="任意多边形 12"/>
            <p:cNvSpPr/>
            <p:nvPr/>
          </p:nvSpPr>
          <p:spPr>
            <a:xfrm>
              <a:off x="5744086" y="2492895"/>
              <a:ext cx="6458538" cy="904413"/>
            </a:xfrm>
            <a:custGeom>
              <a:avLst/>
              <a:gdLst>
                <a:gd name="connsiteX0" fmla="*/ 0 w 4469087"/>
                <a:gd name="connsiteY0" fmla="*/ 150739 h 904413"/>
                <a:gd name="connsiteX1" fmla="*/ 150739 w 4469087"/>
                <a:gd name="connsiteY1" fmla="*/ 0 h 904413"/>
                <a:gd name="connsiteX2" fmla="*/ 4318348 w 4469087"/>
                <a:gd name="connsiteY2" fmla="*/ 0 h 904413"/>
                <a:gd name="connsiteX3" fmla="*/ 4469087 w 4469087"/>
                <a:gd name="connsiteY3" fmla="*/ 150739 h 904413"/>
                <a:gd name="connsiteX4" fmla="*/ 4469087 w 4469087"/>
                <a:gd name="connsiteY4" fmla="*/ 753674 h 904413"/>
                <a:gd name="connsiteX5" fmla="*/ 4318348 w 4469087"/>
                <a:gd name="connsiteY5" fmla="*/ 904413 h 904413"/>
                <a:gd name="connsiteX6" fmla="*/ 150739 w 4469087"/>
                <a:gd name="connsiteY6" fmla="*/ 904413 h 904413"/>
                <a:gd name="connsiteX7" fmla="*/ 0 w 4469087"/>
                <a:gd name="connsiteY7" fmla="*/ 753674 h 904413"/>
                <a:gd name="connsiteX8" fmla="*/ 0 w 4469087"/>
                <a:gd name="connsiteY8" fmla="*/ 150739 h 9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087" h="904413">
                  <a:moveTo>
                    <a:pt x="0" y="150739"/>
                  </a:moveTo>
                  <a:cubicBezTo>
                    <a:pt x="0" y="67488"/>
                    <a:pt x="67488" y="0"/>
                    <a:pt x="150739" y="0"/>
                  </a:cubicBezTo>
                  <a:lnTo>
                    <a:pt x="4318348" y="0"/>
                  </a:lnTo>
                  <a:cubicBezTo>
                    <a:pt x="4401599" y="0"/>
                    <a:pt x="4469087" y="67488"/>
                    <a:pt x="4469087" y="150739"/>
                  </a:cubicBezTo>
                  <a:lnTo>
                    <a:pt x="4469087" y="753674"/>
                  </a:lnTo>
                  <a:cubicBezTo>
                    <a:pt x="4469087" y="836925"/>
                    <a:pt x="4401599" y="904413"/>
                    <a:pt x="4318348" y="904413"/>
                  </a:cubicBezTo>
                  <a:lnTo>
                    <a:pt x="150739" y="904413"/>
                  </a:lnTo>
                  <a:cubicBezTo>
                    <a:pt x="67488" y="904413"/>
                    <a:pt x="0" y="836925"/>
                    <a:pt x="0" y="753674"/>
                  </a:cubicBezTo>
                  <a:lnTo>
                    <a:pt x="0" y="15073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5110" tIns="105110" rIns="105110" bIns="105110" numCol="1" spcCol="1270" anchor="ctr" anchorCtr="0">
              <a:noAutofit/>
            </a:bodyPr>
            <a:lstStyle/>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发布工料机价格目录</a:t>
              </a:r>
              <a:endParaRPr lang="en-US" altLang="zh-CN" sz="2400" b="1" kern="1200" dirty="0" smtClean="0">
                <a:solidFill>
                  <a:srgbClr val="0070C0"/>
                </a:solidFill>
                <a:latin typeface="Microsoft YaHei UI" charset="-122"/>
                <a:ea typeface="Microsoft YaHei UI" charset="-122"/>
              </a:endParaRPr>
            </a:p>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购买服务发布价格信息  定位参考</a:t>
              </a:r>
              <a:endParaRPr lang="zh-CN" altLang="en-US" sz="2400" kern="1200" dirty="0">
                <a:solidFill>
                  <a:srgbClr val="0070C0"/>
                </a:solidFill>
              </a:endParaRPr>
            </a:p>
          </p:txBody>
        </p:sp>
        <p:sp>
          <p:nvSpPr>
            <p:cNvPr id="17" name="任意多边形 16"/>
            <p:cNvSpPr/>
            <p:nvPr/>
          </p:nvSpPr>
          <p:spPr>
            <a:xfrm>
              <a:off x="5744086" y="3717032"/>
              <a:ext cx="6458538" cy="904413"/>
            </a:xfrm>
            <a:custGeom>
              <a:avLst/>
              <a:gdLst>
                <a:gd name="connsiteX0" fmla="*/ 0 w 4462273"/>
                <a:gd name="connsiteY0" fmla="*/ 150739 h 904413"/>
                <a:gd name="connsiteX1" fmla="*/ 150739 w 4462273"/>
                <a:gd name="connsiteY1" fmla="*/ 0 h 904413"/>
                <a:gd name="connsiteX2" fmla="*/ 4311534 w 4462273"/>
                <a:gd name="connsiteY2" fmla="*/ 0 h 904413"/>
                <a:gd name="connsiteX3" fmla="*/ 4462273 w 4462273"/>
                <a:gd name="connsiteY3" fmla="*/ 150739 h 904413"/>
                <a:gd name="connsiteX4" fmla="*/ 4462273 w 4462273"/>
                <a:gd name="connsiteY4" fmla="*/ 753674 h 904413"/>
                <a:gd name="connsiteX5" fmla="*/ 4311534 w 4462273"/>
                <a:gd name="connsiteY5" fmla="*/ 904413 h 904413"/>
                <a:gd name="connsiteX6" fmla="*/ 150739 w 4462273"/>
                <a:gd name="connsiteY6" fmla="*/ 904413 h 904413"/>
                <a:gd name="connsiteX7" fmla="*/ 0 w 4462273"/>
                <a:gd name="connsiteY7" fmla="*/ 753674 h 904413"/>
                <a:gd name="connsiteX8" fmla="*/ 0 w 4462273"/>
                <a:gd name="connsiteY8" fmla="*/ 150739 h 9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273" h="904413">
                  <a:moveTo>
                    <a:pt x="0" y="150739"/>
                  </a:moveTo>
                  <a:cubicBezTo>
                    <a:pt x="0" y="67488"/>
                    <a:pt x="67488" y="0"/>
                    <a:pt x="150739" y="0"/>
                  </a:cubicBezTo>
                  <a:lnTo>
                    <a:pt x="4311534" y="0"/>
                  </a:lnTo>
                  <a:cubicBezTo>
                    <a:pt x="4394785" y="0"/>
                    <a:pt x="4462273" y="67488"/>
                    <a:pt x="4462273" y="150739"/>
                  </a:cubicBezTo>
                  <a:lnTo>
                    <a:pt x="4462273" y="753674"/>
                  </a:lnTo>
                  <a:cubicBezTo>
                    <a:pt x="4462273" y="836925"/>
                    <a:pt x="4394785" y="904413"/>
                    <a:pt x="4311534" y="904413"/>
                  </a:cubicBezTo>
                  <a:lnTo>
                    <a:pt x="150739" y="904413"/>
                  </a:lnTo>
                  <a:cubicBezTo>
                    <a:pt x="67488" y="904413"/>
                    <a:pt x="0" y="836925"/>
                    <a:pt x="0" y="753674"/>
                  </a:cubicBezTo>
                  <a:lnTo>
                    <a:pt x="0" y="15073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5110" tIns="105110" rIns="105110" bIns="105110" numCol="1" spcCol="1270" anchor="ctr" anchorCtr="0">
              <a:noAutofit/>
            </a:bodyPr>
            <a:lstStyle/>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鼓励市场提供造价</a:t>
              </a:r>
              <a:endParaRPr lang="en-US" altLang="zh-CN" sz="2400" b="1" kern="1200" dirty="0" smtClean="0">
                <a:solidFill>
                  <a:srgbClr val="0070C0"/>
                </a:solidFill>
                <a:latin typeface="Microsoft YaHei UI" charset="-122"/>
                <a:ea typeface="Microsoft YaHei UI" charset="-122"/>
              </a:endParaRPr>
            </a:p>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信息个性化增值服务</a:t>
              </a:r>
              <a:endParaRPr lang="zh-CN" altLang="en-US" sz="2400" kern="1200" dirty="0">
                <a:solidFill>
                  <a:srgbClr val="0070C0"/>
                </a:solidFill>
              </a:endParaRPr>
            </a:p>
          </p:txBody>
        </p:sp>
        <p:sp>
          <p:nvSpPr>
            <p:cNvPr id="18" name="任意多边形 17"/>
            <p:cNvSpPr/>
            <p:nvPr/>
          </p:nvSpPr>
          <p:spPr>
            <a:xfrm>
              <a:off x="5820714" y="4869160"/>
              <a:ext cx="6381911" cy="904413"/>
            </a:xfrm>
            <a:custGeom>
              <a:avLst/>
              <a:gdLst>
                <a:gd name="connsiteX0" fmla="*/ 0 w 4462273"/>
                <a:gd name="connsiteY0" fmla="*/ 150739 h 904413"/>
                <a:gd name="connsiteX1" fmla="*/ 150739 w 4462273"/>
                <a:gd name="connsiteY1" fmla="*/ 0 h 904413"/>
                <a:gd name="connsiteX2" fmla="*/ 4311534 w 4462273"/>
                <a:gd name="connsiteY2" fmla="*/ 0 h 904413"/>
                <a:gd name="connsiteX3" fmla="*/ 4462273 w 4462273"/>
                <a:gd name="connsiteY3" fmla="*/ 150739 h 904413"/>
                <a:gd name="connsiteX4" fmla="*/ 4462273 w 4462273"/>
                <a:gd name="connsiteY4" fmla="*/ 753674 h 904413"/>
                <a:gd name="connsiteX5" fmla="*/ 4311534 w 4462273"/>
                <a:gd name="connsiteY5" fmla="*/ 904413 h 904413"/>
                <a:gd name="connsiteX6" fmla="*/ 150739 w 4462273"/>
                <a:gd name="connsiteY6" fmla="*/ 904413 h 904413"/>
                <a:gd name="connsiteX7" fmla="*/ 0 w 4462273"/>
                <a:gd name="connsiteY7" fmla="*/ 753674 h 904413"/>
                <a:gd name="connsiteX8" fmla="*/ 0 w 4462273"/>
                <a:gd name="connsiteY8" fmla="*/ 150739 h 9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273" h="904413">
                  <a:moveTo>
                    <a:pt x="0" y="150739"/>
                  </a:moveTo>
                  <a:cubicBezTo>
                    <a:pt x="0" y="67488"/>
                    <a:pt x="67488" y="0"/>
                    <a:pt x="150739" y="0"/>
                  </a:cubicBezTo>
                  <a:lnTo>
                    <a:pt x="4311534" y="0"/>
                  </a:lnTo>
                  <a:cubicBezTo>
                    <a:pt x="4394785" y="0"/>
                    <a:pt x="4462273" y="67488"/>
                    <a:pt x="4462273" y="150739"/>
                  </a:cubicBezTo>
                  <a:lnTo>
                    <a:pt x="4462273" y="753674"/>
                  </a:lnTo>
                  <a:cubicBezTo>
                    <a:pt x="4462273" y="836925"/>
                    <a:pt x="4394785" y="904413"/>
                    <a:pt x="4311534" y="904413"/>
                  </a:cubicBezTo>
                  <a:lnTo>
                    <a:pt x="150739" y="904413"/>
                  </a:lnTo>
                  <a:cubicBezTo>
                    <a:pt x="67488" y="904413"/>
                    <a:pt x="0" y="836925"/>
                    <a:pt x="0" y="753674"/>
                  </a:cubicBezTo>
                  <a:lnTo>
                    <a:pt x="0" y="15073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5110" tIns="105110" rIns="105110" bIns="105110" numCol="1" spcCol="1270" anchor="ctr" anchorCtr="0">
              <a:noAutofit/>
            </a:bodyPr>
            <a:lstStyle/>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研究工程计价依据电子化服务</a:t>
              </a:r>
              <a:endParaRPr lang="en-US" altLang="zh-CN" sz="2400" b="1" kern="1200" dirty="0" smtClean="0">
                <a:solidFill>
                  <a:srgbClr val="0070C0"/>
                </a:solidFill>
                <a:latin typeface="Microsoft YaHei UI" charset="-122"/>
                <a:ea typeface="Microsoft YaHei UI" charset="-122"/>
              </a:endParaRPr>
            </a:p>
            <a:p>
              <a:pPr lvl="0" algn="ctr" defTabSz="711200">
                <a:lnSpc>
                  <a:spcPct val="90000"/>
                </a:lnSpc>
                <a:spcBef>
                  <a:spcPct val="0"/>
                </a:spcBef>
                <a:spcAft>
                  <a:spcPts val="0"/>
                </a:spcAft>
              </a:pPr>
              <a:r>
                <a:rPr lang="zh-CN" altLang="en-US" sz="2400" b="1" kern="1200" dirty="0" smtClean="0">
                  <a:solidFill>
                    <a:srgbClr val="0070C0"/>
                  </a:solidFill>
                  <a:latin typeface="Microsoft YaHei UI" charset="-122"/>
                  <a:ea typeface="Microsoft YaHei UI" charset="-122"/>
                </a:rPr>
                <a:t>建立典型工程数据库</a:t>
              </a:r>
              <a:endParaRPr lang="zh-CN" altLang="en-US" sz="2400" kern="1200" dirty="0">
                <a:solidFill>
                  <a:srgbClr val="0070C0"/>
                </a:solidFill>
              </a:endParaRPr>
            </a:p>
          </p:txBody>
        </p:sp>
      </p:grpSp>
      <p:sp>
        <p:nvSpPr>
          <p:cNvPr id="20" name="标题 5"/>
          <p:cNvSpPr txBox="1">
            <a:spLocks/>
          </p:cNvSpPr>
          <p:nvPr/>
        </p:nvSpPr>
        <p:spPr>
          <a:xfrm>
            <a:off x="1110681" y="2242030"/>
            <a:ext cx="1316144" cy="4211306"/>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lvl="0"/>
            <a:r>
              <a:rPr lang="zh-CN" altLang="en-US" sz="2400" dirty="0" smtClean="0">
                <a:solidFill>
                  <a:srgbClr val="FF0000"/>
                </a:solidFill>
                <a:latin typeface="Microsoft YaHei UI" panose="020B0503020204020204" pitchFamily="34" charset="-122"/>
                <a:ea typeface="Microsoft YaHei UI" panose="020B0503020204020204" pitchFamily="34" charset="-122"/>
              </a:rPr>
              <a:t>计价</a:t>
            </a:r>
            <a:endParaRPr lang="en-US" altLang="zh-CN" sz="2400" dirty="0" smtClean="0">
              <a:solidFill>
                <a:srgbClr val="FF0000"/>
              </a:solidFill>
              <a:latin typeface="Microsoft YaHei UI" panose="020B0503020204020204" pitchFamily="34" charset="-122"/>
              <a:ea typeface="Microsoft YaHei UI" panose="020B0503020204020204" pitchFamily="34" charset="-122"/>
            </a:endParaRPr>
          </a:p>
          <a:p>
            <a:pPr lvl="0"/>
            <a:r>
              <a:rPr lang="zh-CN" altLang="en-US" sz="2400" dirty="0" smtClean="0">
                <a:solidFill>
                  <a:srgbClr val="FF0000"/>
                </a:solidFill>
                <a:latin typeface="Microsoft YaHei UI" panose="020B0503020204020204" pitchFamily="34" charset="-122"/>
                <a:ea typeface="Microsoft YaHei UI" panose="020B0503020204020204" pitchFamily="34" charset="-122"/>
              </a:rPr>
              <a:t>信息</a:t>
            </a:r>
            <a:endParaRPr lang="zh-CN" altLang="en-US" sz="2400" dirty="0">
              <a:solidFill>
                <a:srgbClr val="FF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22804122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5" name="图示 14"/>
          <p:cNvGraphicFramePr/>
          <p:nvPr>
            <p:extLst>
              <p:ext uri="{D42A27DB-BD31-4B8C-83A1-F6EECF244321}">
                <p14:modId xmlns:p14="http://schemas.microsoft.com/office/powerpoint/2010/main" val="2942740436"/>
              </p:ext>
            </p:extLst>
          </p:nvPr>
        </p:nvGraphicFramePr>
        <p:xfrm>
          <a:off x="881034" y="2214554"/>
          <a:ext cx="8643998"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6"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nvGraphicFramePr>
        <p:xfrm>
          <a:off x="452406" y="2214554"/>
          <a:ext cx="8858312"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pSp>
        <p:nvGrpSpPr>
          <p:cNvPr id="19" name="组合 18"/>
          <p:cNvGrpSpPr/>
          <p:nvPr/>
        </p:nvGrpSpPr>
        <p:grpSpPr>
          <a:xfrm>
            <a:off x="1064568" y="2280959"/>
            <a:ext cx="7843831" cy="4337863"/>
            <a:chOff x="1224695" y="1338235"/>
            <a:chExt cx="7683704" cy="5280587"/>
          </a:xfrm>
        </p:grpSpPr>
        <p:sp>
          <p:nvSpPr>
            <p:cNvPr id="20" name="右箭头 19"/>
            <p:cNvSpPr/>
            <p:nvPr/>
          </p:nvSpPr>
          <p:spPr>
            <a:xfrm>
              <a:off x="5197257" y="2908497"/>
              <a:ext cx="504056" cy="236796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21" name="矩形 20"/>
            <p:cNvSpPr/>
            <p:nvPr/>
          </p:nvSpPr>
          <p:spPr>
            <a:xfrm>
              <a:off x="1393190" y="2221514"/>
              <a:ext cx="3528392" cy="11501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sz="1600" dirty="0" smtClean="0">
                  <a:latin typeface="Microsoft YaHei UI" panose="020B0503020204020204" pitchFamily="34" charset="-122"/>
                  <a:ea typeface="Microsoft YaHei UI" panose="020B0503020204020204" pitchFamily="34" charset="-122"/>
                </a:rPr>
                <a:t> 1.</a:t>
              </a:r>
              <a:r>
                <a:rPr lang="zh-CN" altLang="en-US" sz="1600" dirty="0" smtClean="0">
                  <a:latin typeface="Microsoft YaHei UI" panose="020B0503020204020204" pitchFamily="34" charset="-122"/>
                  <a:ea typeface="Microsoft YaHei UI" panose="020B0503020204020204" pitchFamily="34" charset="-122"/>
                </a:rPr>
                <a:t> 造成</a:t>
              </a:r>
              <a:r>
                <a:rPr lang="zh-CN" altLang="en-US" sz="1600" dirty="0">
                  <a:latin typeface="Microsoft YaHei UI" panose="020B0503020204020204" pitchFamily="34" charset="-122"/>
                  <a:ea typeface="Microsoft YaHei UI" panose="020B0503020204020204" pitchFamily="34" charset="-122"/>
                </a:rPr>
                <a:t>重现“乱管、乱办、乱执业”现象，影响经济鉴证业务特殊</a:t>
              </a:r>
              <a:r>
                <a:rPr lang="zh-CN" altLang="en-US" sz="1600" dirty="0" smtClean="0">
                  <a:latin typeface="Microsoft YaHei UI" panose="020B0503020204020204" pitchFamily="34" charset="-122"/>
                  <a:ea typeface="Microsoft YaHei UI" panose="020B0503020204020204" pitchFamily="34" charset="-122"/>
                </a:rPr>
                <a:t>信誉</a:t>
              </a:r>
            </a:p>
          </p:txBody>
        </p:sp>
        <p:sp>
          <p:nvSpPr>
            <p:cNvPr id="22" name="矩形 21"/>
            <p:cNvSpPr/>
            <p:nvPr/>
          </p:nvSpPr>
          <p:spPr>
            <a:xfrm>
              <a:off x="1452841" y="3582604"/>
              <a:ext cx="3528392" cy="11501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sz="1600" dirty="0">
                  <a:latin typeface="Microsoft YaHei UI" panose="020B0503020204020204" pitchFamily="34" charset="-122"/>
                  <a:ea typeface="Microsoft YaHei UI" panose="020B0503020204020204" pitchFamily="34" charset="-122"/>
                </a:rPr>
                <a:t> 2.</a:t>
              </a:r>
              <a:r>
                <a:rPr lang="zh-CN" altLang="en-US" sz="1600" dirty="0">
                  <a:latin typeface="Microsoft YaHei UI" panose="020B0503020204020204" pitchFamily="34" charset="-122"/>
                  <a:ea typeface="Microsoft YaHei UI" panose="020B0503020204020204" pitchFamily="34" charset="-122"/>
                </a:rPr>
                <a:t>诚信</a:t>
              </a:r>
              <a:r>
                <a:rPr lang="zh-CN" altLang="en-US" sz="1600" dirty="0" smtClean="0">
                  <a:latin typeface="Microsoft YaHei UI" panose="020B0503020204020204" pitchFamily="34" charset="-122"/>
                  <a:ea typeface="Microsoft YaHei UI" panose="020B0503020204020204" pitchFamily="34" charset="-122"/>
                </a:rPr>
                <a:t>体系等配套措施尚不</a:t>
              </a:r>
              <a:r>
                <a:rPr lang="zh-CN" altLang="en-US" sz="1600" dirty="0">
                  <a:latin typeface="Microsoft YaHei UI" panose="020B0503020204020204" pitchFamily="34" charset="-122"/>
                  <a:ea typeface="Microsoft YaHei UI" panose="020B0503020204020204" pitchFamily="34" charset="-122"/>
                </a:rPr>
                <a:t>健全的情况下</a:t>
              </a:r>
              <a:r>
                <a:rPr lang="zh-CN" altLang="en-US" sz="1600" dirty="0" smtClean="0">
                  <a:latin typeface="Microsoft YaHei UI" panose="020B0503020204020204" pitchFamily="34" charset="-122"/>
                  <a:ea typeface="Microsoft YaHei UI" panose="020B0503020204020204" pitchFamily="34" charset="-122"/>
                </a:rPr>
                <a:t>，</a:t>
              </a:r>
              <a:r>
                <a:rPr lang="zh-CN" altLang="en-US" sz="1600" dirty="0">
                  <a:latin typeface="Microsoft YaHei UI" panose="020B0503020204020204" pitchFamily="34" charset="-122"/>
                  <a:ea typeface="Microsoft YaHei UI" panose="020B0503020204020204" pitchFamily="34" charset="-122"/>
                </a:rPr>
                <a:t>取消</a:t>
              </a:r>
              <a:r>
                <a:rPr lang="zh-CN" altLang="en-US" sz="1600" dirty="0" smtClean="0">
                  <a:latin typeface="Microsoft YaHei UI" panose="020B0503020204020204" pitchFamily="34" charset="-122"/>
                  <a:ea typeface="Microsoft YaHei UI" panose="020B0503020204020204" pitchFamily="34" charset="-122"/>
                </a:rPr>
                <a:t>门槛</a:t>
              </a:r>
              <a:r>
                <a:rPr lang="zh-CN" altLang="en-US" sz="1600" dirty="0">
                  <a:latin typeface="Microsoft YaHei UI" panose="020B0503020204020204" pitchFamily="34" charset="-122"/>
                  <a:ea typeface="Microsoft YaHei UI" panose="020B0503020204020204" pitchFamily="34" charset="-122"/>
                </a:rPr>
                <a:t>，难以</a:t>
              </a:r>
              <a:r>
                <a:rPr lang="zh-CN" altLang="en-US" sz="1600" dirty="0" smtClean="0">
                  <a:latin typeface="Microsoft YaHei UI" panose="020B0503020204020204" pitchFamily="34" charset="-122"/>
                  <a:ea typeface="Microsoft YaHei UI" panose="020B0503020204020204" pitchFamily="34" charset="-122"/>
                </a:rPr>
                <a:t>保证服务</a:t>
              </a:r>
              <a:r>
                <a:rPr lang="zh-CN" altLang="en-US" sz="1600" dirty="0">
                  <a:latin typeface="Microsoft YaHei UI" panose="020B0503020204020204" pitchFamily="34" charset="-122"/>
                  <a:ea typeface="Microsoft YaHei UI" panose="020B0503020204020204" pitchFamily="34" charset="-122"/>
                </a:rPr>
                <a:t>质量</a:t>
              </a:r>
            </a:p>
          </p:txBody>
        </p:sp>
        <p:sp>
          <p:nvSpPr>
            <p:cNvPr id="23" name="矩形 22"/>
            <p:cNvSpPr/>
            <p:nvPr/>
          </p:nvSpPr>
          <p:spPr>
            <a:xfrm>
              <a:off x="1440719" y="4995546"/>
              <a:ext cx="3528392" cy="115011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sz="1600" dirty="0">
                  <a:latin typeface="Microsoft YaHei UI" panose="020B0503020204020204" pitchFamily="34" charset="-122"/>
                  <a:ea typeface="Microsoft YaHei UI" panose="020B0503020204020204" pitchFamily="34" charset="-122"/>
                </a:rPr>
                <a:t> 3.</a:t>
              </a:r>
              <a:r>
                <a:rPr lang="zh-CN" altLang="en-US" sz="1600" dirty="0">
                  <a:latin typeface="Microsoft YaHei UI" panose="020B0503020204020204" pitchFamily="34" charset="-122"/>
                  <a:ea typeface="Microsoft YaHei UI" panose="020B0503020204020204" pitchFamily="34" charset="-122"/>
                </a:rPr>
                <a:t>相关工程咨询类企业资质未同步</a:t>
              </a:r>
              <a:r>
                <a:rPr lang="zh-CN" altLang="en-US" sz="1600" dirty="0" smtClean="0">
                  <a:latin typeface="Microsoft YaHei UI" panose="020B0503020204020204" pitchFamily="34" charset="-122"/>
                  <a:ea typeface="Microsoft YaHei UI" panose="020B0503020204020204" pitchFamily="34" charset="-122"/>
                </a:rPr>
                <a:t>取消，会造成造价</a:t>
              </a:r>
              <a:r>
                <a:rPr lang="zh-CN" altLang="en-US" sz="1600" dirty="0">
                  <a:latin typeface="Microsoft YaHei UI" panose="020B0503020204020204" pitchFamily="34" charset="-122"/>
                  <a:ea typeface="Microsoft YaHei UI" panose="020B0503020204020204" pitchFamily="34" charset="-122"/>
                </a:rPr>
                <a:t>咨询企业社会地位下降，业务空间被挤压</a:t>
              </a:r>
            </a:p>
          </p:txBody>
        </p:sp>
        <p:sp>
          <p:nvSpPr>
            <p:cNvPr id="24" name="对角圆角矩形 23"/>
            <p:cNvSpPr/>
            <p:nvPr/>
          </p:nvSpPr>
          <p:spPr>
            <a:xfrm>
              <a:off x="5884063" y="3356992"/>
              <a:ext cx="3024336" cy="1601336"/>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dirty="0" smtClean="0">
                  <a:latin typeface="Microsoft YaHei UI" panose="020B0503020204020204" pitchFamily="34" charset="-122"/>
                  <a:ea typeface="Microsoft YaHei UI" panose="020B0503020204020204" pitchFamily="34" charset="-122"/>
                </a:rPr>
                <a:t>近期保留，在诚信体系健全后，与工程咨询类其他资质同步取消</a:t>
              </a:r>
              <a:endParaRPr lang="zh-CN" altLang="en-US" sz="2000" dirty="0">
                <a:latin typeface="Microsoft YaHei UI" panose="020B0503020204020204" pitchFamily="34" charset="-122"/>
                <a:ea typeface="Microsoft YaHei UI" panose="020B0503020204020204" pitchFamily="34" charset="-122"/>
              </a:endParaRPr>
            </a:p>
          </p:txBody>
        </p:sp>
        <p:grpSp>
          <p:nvGrpSpPr>
            <p:cNvPr id="25" name="组合 24"/>
            <p:cNvGrpSpPr/>
            <p:nvPr/>
          </p:nvGrpSpPr>
          <p:grpSpPr>
            <a:xfrm>
              <a:off x="1224695" y="1338235"/>
              <a:ext cx="3960440" cy="5280587"/>
              <a:chOff x="1224695" y="601794"/>
              <a:chExt cx="3960440" cy="3960440"/>
            </a:xfrm>
          </p:grpSpPr>
          <p:sp>
            <p:nvSpPr>
              <p:cNvPr id="27" name="圆角矩形 26"/>
              <p:cNvSpPr/>
              <p:nvPr/>
            </p:nvSpPr>
            <p:spPr>
              <a:xfrm>
                <a:off x="1224695" y="601794"/>
                <a:ext cx="3960440" cy="3960440"/>
              </a:xfrm>
              <a:prstGeom prst="roundRect">
                <a:avLst>
                  <a:gd name="adj" fmla="val 6104"/>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381068" y="695778"/>
                <a:ext cx="3647694" cy="505796"/>
              </a:xfrm>
              <a:prstGeom prst="rect">
                <a:avLst/>
              </a:prstGeom>
            </p:spPr>
            <p:txBody>
              <a:bodyPr wrap="square">
                <a:spAutoFit/>
              </a:bodyPr>
              <a:lstStyle/>
              <a:p>
                <a:pPr lvl="0"/>
                <a:r>
                  <a:rPr lang="zh-CN" altLang="en-US" sz="1500" dirty="0">
                    <a:solidFill>
                      <a:srgbClr val="FF0000"/>
                    </a:solidFill>
                    <a:latin typeface="Microsoft YaHei UI" panose="020B0503020204020204" pitchFamily="34" charset="-122"/>
                    <a:ea typeface="Microsoft YaHei UI" panose="020B0503020204020204" pitchFamily="34" charset="-122"/>
                  </a:rPr>
                  <a:t>取消</a:t>
                </a:r>
                <a:r>
                  <a:rPr lang="zh-CN" altLang="en-US" sz="1500" dirty="0" smtClean="0">
                    <a:solidFill>
                      <a:srgbClr val="FF0000"/>
                    </a:solidFill>
                    <a:latin typeface="Microsoft YaHei UI" panose="020B0503020204020204" pitchFamily="34" charset="-122"/>
                    <a:ea typeface="Microsoft YaHei UI" panose="020B0503020204020204" pitchFamily="34" charset="-122"/>
                  </a:rPr>
                  <a:t>资质行政许可</a:t>
                </a:r>
                <a:r>
                  <a:rPr lang="zh-CN" altLang="en-US" sz="1500" dirty="0">
                    <a:solidFill>
                      <a:srgbClr val="FF0000"/>
                    </a:solidFill>
                    <a:latin typeface="Microsoft YaHei UI" panose="020B0503020204020204" pitchFamily="34" charset="-122"/>
                    <a:ea typeface="Microsoft YaHei UI" panose="020B0503020204020204" pitchFamily="34" charset="-122"/>
                  </a:rPr>
                  <a:t>，符合中央精神和</a:t>
                </a:r>
                <a:r>
                  <a:rPr lang="zh-CN" altLang="en-US" sz="1500" dirty="0" smtClean="0">
                    <a:solidFill>
                      <a:srgbClr val="FF0000"/>
                    </a:solidFill>
                    <a:latin typeface="Microsoft YaHei UI" panose="020B0503020204020204" pitchFamily="34" charset="-122"/>
                    <a:ea typeface="Microsoft YaHei UI" panose="020B0503020204020204" pitchFamily="34" charset="-122"/>
                  </a:rPr>
                  <a:t>国际惯例</a:t>
                </a:r>
                <a:r>
                  <a:rPr lang="zh-CN" altLang="en-US" sz="1500" dirty="0">
                    <a:solidFill>
                      <a:srgbClr val="FF0000"/>
                    </a:solidFill>
                    <a:latin typeface="Microsoft YaHei UI" panose="020B0503020204020204" pitchFamily="34" charset="-122"/>
                    <a:ea typeface="Microsoft YaHei UI" panose="020B0503020204020204" pitchFamily="34" charset="-122"/>
                  </a:rPr>
                  <a:t>，</a:t>
                </a:r>
                <a:r>
                  <a:rPr lang="zh-CN" altLang="en-US" sz="1500" dirty="0" smtClean="0">
                    <a:solidFill>
                      <a:srgbClr val="FF0000"/>
                    </a:solidFill>
                    <a:latin typeface="Microsoft YaHei UI" panose="020B0503020204020204" pitchFamily="34" charset="-122"/>
                    <a:ea typeface="Microsoft YaHei UI" panose="020B0503020204020204" pitchFamily="34" charset="-122"/>
                  </a:rPr>
                  <a:t>但近期取消仍有以下问题：</a:t>
                </a:r>
                <a:endParaRPr lang="zh-CN" altLang="en-US" sz="1500" dirty="0">
                  <a:solidFill>
                    <a:srgbClr val="FF0000"/>
                  </a:solidFill>
                  <a:latin typeface="Microsoft YaHei UI" panose="020B0503020204020204" pitchFamily="34" charset="-122"/>
                  <a:ea typeface="Microsoft YaHei UI" panose="020B0503020204020204" pitchFamily="34" charset="-122"/>
                </a:endParaRPr>
              </a:p>
            </p:txBody>
          </p:sp>
        </p:grpSp>
        <p:sp>
          <p:nvSpPr>
            <p:cNvPr id="26" name="椭圆 25"/>
            <p:cNvSpPr/>
            <p:nvPr/>
          </p:nvSpPr>
          <p:spPr>
            <a:xfrm>
              <a:off x="5992075" y="1366559"/>
              <a:ext cx="2808312" cy="914400"/>
            </a:xfrm>
            <a:prstGeom prst="ellipse">
              <a:avLst/>
            </a:prstGeom>
            <a:solidFill>
              <a:srgbClr val="FAF28E"/>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资质问题</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738011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523875" y="1285875"/>
            <a:ext cx="9072563" cy="1016000"/>
          </a:xfrm>
          <a:prstGeom prst="rect">
            <a:avLst/>
          </a:prstGeom>
          <a:noFill/>
          <a:ln w="9525">
            <a:noFill/>
            <a:miter lim="800000"/>
            <a:headEnd/>
            <a:tailEnd/>
          </a:ln>
        </p:spPr>
        <p:txBody>
          <a:bodyPr>
            <a:spAutoFit/>
          </a:bodyPr>
          <a:lstStyle/>
          <a:p>
            <a:r>
              <a:rPr lang="zh-CN" altLang="en-US" sz="2400">
                <a:solidFill>
                  <a:srgbClr val="FF0000"/>
                </a:solidFill>
                <a:latin typeface="微软雅黑" pitchFamily="34" charset="-122"/>
                <a:ea typeface="微软雅黑" pitchFamily="34" charset="-122"/>
              </a:rPr>
              <a:t>第三阶段： 有计划的市场经济阶段（</a:t>
            </a:r>
            <a:r>
              <a:rPr lang="en-US" altLang="zh-CN" sz="2400">
                <a:solidFill>
                  <a:srgbClr val="FF0000"/>
                </a:solidFill>
                <a:latin typeface="微软雅黑" pitchFamily="34" charset="-122"/>
                <a:ea typeface="微软雅黑" pitchFamily="34" charset="-122"/>
              </a:rPr>
              <a:t>2003</a:t>
            </a:r>
            <a:r>
              <a:rPr lang="zh-CN" altLang="en-US" sz="2400">
                <a:solidFill>
                  <a:srgbClr val="FF0000"/>
                </a:solidFill>
                <a:latin typeface="微软雅黑" pitchFamily="34" charset="-122"/>
                <a:ea typeface="微软雅黑" pitchFamily="34" charset="-122"/>
              </a:rPr>
              <a:t>后）</a:t>
            </a:r>
            <a:r>
              <a:rPr lang="en-US" altLang="zh-CN" sz="2400">
                <a:solidFill>
                  <a:srgbClr val="FF0000"/>
                </a:solidFill>
                <a:latin typeface="微软雅黑" pitchFamily="34" charset="-122"/>
                <a:ea typeface="微软雅黑" pitchFamily="34" charset="-122"/>
              </a:rPr>
              <a:t>—</a:t>
            </a:r>
            <a:r>
              <a:rPr lang="zh-CN" altLang="en-US" sz="2400">
                <a:solidFill>
                  <a:srgbClr val="FF0000"/>
                </a:solidFill>
                <a:latin typeface="微软雅黑" pitchFamily="34" charset="-122"/>
                <a:ea typeface="微软雅黑" pitchFamily="34" charset="-122"/>
              </a:rPr>
              <a:t>市场调节价为主</a:t>
            </a:r>
            <a:endParaRPr lang="zh-CN" altLang="en-US" sz="2400" b="0">
              <a:latin typeface="微软雅黑" pitchFamily="34" charset="-122"/>
              <a:ea typeface="微软雅黑" pitchFamily="34" charset="-122"/>
            </a:endParaRPr>
          </a:p>
          <a:p>
            <a:r>
              <a:rPr lang="zh-CN" altLang="en-US" sz="2400" b="0">
                <a:latin typeface="微软雅黑" pitchFamily="34" charset="-122"/>
                <a:ea typeface="微软雅黑" pitchFamily="34" charset="-122"/>
              </a:rPr>
              <a:t> </a:t>
            </a:r>
          </a:p>
        </p:txBody>
      </p:sp>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78852" name="组合 4"/>
          <p:cNvGrpSpPr>
            <a:grpSpLocks/>
          </p:cNvGrpSpPr>
          <p:nvPr/>
        </p:nvGrpSpPr>
        <p:grpSpPr bwMode="auto">
          <a:xfrm>
            <a:off x="685800" y="422275"/>
            <a:ext cx="5273675" cy="642938"/>
            <a:chOff x="632383" y="422260"/>
            <a:chExt cx="4868311" cy="642941"/>
          </a:xfrm>
        </p:grpSpPr>
        <p:pic>
          <p:nvPicPr>
            <p:cNvPr id="78861"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8862"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pSp>
        <p:nvGrpSpPr>
          <p:cNvPr id="78853" name="组合 10"/>
          <p:cNvGrpSpPr>
            <a:grpSpLocks/>
          </p:cNvGrpSpPr>
          <p:nvPr/>
        </p:nvGrpSpPr>
        <p:grpSpPr bwMode="auto">
          <a:xfrm>
            <a:off x="6249144" y="500063"/>
            <a:ext cx="3275856" cy="515937"/>
            <a:chOff x="1728197" y="65592"/>
            <a:chExt cx="4239831" cy="515869"/>
          </a:xfrm>
        </p:grpSpPr>
        <p:sp>
          <p:nvSpPr>
            <p:cNvPr id="10" name="同侧圆角矩形 9"/>
            <p:cNvSpPr/>
            <p:nvPr/>
          </p:nvSpPr>
          <p:spPr>
            <a:xfrm rot="5400000">
              <a:off x="3590178" y="-1796389"/>
              <a:ext cx="515869" cy="4239831"/>
            </a:xfrm>
            <a:prstGeom prst="round2SameRec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sp>
        <p:sp>
          <p:nvSpPr>
            <p:cNvPr id="11" name="同侧圆角矩形 4"/>
            <p:cNvSpPr/>
            <p:nvPr/>
          </p:nvSpPr>
          <p:spPr>
            <a:xfrm>
              <a:off x="1728197" y="65592"/>
              <a:ext cx="4214649" cy="465503"/>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a:solidFill>
                    <a:srgbClr val="FF0000"/>
                  </a:solidFill>
                  <a:latin typeface="微软雅黑" pitchFamily="34" charset="-122"/>
                  <a:ea typeface="微软雅黑" pitchFamily="34" charset="-122"/>
                </a:rPr>
                <a:t>一</a:t>
              </a:r>
              <a:r>
                <a:rPr lang="en-US" altLang="zh-CN" sz="2400" dirty="0">
                  <a:solidFill>
                    <a:srgbClr val="FF0000"/>
                  </a:solidFill>
                  <a:latin typeface="微软雅黑" pitchFamily="34" charset="-122"/>
                  <a:ea typeface="微软雅黑" pitchFamily="34" charset="-122"/>
                </a:rPr>
                <a:t>. </a:t>
              </a:r>
              <a:r>
                <a:rPr lang="zh-CN" altLang="en-US" sz="2400" dirty="0">
                  <a:solidFill>
                    <a:srgbClr val="FF0000"/>
                  </a:solidFill>
                  <a:latin typeface="微软雅黑" pitchFamily="34" charset="-122"/>
                  <a:ea typeface="微软雅黑" pitchFamily="34" charset="-122"/>
                </a:rPr>
                <a:t>改革与</a:t>
              </a:r>
              <a:r>
                <a:rPr lang="zh-CN" altLang="en-US" sz="2400" dirty="0" smtClean="0">
                  <a:solidFill>
                    <a:srgbClr val="FF0000"/>
                  </a:solidFill>
                  <a:latin typeface="微软雅黑" pitchFamily="34" charset="-122"/>
                  <a:ea typeface="微软雅黑" pitchFamily="34" charset="-122"/>
                </a:rPr>
                <a:t>发展历程</a:t>
              </a:r>
              <a:endParaRPr lang="zh-CN" altLang="en-US" sz="2400" dirty="0">
                <a:solidFill>
                  <a:srgbClr val="FF0000"/>
                </a:solidFill>
                <a:latin typeface="微软雅黑" pitchFamily="34" charset="-122"/>
                <a:ea typeface="微软雅黑" pitchFamily="34" charset="-122"/>
              </a:endParaRPr>
            </a:p>
          </p:txBody>
        </p:sp>
      </p:grpSp>
      <p:sp>
        <p:nvSpPr>
          <p:cNvPr id="12" name="圆角矩形 11"/>
          <p:cNvSpPr/>
          <p:nvPr/>
        </p:nvSpPr>
        <p:spPr>
          <a:xfrm>
            <a:off x="738188" y="1928813"/>
            <a:ext cx="8715375" cy="4643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b="0" dirty="0">
                <a:latin typeface="微软雅黑" pitchFamily="34" charset="-122"/>
                <a:ea typeface="微软雅黑" pitchFamily="34" charset="-122"/>
              </a:rPr>
              <a:t>      计价方式</a:t>
            </a:r>
            <a:r>
              <a:rPr lang="en-US" altLang="zh-CN" b="0" dirty="0">
                <a:latin typeface="微软雅黑" pitchFamily="34" charset="-122"/>
                <a:ea typeface="微软雅黑" pitchFamily="34" charset="-122"/>
              </a:rPr>
              <a:t>—</a:t>
            </a:r>
          </a:p>
          <a:p>
            <a:pPr>
              <a:defRPr/>
            </a:pPr>
            <a:r>
              <a:rPr lang="zh-CN" altLang="en-US" b="0" dirty="0">
                <a:solidFill>
                  <a:srgbClr val="FF0000"/>
                </a:solidFill>
                <a:latin typeface="微软雅黑" pitchFamily="34" charset="-122"/>
                <a:ea typeface="微软雅黑" pitchFamily="34" charset="-122"/>
              </a:rPr>
              <a:t>   决策和设计阶段：</a:t>
            </a:r>
            <a:r>
              <a:rPr lang="zh-CN" altLang="en-US" b="0" dirty="0">
                <a:latin typeface="微软雅黑" pitchFamily="34" charset="-122"/>
                <a:ea typeface="微软雅黑" pitchFamily="34" charset="-122"/>
              </a:rPr>
              <a:t>沿用估算、概算、预算控制，沿用定额计价方式 ，</a:t>
            </a:r>
            <a:r>
              <a:rPr lang="en-US" altLang="zh-CN" b="0" dirty="0">
                <a:latin typeface="微软雅黑" pitchFamily="34" charset="-122"/>
                <a:ea typeface="微软雅黑" pitchFamily="34" charset="-122"/>
              </a:rPr>
              <a:t>       </a:t>
            </a:r>
          </a:p>
          <a:p>
            <a:pPr>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但编制主体不再确定；</a:t>
            </a:r>
          </a:p>
          <a:p>
            <a:pPr>
              <a:defRPr/>
            </a:pPr>
            <a:r>
              <a:rPr lang="en-US" altLang="zh-CN" b="0" dirty="0">
                <a:latin typeface="微软雅黑" pitchFamily="34" charset="-122"/>
                <a:ea typeface="微软雅黑" pitchFamily="34" charset="-122"/>
              </a:rPr>
              <a:t>   </a:t>
            </a:r>
            <a:r>
              <a:rPr lang="zh-CN" altLang="en-US" b="0" dirty="0">
                <a:solidFill>
                  <a:srgbClr val="FF0000"/>
                </a:solidFill>
                <a:latin typeface="微软雅黑" pitchFamily="34" charset="-122"/>
                <a:ea typeface="微软雅黑" pitchFamily="34" charset="-122"/>
              </a:rPr>
              <a:t>工程发承包阶段：</a:t>
            </a:r>
            <a:r>
              <a:rPr lang="zh-CN" altLang="en-US" b="0" dirty="0">
                <a:latin typeface="微软雅黑" pitchFamily="34" charset="-122"/>
                <a:ea typeface="微软雅黑" pitchFamily="34" charset="-122"/>
              </a:rPr>
              <a:t>实行工程量清单计价，要素价格自主确定；</a:t>
            </a:r>
            <a:endParaRPr lang="en-US" altLang="zh-CN" b="0" dirty="0">
              <a:latin typeface="微软雅黑" pitchFamily="34" charset="-122"/>
              <a:ea typeface="微软雅黑" pitchFamily="34" charset="-122"/>
            </a:endParaRPr>
          </a:p>
          <a:p>
            <a:pPr>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招标人委托工程造价咨询企业编制工程量清单；</a:t>
            </a:r>
          </a:p>
          <a:p>
            <a:pPr>
              <a:defRPr/>
            </a:pPr>
            <a:r>
              <a:rPr lang="zh-CN" altLang="en-US" b="0" dirty="0">
                <a:latin typeface="微软雅黑" pitchFamily="34" charset="-122"/>
                <a:ea typeface="微软雅黑" pitchFamily="34" charset="-122"/>
              </a:rPr>
              <a:t>                               国有资金投资为主的项目必须编制招标控制价；</a:t>
            </a:r>
            <a:endParaRPr lang="en-US" altLang="zh-CN" b="0" dirty="0">
              <a:latin typeface="微软雅黑" pitchFamily="34" charset="-122"/>
              <a:ea typeface="微软雅黑" pitchFamily="34" charset="-122"/>
            </a:endParaRPr>
          </a:p>
          <a:p>
            <a:pPr>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投标人自主确定投标报价。</a:t>
            </a:r>
            <a:endParaRPr lang="en-US" altLang="zh-CN" b="0" dirty="0">
              <a:latin typeface="微软雅黑" pitchFamily="34" charset="-122"/>
              <a:ea typeface="微软雅黑" pitchFamily="34" charset="-122"/>
            </a:endParaRPr>
          </a:p>
          <a:p>
            <a:pPr>
              <a:defRPr/>
            </a:pPr>
            <a:r>
              <a:rPr lang="en-US" altLang="zh-CN" b="0" dirty="0">
                <a:latin typeface="微软雅黑" pitchFamily="34" charset="-122"/>
                <a:ea typeface="微软雅黑" pitchFamily="34" charset="-122"/>
              </a:rPr>
              <a:t>   </a:t>
            </a:r>
            <a:r>
              <a:rPr lang="zh-CN" altLang="en-US" b="0" dirty="0">
                <a:solidFill>
                  <a:srgbClr val="FF0000"/>
                </a:solidFill>
                <a:latin typeface="微软雅黑" pitchFamily="34" charset="-122"/>
                <a:ea typeface="微软雅黑" pitchFamily="34" charset="-122"/>
              </a:rPr>
              <a:t>工程实施阶段：    </a:t>
            </a:r>
            <a:r>
              <a:rPr lang="zh-CN" altLang="en-US" b="0" dirty="0">
                <a:latin typeface="微软雅黑" pitchFamily="34" charset="-122"/>
                <a:ea typeface="微软雅黑" pitchFamily="34" charset="-122"/>
              </a:rPr>
              <a:t>强调过程控制和工程计量支付</a:t>
            </a:r>
          </a:p>
          <a:p>
            <a:pPr>
              <a:defRPr/>
            </a:pPr>
            <a:r>
              <a:rPr lang="zh-CN" altLang="en-US" b="0" dirty="0">
                <a:latin typeface="微软雅黑" pitchFamily="34" charset="-122"/>
                <a:ea typeface="微软雅黑" pitchFamily="34" charset="-122"/>
              </a:rPr>
              <a:t>   </a:t>
            </a:r>
            <a:r>
              <a:rPr lang="zh-CN" altLang="en-US" b="0" dirty="0">
                <a:solidFill>
                  <a:srgbClr val="FF0000"/>
                </a:solidFill>
                <a:latin typeface="微软雅黑" pitchFamily="34" charset="-122"/>
                <a:ea typeface="微软雅黑" pitchFamily="34" charset="-122"/>
              </a:rPr>
              <a:t>工程结算阶段：    </a:t>
            </a:r>
            <a:r>
              <a:rPr lang="zh-CN" altLang="en-US" b="0" dirty="0">
                <a:latin typeface="微软雅黑" pitchFamily="34" charset="-122"/>
                <a:ea typeface="微软雅黑" pitchFamily="34" charset="-122"/>
              </a:rPr>
              <a:t>施工方编制工程结算，建设方委托咨询企业</a:t>
            </a:r>
            <a:endParaRPr lang="en-US" altLang="zh-CN" b="0" dirty="0">
              <a:latin typeface="微软雅黑" pitchFamily="34" charset="-122"/>
              <a:ea typeface="微软雅黑" pitchFamily="34" charset="-122"/>
            </a:endParaRPr>
          </a:p>
          <a:p>
            <a:pPr>
              <a:defRPr/>
            </a:pPr>
            <a:r>
              <a:rPr lang="en-US" altLang="zh-CN" b="0" dirty="0">
                <a:latin typeface="微软雅黑" pitchFamily="34" charset="-122"/>
                <a:ea typeface="微软雅黑" pitchFamily="34" charset="-122"/>
              </a:rPr>
              <a:t>                         </a:t>
            </a:r>
            <a:r>
              <a:rPr lang="zh-CN" altLang="en-US" b="0" dirty="0">
                <a:latin typeface="微软雅黑" pitchFamily="34" charset="-122"/>
                <a:ea typeface="微软雅黑" pitchFamily="34" charset="-122"/>
              </a:rPr>
              <a:t>工程结算审查，各方对工程价格的确定和支付更加敏感</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pSp>
        <p:nvGrpSpPr>
          <p:cNvPr id="10" name="组合 9"/>
          <p:cNvGrpSpPr/>
          <p:nvPr/>
        </p:nvGrpSpPr>
        <p:grpSpPr>
          <a:xfrm>
            <a:off x="1061042" y="2086170"/>
            <a:ext cx="8068422" cy="4439174"/>
            <a:chOff x="1403648" y="1366559"/>
            <a:chExt cx="7539448" cy="5398981"/>
          </a:xfrm>
        </p:grpSpPr>
        <p:sp>
          <p:nvSpPr>
            <p:cNvPr id="11" name="右箭头 10"/>
            <p:cNvSpPr/>
            <p:nvPr/>
          </p:nvSpPr>
          <p:spPr>
            <a:xfrm>
              <a:off x="5302290" y="3061160"/>
              <a:ext cx="504056" cy="236796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2" name="矩形 11"/>
            <p:cNvSpPr/>
            <p:nvPr/>
          </p:nvSpPr>
          <p:spPr>
            <a:xfrm>
              <a:off x="1532731" y="2420888"/>
              <a:ext cx="3528392" cy="94902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dirty="0" smtClean="0">
                  <a:latin typeface="Microsoft YaHei UI" panose="020B0503020204020204" pitchFamily="34" charset="-122"/>
                  <a:ea typeface="Microsoft YaHei UI" panose="020B0503020204020204" pitchFamily="34" charset="-122"/>
                </a:rPr>
                <a:t> 1.</a:t>
              </a:r>
              <a:r>
                <a:rPr lang="zh-CN" altLang="en-US" dirty="0">
                  <a:latin typeface="Microsoft YaHei UI" panose="020B0503020204020204" pitchFamily="34" charset="-122"/>
                  <a:ea typeface="Microsoft YaHei UI" panose="020B0503020204020204" pitchFamily="34" charset="-122"/>
                </a:rPr>
                <a:t>与之相配套</a:t>
              </a:r>
              <a:r>
                <a:rPr lang="zh-CN" altLang="en-US" dirty="0" smtClean="0">
                  <a:latin typeface="Microsoft YaHei UI" panose="020B0503020204020204" pitchFamily="34" charset="-122"/>
                  <a:ea typeface="Microsoft YaHei UI" panose="020B0503020204020204" pitchFamily="34" charset="-122"/>
                </a:rPr>
                <a:t>的行业协会管理制度尚未</a:t>
              </a:r>
              <a:r>
                <a:rPr lang="zh-CN" altLang="en-US" dirty="0">
                  <a:latin typeface="Microsoft YaHei UI" panose="020B0503020204020204" pitchFamily="34" charset="-122"/>
                  <a:ea typeface="Microsoft YaHei UI" panose="020B0503020204020204" pitchFamily="34" charset="-122"/>
                </a:rPr>
                <a:t>建立</a:t>
              </a:r>
            </a:p>
          </p:txBody>
        </p:sp>
        <p:sp>
          <p:nvSpPr>
            <p:cNvPr id="13" name="矩形 12"/>
            <p:cNvSpPr/>
            <p:nvPr/>
          </p:nvSpPr>
          <p:spPr>
            <a:xfrm>
              <a:off x="1480632" y="3770630"/>
              <a:ext cx="3528392" cy="9490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dirty="0">
                  <a:latin typeface="Microsoft YaHei UI" panose="020B0503020204020204" pitchFamily="34" charset="-122"/>
                  <a:ea typeface="Microsoft YaHei UI" panose="020B0503020204020204" pitchFamily="34" charset="-122"/>
                </a:rPr>
                <a:t> </a:t>
              </a:r>
              <a:r>
                <a:rPr lang="en-US" altLang="zh-CN" dirty="0" smtClean="0">
                  <a:latin typeface="Microsoft YaHei UI" panose="020B0503020204020204" pitchFamily="34" charset="-122"/>
                  <a:ea typeface="Microsoft YaHei UI" panose="020B0503020204020204" pitchFamily="34" charset="-122"/>
                </a:rPr>
                <a:t>2.</a:t>
              </a:r>
              <a:r>
                <a:rPr lang="zh-CN" altLang="en-US" dirty="0" smtClean="0">
                  <a:latin typeface="Microsoft YaHei UI" panose="020B0503020204020204" pitchFamily="34" charset="-122"/>
                  <a:ea typeface="Microsoft YaHei UI" panose="020B0503020204020204" pitchFamily="34" charset="-122"/>
                </a:rPr>
                <a:t>个人会员管理制度和个人</a:t>
              </a:r>
              <a:r>
                <a:rPr lang="zh-CN" altLang="en-US" dirty="0">
                  <a:latin typeface="Microsoft YaHei UI" panose="020B0503020204020204" pitchFamily="34" charset="-122"/>
                  <a:ea typeface="Microsoft YaHei UI" panose="020B0503020204020204" pitchFamily="34" charset="-122"/>
                </a:rPr>
                <a:t>诚信体系尚未建立</a:t>
              </a:r>
            </a:p>
          </p:txBody>
        </p:sp>
        <p:sp>
          <p:nvSpPr>
            <p:cNvPr id="17" name="对角圆角矩形 16"/>
            <p:cNvSpPr/>
            <p:nvPr/>
          </p:nvSpPr>
          <p:spPr>
            <a:xfrm>
              <a:off x="5918760" y="3236664"/>
              <a:ext cx="3024336" cy="2016953"/>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dirty="0" smtClean="0">
                  <a:latin typeface="Microsoft YaHei UI" panose="020B0503020204020204" pitchFamily="34" charset="-122"/>
                  <a:ea typeface="Microsoft YaHei UI" panose="020B0503020204020204" pitchFamily="34" charset="-122"/>
                </a:rPr>
                <a:t>近期保留行政许可，在行业协会管理和相关制度、配套措施建立后，与工程类其他资格同步</a:t>
              </a:r>
              <a:r>
                <a:rPr lang="zh-CN" altLang="en-US" sz="2000" dirty="0" smtClean="0">
                  <a:solidFill>
                    <a:srgbClr val="00B0F0"/>
                  </a:solidFill>
                  <a:latin typeface="Microsoft YaHei UI" panose="020B0503020204020204" pitchFamily="34" charset="-122"/>
                  <a:ea typeface="Microsoft YaHei UI" panose="020B0503020204020204" pitchFamily="34" charset="-122"/>
                </a:rPr>
                <a:t>取消行政许可</a:t>
              </a:r>
              <a:endParaRPr lang="zh-CN" altLang="en-US" sz="2000" dirty="0">
                <a:solidFill>
                  <a:srgbClr val="00B0F0"/>
                </a:solidFill>
                <a:latin typeface="Microsoft YaHei UI" panose="020B0503020204020204" pitchFamily="34" charset="-122"/>
                <a:ea typeface="Microsoft YaHei UI" panose="020B0503020204020204" pitchFamily="34" charset="-122"/>
              </a:endParaRPr>
            </a:p>
          </p:txBody>
        </p:sp>
        <p:grpSp>
          <p:nvGrpSpPr>
            <p:cNvPr id="18" name="组合 17"/>
            <p:cNvGrpSpPr/>
            <p:nvPr/>
          </p:nvGrpSpPr>
          <p:grpSpPr>
            <a:xfrm>
              <a:off x="1403648" y="1484953"/>
              <a:ext cx="3960440" cy="5280587"/>
              <a:chOff x="1224695" y="601794"/>
              <a:chExt cx="3960440" cy="3960440"/>
            </a:xfrm>
          </p:grpSpPr>
          <p:sp>
            <p:nvSpPr>
              <p:cNvPr id="22" name="圆角矩形 21"/>
              <p:cNvSpPr/>
              <p:nvPr/>
            </p:nvSpPr>
            <p:spPr>
              <a:xfrm>
                <a:off x="1224695" y="601794"/>
                <a:ext cx="3960440" cy="3960440"/>
              </a:xfrm>
              <a:prstGeom prst="roundRect">
                <a:avLst>
                  <a:gd name="adj" fmla="val 6104"/>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81068" y="695778"/>
                <a:ext cx="3647694" cy="415498"/>
              </a:xfrm>
              <a:prstGeom prst="rect">
                <a:avLst/>
              </a:prstGeom>
            </p:spPr>
            <p:txBody>
              <a:bodyPr wrap="square">
                <a:spAutoFit/>
              </a:bodyPr>
              <a:lstStyle/>
              <a:p>
                <a:pPr lvl="0"/>
                <a:r>
                  <a:rPr lang="zh-CN" altLang="en-US" sz="1500" dirty="0" smtClean="0">
                    <a:solidFill>
                      <a:srgbClr val="FF0000"/>
                    </a:solidFill>
                    <a:latin typeface="Microsoft YaHei UI" panose="020B0503020204020204" pitchFamily="34" charset="-122"/>
                    <a:ea typeface="Microsoft YaHei UI" panose="020B0503020204020204" pitchFamily="34" charset="-122"/>
                  </a:rPr>
                  <a:t>取消执业资格的行政许可，</a:t>
                </a:r>
                <a:r>
                  <a:rPr lang="zh-CN" altLang="en-US" sz="1500" dirty="0">
                    <a:solidFill>
                      <a:srgbClr val="FF0000"/>
                    </a:solidFill>
                    <a:latin typeface="Microsoft YaHei UI" panose="020B0503020204020204" pitchFamily="34" charset="-122"/>
                    <a:ea typeface="Microsoft YaHei UI" panose="020B0503020204020204" pitchFamily="34" charset="-122"/>
                  </a:rPr>
                  <a:t>符合中央精神和</a:t>
                </a:r>
                <a:r>
                  <a:rPr lang="zh-CN" altLang="en-US" sz="1500" dirty="0" smtClean="0">
                    <a:solidFill>
                      <a:srgbClr val="FF0000"/>
                    </a:solidFill>
                    <a:latin typeface="Microsoft YaHei UI" panose="020B0503020204020204" pitchFamily="34" charset="-122"/>
                    <a:ea typeface="Microsoft YaHei UI" panose="020B0503020204020204" pitchFamily="34" charset="-122"/>
                  </a:rPr>
                  <a:t>国际惯例</a:t>
                </a:r>
                <a:r>
                  <a:rPr lang="zh-CN" altLang="en-US" sz="1500" dirty="0">
                    <a:solidFill>
                      <a:srgbClr val="FF0000"/>
                    </a:solidFill>
                    <a:latin typeface="Microsoft YaHei UI" panose="020B0503020204020204" pitchFamily="34" charset="-122"/>
                    <a:ea typeface="Microsoft YaHei UI" panose="020B0503020204020204" pitchFamily="34" charset="-122"/>
                  </a:rPr>
                  <a:t>，</a:t>
                </a:r>
                <a:r>
                  <a:rPr lang="zh-CN" altLang="en-US" sz="1500" dirty="0" smtClean="0">
                    <a:solidFill>
                      <a:srgbClr val="FF0000"/>
                    </a:solidFill>
                    <a:latin typeface="Microsoft YaHei UI" panose="020B0503020204020204" pitchFamily="34" charset="-122"/>
                    <a:ea typeface="Microsoft YaHei UI" panose="020B0503020204020204" pitchFamily="34" charset="-122"/>
                  </a:rPr>
                  <a:t>但近期取消仍有以下问题：</a:t>
                </a:r>
                <a:endParaRPr lang="zh-CN" altLang="en-US" sz="1500" dirty="0">
                  <a:solidFill>
                    <a:srgbClr val="FF0000"/>
                  </a:solidFill>
                  <a:latin typeface="Microsoft YaHei UI" panose="020B0503020204020204" pitchFamily="34" charset="-122"/>
                  <a:ea typeface="Microsoft YaHei UI" panose="020B0503020204020204" pitchFamily="34" charset="-122"/>
                </a:endParaRPr>
              </a:p>
            </p:txBody>
          </p:sp>
        </p:grpSp>
        <p:sp>
          <p:nvSpPr>
            <p:cNvPr id="19" name="矩形 18"/>
            <p:cNvSpPr/>
            <p:nvPr/>
          </p:nvSpPr>
          <p:spPr>
            <a:xfrm>
              <a:off x="1480632" y="5135873"/>
              <a:ext cx="3528392" cy="119476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altLang="zh-CN" dirty="0" smtClean="0">
                  <a:latin typeface="Microsoft YaHei UI" panose="020B0503020204020204" pitchFamily="34" charset="-122"/>
                  <a:ea typeface="Microsoft YaHei UI" panose="020B0503020204020204" pitchFamily="34" charset="-122"/>
                </a:rPr>
                <a:t> 3.</a:t>
              </a:r>
              <a:r>
                <a:rPr lang="zh-CN" altLang="en-US" dirty="0">
                  <a:latin typeface="Microsoft YaHei UI" panose="020B0503020204020204" pitchFamily="34" charset="-122"/>
                  <a:ea typeface="Microsoft YaHei UI" panose="020B0503020204020204" pitchFamily="34" charset="-122"/>
                </a:rPr>
                <a:t>同类型工程类执业资格未同步</a:t>
              </a:r>
              <a:r>
                <a:rPr lang="zh-CN" altLang="en-US" dirty="0" smtClean="0">
                  <a:latin typeface="Microsoft YaHei UI" panose="020B0503020204020204" pitchFamily="34" charset="-122"/>
                  <a:ea typeface="Microsoft YaHei UI" panose="020B0503020204020204" pitchFamily="34" charset="-122"/>
                </a:rPr>
                <a:t>取消行政许可的</a:t>
              </a:r>
              <a:r>
                <a:rPr lang="zh-CN" altLang="en-US" dirty="0">
                  <a:latin typeface="Microsoft YaHei UI" panose="020B0503020204020204" pitchFamily="34" charset="-122"/>
                  <a:ea typeface="Microsoft YaHei UI" panose="020B0503020204020204" pitchFamily="34" charset="-122"/>
                </a:rPr>
                <a:t>情况下，造价</a:t>
              </a:r>
              <a:r>
                <a:rPr lang="zh-CN" altLang="en-US" dirty="0" smtClean="0">
                  <a:latin typeface="Microsoft YaHei UI" panose="020B0503020204020204" pitchFamily="34" charset="-122"/>
                  <a:ea typeface="Microsoft YaHei UI" panose="020B0503020204020204" pitchFamily="34" charset="-122"/>
                </a:rPr>
                <a:t>师认可度会下降</a:t>
              </a:r>
              <a:endParaRPr lang="zh-CN" altLang="en-US" dirty="0">
                <a:latin typeface="Microsoft YaHei UI" panose="020B0503020204020204" pitchFamily="34" charset="-122"/>
                <a:ea typeface="Microsoft YaHei UI" panose="020B0503020204020204" pitchFamily="34" charset="-122"/>
              </a:endParaRPr>
            </a:p>
          </p:txBody>
        </p:sp>
        <p:sp>
          <p:nvSpPr>
            <p:cNvPr id="20" name="椭圆 19"/>
            <p:cNvSpPr/>
            <p:nvPr/>
          </p:nvSpPr>
          <p:spPr>
            <a:xfrm>
              <a:off x="5992075" y="1366559"/>
              <a:ext cx="2808312" cy="914400"/>
            </a:xfrm>
            <a:prstGeom prst="ellipse">
              <a:avLst/>
            </a:prstGeom>
            <a:solidFill>
              <a:srgbClr val="FAF28E"/>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资格问题</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椭圆 20"/>
            <p:cNvSpPr/>
            <p:nvPr/>
          </p:nvSpPr>
          <p:spPr>
            <a:xfrm>
              <a:off x="5918760" y="5778963"/>
              <a:ext cx="2808312" cy="914400"/>
            </a:xfrm>
            <a:prstGeom prst="ellipse">
              <a:avLst/>
            </a:prstGeom>
            <a:solidFill>
              <a:srgbClr val="FAF28E"/>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取消</a:t>
              </a:r>
              <a:endPar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行政许可</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89281739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nvGraphicFramePr>
        <p:xfrm>
          <a:off x="595282" y="2143116"/>
          <a:ext cx="8858312" cy="428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4" name="TextBox 13"/>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5"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pSp>
        <p:nvGrpSpPr>
          <p:cNvPr id="10" name="组合 9"/>
          <p:cNvGrpSpPr/>
          <p:nvPr/>
        </p:nvGrpSpPr>
        <p:grpSpPr>
          <a:xfrm>
            <a:off x="1870863" y="2926364"/>
            <a:ext cx="6844604" cy="3701397"/>
            <a:chOff x="1585047" y="2353069"/>
            <a:chExt cx="6844605" cy="3701397"/>
          </a:xfrm>
        </p:grpSpPr>
        <p:sp>
          <p:nvSpPr>
            <p:cNvPr id="11" name="任意多边形 10">
              <a:hlinkClick r:id="" action="ppaction://noaction"/>
            </p:cNvPr>
            <p:cNvSpPr/>
            <p:nvPr/>
          </p:nvSpPr>
          <p:spPr>
            <a:xfrm>
              <a:off x="2192429" y="2461934"/>
              <a:ext cx="6237223" cy="870917"/>
            </a:xfrm>
            <a:custGeom>
              <a:avLst/>
              <a:gdLst>
                <a:gd name="connsiteX0" fmla="*/ 0 w 5695858"/>
                <a:gd name="connsiteY0" fmla="*/ 0 h 870917"/>
                <a:gd name="connsiteX1" fmla="*/ 5695858 w 5695858"/>
                <a:gd name="connsiteY1" fmla="*/ 0 h 870917"/>
                <a:gd name="connsiteX2" fmla="*/ 5695858 w 5695858"/>
                <a:gd name="connsiteY2" fmla="*/ 870917 h 870917"/>
                <a:gd name="connsiteX3" fmla="*/ 0 w 5695858"/>
                <a:gd name="connsiteY3" fmla="*/ 870917 h 870917"/>
                <a:gd name="connsiteX4" fmla="*/ 0 w 5695858"/>
                <a:gd name="connsiteY4" fmla="*/ 0 h 87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858" h="870917">
                  <a:moveTo>
                    <a:pt x="0" y="0"/>
                  </a:moveTo>
                  <a:lnTo>
                    <a:pt x="5695858" y="0"/>
                  </a:lnTo>
                  <a:lnTo>
                    <a:pt x="5695858" y="870917"/>
                  </a:lnTo>
                  <a:lnTo>
                    <a:pt x="0" y="870917"/>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91290" tIns="50800" rIns="50800" bIns="50800" numCol="1" spcCol="1270" anchor="ctr" anchorCtr="0">
              <a:noAutofit/>
            </a:bodyPr>
            <a:lstStyle/>
            <a:p>
              <a:pPr lvl="0" algn="l" defTabSz="889000">
                <a:lnSpc>
                  <a:spcPct val="90000"/>
                </a:lnSpc>
                <a:spcBef>
                  <a:spcPct val="0"/>
                </a:spcBef>
                <a:spcAft>
                  <a:spcPct val="35000"/>
                </a:spcAft>
              </a:pPr>
              <a:r>
                <a:rPr lang="en-US" altLang="zh-CN" sz="2000" b="1" kern="1200" dirty="0" smtClean="0">
                  <a:latin typeface="Microsoft YaHei UI" panose="020B0503020204020204" pitchFamily="34" charset="-122"/>
                  <a:ea typeface="Microsoft YaHei UI" panose="020B0503020204020204" pitchFamily="34" charset="-122"/>
                </a:rPr>
                <a:t>   </a:t>
              </a:r>
              <a:r>
                <a:rPr lang="zh-CN" altLang="en-US" sz="2000" b="1" kern="1200" dirty="0" smtClean="0">
                  <a:latin typeface="Microsoft YaHei UI" panose="020B0503020204020204" pitchFamily="34" charset="-122"/>
                  <a:ea typeface="Microsoft YaHei UI" panose="020B0503020204020204" pitchFamily="34" charset="-122"/>
                </a:rPr>
                <a:t>完善工程造价咨询标准和监管制度</a:t>
              </a:r>
              <a:endParaRPr lang="zh-CN" altLang="en-US" sz="2000" b="1" kern="1200" dirty="0">
                <a:latin typeface="Microsoft YaHei UI" panose="020B0503020204020204" pitchFamily="34" charset="-122"/>
                <a:ea typeface="Microsoft YaHei UI" panose="020B0503020204020204" pitchFamily="34" charset="-122"/>
              </a:endParaRPr>
            </a:p>
          </p:txBody>
        </p:sp>
        <p:sp>
          <p:nvSpPr>
            <p:cNvPr id="12" name="椭圆 11"/>
            <p:cNvSpPr/>
            <p:nvPr/>
          </p:nvSpPr>
          <p:spPr>
            <a:xfrm>
              <a:off x="1596371" y="2353069"/>
              <a:ext cx="1192117" cy="1088646"/>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任意多边形 12">
              <a:hlinkClick r:id="" action="ppaction://noaction"/>
            </p:cNvPr>
            <p:cNvSpPr/>
            <p:nvPr/>
          </p:nvSpPr>
          <p:spPr>
            <a:xfrm>
              <a:off x="2539097" y="3768310"/>
              <a:ext cx="5890554" cy="870917"/>
            </a:xfrm>
            <a:custGeom>
              <a:avLst/>
              <a:gdLst>
                <a:gd name="connsiteX0" fmla="*/ 0 w 5379279"/>
                <a:gd name="connsiteY0" fmla="*/ 0 h 870917"/>
                <a:gd name="connsiteX1" fmla="*/ 5379279 w 5379279"/>
                <a:gd name="connsiteY1" fmla="*/ 0 h 870917"/>
                <a:gd name="connsiteX2" fmla="*/ 5379279 w 5379279"/>
                <a:gd name="connsiteY2" fmla="*/ 870917 h 870917"/>
                <a:gd name="connsiteX3" fmla="*/ 0 w 5379279"/>
                <a:gd name="connsiteY3" fmla="*/ 870917 h 870917"/>
                <a:gd name="connsiteX4" fmla="*/ 0 w 5379279"/>
                <a:gd name="connsiteY4" fmla="*/ 0 h 87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279" h="870917">
                  <a:moveTo>
                    <a:pt x="0" y="0"/>
                  </a:moveTo>
                  <a:lnTo>
                    <a:pt x="5379279" y="0"/>
                  </a:lnTo>
                  <a:lnTo>
                    <a:pt x="5379279" y="870917"/>
                  </a:lnTo>
                  <a:lnTo>
                    <a:pt x="0" y="870917"/>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91290"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Microsoft YaHei UI" panose="020B0503020204020204" pitchFamily="34" charset="-122"/>
                  <a:ea typeface="Microsoft YaHei UI" panose="020B0503020204020204" pitchFamily="34" charset="-122"/>
                </a:rPr>
                <a:t>建立统一监管信息平台和信用档案</a:t>
              </a:r>
              <a:endParaRPr lang="zh-CN" altLang="en-US" sz="2000" b="1" kern="1200" dirty="0">
                <a:latin typeface="Microsoft YaHei UI" panose="020B0503020204020204" pitchFamily="34" charset="-122"/>
                <a:ea typeface="Microsoft YaHei UI" panose="020B0503020204020204" pitchFamily="34" charset="-122"/>
              </a:endParaRPr>
            </a:p>
          </p:txBody>
        </p:sp>
        <p:sp>
          <p:nvSpPr>
            <p:cNvPr id="17" name="椭圆 16"/>
            <p:cNvSpPr/>
            <p:nvPr/>
          </p:nvSpPr>
          <p:spPr>
            <a:xfrm>
              <a:off x="1585047" y="3659446"/>
              <a:ext cx="1192117" cy="1088646"/>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任意多边形 17">
              <a:hlinkClick r:id="" action="ppaction://noaction"/>
            </p:cNvPr>
            <p:cNvSpPr/>
            <p:nvPr/>
          </p:nvSpPr>
          <p:spPr>
            <a:xfrm>
              <a:off x="2192429" y="5074685"/>
              <a:ext cx="6237223" cy="870917"/>
            </a:xfrm>
            <a:custGeom>
              <a:avLst/>
              <a:gdLst>
                <a:gd name="connsiteX0" fmla="*/ 0 w 5695858"/>
                <a:gd name="connsiteY0" fmla="*/ 0 h 870917"/>
                <a:gd name="connsiteX1" fmla="*/ 5695858 w 5695858"/>
                <a:gd name="connsiteY1" fmla="*/ 0 h 870917"/>
                <a:gd name="connsiteX2" fmla="*/ 5695858 w 5695858"/>
                <a:gd name="connsiteY2" fmla="*/ 870917 h 870917"/>
                <a:gd name="connsiteX3" fmla="*/ 0 w 5695858"/>
                <a:gd name="connsiteY3" fmla="*/ 870917 h 870917"/>
                <a:gd name="connsiteX4" fmla="*/ 0 w 5695858"/>
                <a:gd name="connsiteY4" fmla="*/ 0 h 870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858" h="870917">
                  <a:moveTo>
                    <a:pt x="0" y="0"/>
                  </a:moveTo>
                  <a:lnTo>
                    <a:pt x="5695858" y="0"/>
                  </a:lnTo>
                  <a:lnTo>
                    <a:pt x="5695858" y="870917"/>
                  </a:lnTo>
                  <a:lnTo>
                    <a:pt x="0" y="870917"/>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91290"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Microsoft YaHei UI" panose="020B0503020204020204" pitchFamily="34" charset="-122"/>
                  <a:ea typeface="Microsoft YaHei UI" panose="020B0503020204020204" pitchFamily="34" charset="-122"/>
                </a:rPr>
                <a:t>    建立执业评价机制，开展企业信用评价</a:t>
              </a:r>
              <a:endParaRPr lang="zh-CN" altLang="en-US" sz="2000" b="1" kern="1200" dirty="0">
                <a:latin typeface="Microsoft YaHei UI" panose="020B0503020204020204" pitchFamily="34" charset="-122"/>
                <a:ea typeface="Microsoft YaHei UI" panose="020B0503020204020204" pitchFamily="34" charset="-122"/>
              </a:endParaRPr>
            </a:p>
          </p:txBody>
        </p:sp>
        <p:sp>
          <p:nvSpPr>
            <p:cNvPr id="19" name="椭圆 18"/>
            <p:cNvSpPr/>
            <p:nvPr/>
          </p:nvSpPr>
          <p:spPr>
            <a:xfrm>
              <a:off x="1596371" y="4965820"/>
              <a:ext cx="1192117" cy="1088646"/>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1853838" y="2510499"/>
              <a:ext cx="504056" cy="584775"/>
            </a:xfrm>
            <a:prstGeom prst="rect">
              <a:avLst/>
            </a:prstGeom>
            <a:noFill/>
          </p:spPr>
          <p:txBody>
            <a:bodyPr wrap="square" rtlCol="0">
              <a:spAutoFit/>
            </a:bodyPr>
            <a:lstStyle/>
            <a:p>
              <a:pPr algn="r"/>
              <a:r>
                <a:rPr lang="en-US" altLang="zh-CN" sz="3200" b="1" dirty="0" smtClean="0">
                  <a:solidFill>
                    <a:schemeClr val="accent5"/>
                  </a:solidFill>
                  <a:latin typeface="Microsoft YaHei UI" panose="020B0503020204020204" pitchFamily="34" charset="-122"/>
                  <a:ea typeface="Microsoft YaHei UI" panose="020B0503020204020204" pitchFamily="34" charset="-122"/>
                  <a:cs typeface="+mj-cs"/>
                </a:rPr>
                <a:t>1</a:t>
              </a:r>
              <a:endParaRPr lang="zh-CN" altLang="en-US" sz="3200" b="1" dirty="0">
                <a:solidFill>
                  <a:schemeClr val="accent5"/>
                </a:solidFill>
                <a:latin typeface="Microsoft YaHei UI" panose="020B0503020204020204" pitchFamily="34" charset="-122"/>
                <a:ea typeface="Microsoft YaHei UI" panose="020B0503020204020204" pitchFamily="34" charset="-122"/>
                <a:cs typeface="+mj-cs"/>
              </a:endParaRPr>
            </a:p>
          </p:txBody>
        </p:sp>
        <p:sp>
          <p:nvSpPr>
            <p:cNvPr id="21" name="TextBox 20"/>
            <p:cNvSpPr txBox="1"/>
            <p:nvPr/>
          </p:nvSpPr>
          <p:spPr>
            <a:xfrm>
              <a:off x="1859351" y="3813921"/>
              <a:ext cx="504056" cy="584775"/>
            </a:xfrm>
            <a:prstGeom prst="rect">
              <a:avLst/>
            </a:prstGeom>
            <a:noFill/>
          </p:spPr>
          <p:txBody>
            <a:bodyPr wrap="square" rtlCol="0">
              <a:spAutoFit/>
            </a:bodyPr>
            <a:lstStyle/>
            <a:p>
              <a:pPr algn="r"/>
              <a:r>
                <a:rPr lang="en-US" altLang="zh-CN" sz="3200" b="1" dirty="0" smtClean="0">
                  <a:solidFill>
                    <a:schemeClr val="accent5"/>
                  </a:solidFill>
                  <a:latin typeface="Microsoft YaHei UI" panose="020B0503020204020204" pitchFamily="34" charset="-122"/>
                  <a:ea typeface="Microsoft YaHei UI" panose="020B0503020204020204" pitchFamily="34" charset="-122"/>
                  <a:cs typeface="+mj-cs"/>
                </a:rPr>
                <a:t>2</a:t>
              </a:r>
              <a:endParaRPr lang="zh-CN" altLang="en-US" sz="3200" b="1" dirty="0">
                <a:solidFill>
                  <a:schemeClr val="accent5"/>
                </a:solidFill>
                <a:latin typeface="Microsoft YaHei UI" panose="020B0503020204020204" pitchFamily="34" charset="-122"/>
                <a:ea typeface="Microsoft YaHei UI" panose="020B0503020204020204" pitchFamily="34" charset="-122"/>
                <a:cs typeface="+mj-cs"/>
              </a:endParaRPr>
            </a:p>
          </p:txBody>
        </p:sp>
        <p:sp>
          <p:nvSpPr>
            <p:cNvPr id="22" name="TextBox 21"/>
            <p:cNvSpPr txBox="1"/>
            <p:nvPr/>
          </p:nvSpPr>
          <p:spPr>
            <a:xfrm>
              <a:off x="1929077" y="5132973"/>
              <a:ext cx="504056" cy="584775"/>
            </a:xfrm>
            <a:prstGeom prst="rect">
              <a:avLst/>
            </a:prstGeom>
            <a:noFill/>
          </p:spPr>
          <p:txBody>
            <a:bodyPr wrap="square" rtlCol="0">
              <a:spAutoFit/>
            </a:bodyPr>
            <a:lstStyle/>
            <a:p>
              <a:pPr algn="r"/>
              <a:r>
                <a:rPr lang="en-US" altLang="zh-CN" sz="3200" b="1" dirty="0" smtClean="0">
                  <a:solidFill>
                    <a:schemeClr val="accent5"/>
                  </a:solidFill>
                  <a:latin typeface="Microsoft YaHei UI" panose="020B0503020204020204" pitchFamily="34" charset="-122"/>
                  <a:ea typeface="Microsoft YaHei UI" panose="020B0503020204020204" pitchFamily="34" charset="-122"/>
                  <a:cs typeface="+mj-cs"/>
                </a:rPr>
                <a:t>3</a:t>
              </a:r>
              <a:endParaRPr lang="zh-CN" altLang="en-US" sz="3200" b="1" dirty="0">
                <a:solidFill>
                  <a:schemeClr val="accent5"/>
                </a:solidFill>
                <a:latin typeface="Microsoft YaHei UI" panose="020B0503020204020204" pitchFamily="34" charset="-122"/>
                <a:ea typeface="Microsoft YaHei UI" panose="020B0503020204020204" pitchFamily="34" charset="-122"/>
                <a:cs typeface="+mj-cs"/>
              </a:endParaRPr>
            </a:p>
          </p:txBody>
        </p:sp>
      </p:grpSp>
      <p:sp>
        <p:nvSpPr>
          <p:cNvPr id="26" name="标题 5"/>
          <p:cNvSpPr txBox="1">
            <a:spLocks/>
          </p:cNvSpPr>
          <p:nvPr/>
        </p:nvSpPr>
        <p:spPr>
          <a:xfrm>
            <a:off x="344488" y="1988840"/>
            <a:ext cx="7920880" cy="1046389"/>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sz="3200" dirty="0" smtClean="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zh-CN" altLang="en-US" sz="2400" b="0" dirty="0" smtClean="0">
                <a:solidFill>
                  <a:srgbClr val="FF0000"/>
                </a:solidFill>
                <a:latin typeface="微软雅黑" pitchFamily="34" charset="-122"/>
                <a:ea typeface="微软雅黑" pitchFamily="34" charset="-122"/>
                <a:cs typeface="+mn-cs"/>
              </a:rPr>
              <a:t>工程</a:t>
            </a:r>
            <a:r>
              <a:rPr lang="zh-CN" altLang="en-US" sz="2400" b="0" dirty="0">
                <a:solidFill>
                  <a:srgbClr val="FF0000"/>
                </a:solidFill>
                <a:latin typeface="微软雅黑" pitchFamily="34" charset="-122"/>
                <a:ea typeface="微软雅黑" pitchFamily="34" charset="-122"/>
                <a:cs typeface="+mn-cs"/>
              </a:rPr>
              <a:t>造价咨询行业诚信及监管体系</a:t>
            </a:r>
          </a:p>
        </p:txBody>
      </p:sp>
    </p:spTree>
    <p:extLst>
      <p:ext uri="{BB962C8B-B14F-4D97-AF65-F5344CB8AC3E}">
        <p14:creationId xmlns:p14="http://schemas.microsoft.com/office/powerpoint/2010/main" val="29921564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4" name="图示 13"/>
          <p:cNvGraphicFramePr/>
          <p:nvPr/>
        </p:nvGraphicFramePr>
        <p:xfrm>
          <a:off x="523844" y="2143116"/>
          <a:ext cx="8858312"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五</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改革方向</a:t>
            </a:r>
            <a:r>
              <a:rPr kumimoji="0" lang="en-US" altLang="zh-CN" sz="2400" b="0" dirty="0" smtClean="0">
                <a:latin typeface="微软雅黑" pitchFamily="34" charset="-122"/>
                <a:ea typeface="微软雅黑" pitchFamily="34" charset="-122"/>
              </a:rPr>
              <a:t>—《</a:t>
            </a:r>
            <a:r>
              <a:rPr kumimoji="0" lang="zh-CN" altLang="en-US" sz="2400" b="0" dirty="0" smtClean="0">
                <a:latin typeface="微软雅黑" pitchFamily="34" charset="-122"/>
                <a:ea typeface="微软雅黑" pitchFamily="34" charset="-122"/>
              </a:rPr>
              <a:t>关于深化工程造价管理改革的指导意见</a:t>
            </a:r>
            <a:r>
              <a:rPr kumimoji="0" lang="en-US" altLang="zh-CN" sz="2400" b="0" dirty="0" smtClean="0">
                <a:latin typeface="微软雅黑" pitchFamily="34" charset="-122"/>
                <a:ea typeface="微软雅黑" pitchFamily="34" charset="-122"/>
              </a:rPr>
              <a:t>》</a:t>
            </a:r>
            <a:endParaRPr kumimoji="0" lang="zh-CN" altLang="en-US" sz="2400" b="0" dirty="0">
              <a:latin typeface="微软雅黑" pitchFamily="34" charset="-122"/>
              <a:ea typeface="微软雅黑" pitchFamily="34" charset="-122"/>
            </a:endParaRPr>
          </a:p>
        </p:txBody>
      </p:sp>
      <p:sp>
        <p:nvSpPr>
          <p:cNvPr id="16"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5" name="TextBox 14"/>
          <p:cNvSpPr txBox="1"/>
          <p:nvPr/>
        </p:nvSpPr>
        <p:spPr>
          <a:xfrm>
            <a:off x="738157" y="1440805"/>
            <a:ext cx="8843005"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六</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改革组织保障</a:t>
            </a:r>
            <a:endParaRPr kumimoji="0" lang="zh-CN" altLang="en-US" sz="2400" b="0" dirty="0">
              <a:latin typeface="微软雅黑" pitchFamily="34" charset="-122"/>
              <a:ea typeface="微软雅黑" pitchFamily="34" charset="-122"/>
            </a:endParaRPr>
          </a:p>
        </p:txBody>
      </p:sp>
      <p:sp>
        <p:nvSpPr>
          <p:cNvPr id="16"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graphicFrame>
        <p:nvGraphicFramePr>
          <p:cNvPr id="10" name="图示 9"/>
          <p:cNvGraphicFramePr/>
          <p:nvPr>
            <p:extLst>
              <p:ext uri="{D42A27DB-BD31-4B8C-83A1-F6EECF244321}">
                <p14:modId xmlns:p14="http://schemas.microsoft.com/office/powerpoint/2010/main" val="2664633949"/>
              </p:ext>
            </p:extLst>
          </p:nvPr>
        </p:nvGraphicFramePr>
        <p:xfrm>
          <a:off x="710401" y="2204864"/>
          <a:ext cx="8429684" cy="4500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8897791"/>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7827963" y="1095375"/>
            <a:ext cx="1847850" cy="576263"/>
          </a:xfrm>
          <a:prstGeom prst="rect">
            <a:avLst/>
          </a:prstGeom>
          <a:noFill/>
          <a:ln w="9525">
            <a:noFill/>
            <a:miter lim="800000"/>
            <a:headEnd/>
            <a:tailEnd/>
          </a:ln>
          <a:effectLst/>
        </p:spPr>
        <p:txBody>
          <a:bodyPr lIns="0" tIns="0" rIns="0" bIns="0" anchor="ctr"/>
          <a:lstStyle/>
          <a:p>
            <a:pPr latinLnBrk="1">
              <a:spcBef>
                <a:spcPct val="0"/>
              </a:spcBef>
              <a:defRPr/>
            </a:pPr>
            <a:endParaRPr kumimoji="0" lang="en-US" altLang="zh-CN" b="0">
              <a:solidFill>
                <a:srgbClr val="FF0000"/>
              </a:solidFill>
              <a:effectLst>
                <a:outerShdw blurRad="38100" dist="38100" dir="2700000" algn="tl">
                  <a:srgbClr val="C0C0C0"/>
                </a:outerShdw>
              </a:effectLst>
              <a:latin typeface="Times New Roman" pitchFamily="18" charset="0"/>
              <a:ea typeface="黑体" pitchFamily="2" charset="-122"/>
            </a:endParaRPr>
          </a:p>
        </p:txBody>
      </p:sp>
      <p:grpSp>
        <p:nvGrpSpPr>
          <p:cNvPr id="2" name="组合 4"/>
          <p:cNvGrpSpPr>
            <a:grpSpLocks/>
          </p:cNvGrpSpPr>
          <p:nvPr/>
        </p:nvGrpSpPr>
        <p:grpSpPr bwMode="auto">
          <a:xfrm>
            <a:off x="685800" y="422275"/>
            <a:ext cx="5273675" cy="642938"/>
            <a:chOff x="632383" y="422260"/>
            <a:chExt cx="4868311" cy="642941"/>
          </a:xfrm>
        </p:grpSpPr>
        <p:pic>
          <p:nvPicPr>
            <p:cNvPr id="146438"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46439" name="TextBox 6"/>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8" name="矩形 7"/>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13" name="TextBox 12"/>
          <p:cNvSpPr txBox="1"/>
          <p:nvPr/>
        </p:nvSpPr>
        <p:spPr>
          <a:xfrm>
            <a:off x="685800" y="1502693"/>
            <a:ext cx="8659688" cy="461665"/>
          </a:xfrm>
          <a:prstGeom prst="rect">
            <a:avLst/>
          </a:prstGeom>
          <a:noFill/>
        </p:spPr>
        <p:txBody>
          <a:bodyPr wrap="square" rtlCol="0">
            <a:spAutoFit/>
          </a:bodyPr>
          <a:lstStyle/>
          <a:p>
            <a:r>
              <a:rPr kumimoji="0" lang="en-US" altLang="zh-CN" sz="2400" b="0" dirty="0" smtClean="0">
                <a:solidFill>
                  <a:srgbClr val="FF0000"/>
                </a:solidFill>
                <a:latin typeface="微软雅黑" pitchFamily="34" charset="-122"/>
                <a:ea typeface="微软雅黑" pitchFamily="34" charset="-122"/>
              </a:rPr>
              <a:t>(</a:t>
            </a:r>
            <a:r>
              <a:rPr kumimoji="0" lang="zh-CN" altLang="en-US" sz="2400" b="0" dirty="0" smtClean="0">
                <a:solidFill>
                  <a:srgbClr val="FF0000"/>
                </a:solidFill>
                <a:latin typeface="微软雅黑" pitchFamily="34" charset="-122"/>
                <a:ea typeface="微软雅黑" pitchFamily="34" charset="-122"/>
              </a:rPr>
              <a:t>七</a:t>
            </a:r>
            <a:r>
              <a:rPr kumimoji="0" lang="en-US" altLang="zh-CN" sz="2400" b="0" dirty="0" smtClean="0">
                <a:solidFill>
                  <a:srgbClr val="FF0000"/>
                </a:solidFill>
                <a:latin typeface="微软雅黑" pitchFamily="34" charset="-122"/>
                <a:ea typeface="微软雅黑" pitchFamily="34" charset="-122"/>
              </a:rPr>
              <a:t>) </a:t>
            </a:r>
            <a:r>
              <a:rPr kumimoji="0" lang="zh-CN" altLang="en-US" sz="2400" b="0" dirty="0" smtClean="0">
                <a:solidFill>
                  <a:srgbClr val="FF0000"/>
                </a:solidFill>
                <a:latin typeface="微软雅黑" pitchFamily="34" charset="-122"/>
                <a:ea typeface="微软雅黑" pitchFamily="34" charset="-122"/>
              </a:rPr>
              <a:t>改革国际化要求</a:t>
            </a:r>
            <a:r>
              <a:rPr kumimoji="0" lang="en-US" altLang="zh-CN" sz="2400" b="0" dirty="0" smtClean="0">
                <a:solidFill>
                  <a:srgbClr val="FF0000"/>
                </a:solidFill>
                <a:latin typeface="微软雅黑" pitchFamily="34" charset="-122"/>
                <a:ea typeface="微软雅黑" pitchFamily="34" charset="-122"/>
              </a:rPr>
              <a:t>—— </a:t>
            </a:r>
            <a:r>
              <a:rPr kumimoji="0" lang="zh-CN" altLang="zh-CN" sz="2400" b="0" dirty="0">
                <a:latin typeface="微软雅黑" pitchFamily="34" charset="-122"/>
                <a:ea typeface="微软雅黑" pitchFamily="34" charset="-122"/>
              </a:rPr>
              <a:t>推进</a:t>
            </a:r>
            <a:r>
              <a:rPr kumimoji="0" lang="zh-CN" altLang="en-US" sz="2400" b="0" dirty="0">
                <a:latin typeface="微软雅黑" pitchFamily="34" charset="-122"/>
                <a:ea typeface="微软雅黑" pitchFamily="34" charset="-122"/>
              </a:rPr>
              <a:t>国际趋同战略，实行全费用单价</a:t>
            </a:r>
          </a:p>
        </p:txBody>
      </p:sp>
      <p:graphicFrame>
        <p:nvGraphicFramePr>
          <p:cNvPr id="14" name="图示 13"/>
          <p:cNvGraphicFramePr/>
          <p:nvPr>
            <p:extLst>
              <p:ext uri="{D42A27DB-BD31-4B8C-83A1-F6EECF244321}">
                <p14:modId xmlns:p14="http://schemas.microsoft.com/office/powerpoint/2010/main" val="3197914295"/>
              </p:ext>
            </p:extLst>
          </p:nvPr>
        </p:nvGraphicFramePr>
        <p:xfrm>
          <a:off x="666720" y="2285992"/>
          <a:ext cx="8858312" cy="642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图示 15"/>
          <p:cNvGraphicFramePr/>
          <p:nvPr>
            <p:extLst>
              <p:ext uri="{D42A27DB-BD31-4B8C-83A1-F6EECF244321}">
                <p14:modId xmlns:p14="http://schemas.microsoft.com/office/powerpoint/2010/main" val="390597946"/>
              </p:ext>
            </p:extLst>
          </p:nvPr>
        </p:nvGraphicFramePr>
        <p:xfrm>
          <a:off x="666720" y="2928934"/>
          <a:ext cx="8858312" cy="6429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7" name="图示 16"/>
          <p:cNvGraphicFramePr/>
          <p:nvPr/>
        </p:nvGraphicFramePr>
        <p:xfrm>
          <a:off x="666720" y="3571876"/>
          <a:ext cx="8858312" cy="64294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8" name="图示 17"/>
          <p:cNvGraphicFramePr/>
          <p:nvPr/>
        </p:nvGraphicFramePr>
        <p:xfrm>
          <a:off x="666720" y="4214818"/>
          <a:ext cx="8858312" cy="64294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0" name="图示 19"/>
          <p:cNvGraphicFramePr/>
          <p:nvPr/>
        </p:nvGraphicFramePr>
        <p:xfrm>
          <a:off x="666720" y="4857760"/>
          <a:ext cx="8858312" cy="64294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2" name="图示 21"/>
          <p:cNvGraphicFramePr/>
          <p:nvPr/>
        </p:nvGraphicFramePr>
        <p:xfrm>
          <a:off x="666720" y="5715016"/>
          <a:ext cx="8929750" cy="785818"/>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19" name="同侧圆角矩形 4"/>
          <p:cNvSpPr/>
          <p:nvPr/>
        </p:nvSpPr>
        <p:spPr bwMode="auto">
          <a:xfrm>
            <a:off x="6681192" y="428625"/>
            <a:ext cx="2897931"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三</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改革形势分析</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24881800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7"/>
          <p:cNvGrpSpPr>
            <a:grpSpLocks/>
          </p:cNvGrpSpPr>
          <p:nvPr/>
        </p:nvGrpSpPr>
        <p:grpSpPr bwMode="auto">
          <a:xfrm>
            <a:off x="685800" y="422275"/>
            <a:ext cx="5273675" cy="642938"/>
            <a:chOff x="632383" y="422260"/>
            <a:chExt cx="4868311" cy="642941"/>
          </a:xfrm>
        </p:grpSpPr>
        <p:pic>
          <p:nvPicPr>
            <p:cNvPr id="72709"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72710"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1" name="矩形 10"/>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graphicFrame>
        <p:nvGraphicFramePr>
          <p:cNvPr id="16" name="图示 15"/>
          <p:cNvGraphicFramePr/>
          <p:nvPr>
            <p:extLst>
              <p:ext uri="{D42A27DB-BD31-4B8C-83A1-F6EECF244321}">
                <p14:modId xmlns:p14="http://schemas.microsoft.com/office/powerpoint/2010/main" val="1732464348"/>
              </p:ext>
            </p:extLst>
          </p:nvPr>
        </p:nvGraphicFramePr>
        <p:xfrm>
          <a:off x="1211054" y="1484784"/>
          <a:ext cx="70502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图片 17"/>
          <p:cNvPicPr>
            <a:picLocks noChangeAspect="1"/>
          </p:cNvPicPr>
          <p:nvPr/>
        </p:nvPicPr>
        <p:blipFill>
          <a:blip r:embed="rId8"/>
          <a:srcRect/>
          <a:stretch>
            <a:fillRect/>
          </a:stretch>
        </p:blipFill>
        <p:spPr bwMode="auto">
          <a:xfrm>
            <a:off x="7545288" y="3933056"/>
            <a:ext cx="504825" cy="457200"/>
          </a:xfrm>
          <a:prstGeom prst="rect">
            <a:avLst/>
          </a:prstGeom>
          <a:noFill/>
          <a:ln w="9525">
            <a:noFill/>
            <a:miter lim="800000"/>
            <a:headEnd/>
            <a:tailEnd/>
          </a:ln>
        </p:spPr>
      </p:pic>
    </p:spTree>
    <p:extLst>
      <p:ext uri="{BB962C8B-B14F-4D97-AF65-F5344CB8AC3E}">
        <p14:creationId xmlns:p14="http://schemas.microsoft.com/office/powerpoint/2010/main" val="21883934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4"/>
            <a:ext cx="3286125" cy="461962"/>
          </a:xfrm>
          <a:prstGeom prst="rect">
            <a:avLst/>
          </a:prstGeom>
          <a:noFill/>
          <a:ln w="9525">
            <a:noFill/>
            <a:miter lim="800000"/>
            <a:headEnd/>
            <a:tailEnd/>
          </a:ln>
        </p:spPr>
        <p:txBody>
          <a:bodyPr>
            <a:spAutoFit/>
          </a:bodyPr>
          <a:lstStyle/>
          <a:p>
            <a:r>
              <a:rPr lang="zh-CN" altLang="en-US" sz="2400" dirty="0" smtClean="0"/>
              <a:t>（一）前言</a:t>
            </a:r>
            <a:endParaRPr lang="zh-CN" altLang="en-US" sz="2400" dirty="0"/>
          </a:p>
        </p:txBody>
      </p:sp>
      <p:sp>
        <p:nvSpPr>
          <p:cNvPr id="21" name="Rectangle 3"/>
          <p:cNvSpPr>
            <a:spLocks noChangeArrowheads="1"/>
          </p:cNvSpPr>
          <p:nvPr/>
        </p:nvSpPr>
        <p:spPr bwMode="auto">
          <a:xfrm>
            <a:off x="2095480" y="4149547"/>
            <a:ext cx="5514975" cy="1217612"/>
          </a:xfrm>
          <a:prstGeom prst="rect">
            <a:avLst/>
          </a:prstGeom>
          <a:solidFill>
            <a:srgbClr val="FFFFFF"/>
          </a:solidFill>
          <a:ln w="9525">
            <a:solidFill>
              <a:srgbClr val="000000"/>
            </a:solidFill>
            <a:prstDash val="dash"/>
            <a:miter lim="800000"/>
            <a:headEnd/>
            <a:tailEnd/>
          </a:ln>
        </p:spPr>
        <p:txBody>
          <a:bodyPr/>
          <a:lstStyle/>
          <a:p>
            <a:endParaRPr lang="zh-CN" altLang="en-US"/>
          </a:p>
        </p:txBody>
      </p:sp>
      <p:sp>
        <p:nvSpPr>
          <p:cNvPr id="22" name="Rectangle 4"/>
          <p:cNvSpPr>
            <a:spLocks noChangeArrowheads="1"/>
          </p:cNvSpPr>
          <p:nvPr/>
        </p:nvSpPr>
        <p:spPr bwMode="auto">
          <a:xfrm>
            <a:off x="2024042" y="2077845"/>
            <a:ext cx="5545137" cy="1223963"/>
          </a:xfrm>
          <a:prstGeom prst="rect">
            <a:avLst/>
          </a:prstGeom>
          <a:solidFill>
            <a:srgbClr val="FFFFFF"/>
          </a:solidFill>
          <a:ln w="9525">
            <a:solidFill>
              <a:srgbClr val="000000"/>
            </a:solidFill>
            <a:prstDash val="dash"/>
            <a:miter lim="800000"/>
            <a:headEnd/>
            <a:tailEnd/>
          </a:ln>
        </p:spPr>
        <p:txBody>
          <a:bodyPr/>
          <a:lstStyle/>
          <a:p>
            <a:endParaRPr lang="zh-CN" altLang="en-US"/>
          </a:p>
        </p:txBody>
      </p:sp>
      <p:sp>
        <p:nvSpPr>
          <p:cNvPr id="23" name="Rectangle 5"/>
          <p:cNvSpPr>
            <a:spLocks noChangeArrowheads="1"/>
          </p:cNvSpPr>
          <p:nvPr/>
        </p:nvSpPr>
        <p:spPr bwMode="auto">
          <a:xfrm>
            <a:off x="2373292" y="2400108"/>
            <a:ext cx="1550987" cy="676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spcBef>
                <a:spcPct val="0"/>
              </a:spcBef>
            </a:pPr>
            <a:r>
              <a:rPr kumimoji="0" lang="zh-CN" altLang="en-US" sz="1800" b="0">
                <a:solidFill>
                  <a:schemeClr val="tx1"/>
                </a:solidFill>
                <a:latin typeface="黑体" pitchFamily="49" charset="-122"/>
              </a:rPr>
              <a:t>工程造价管理法规体系</a:t>
            </a:r>
            <a:endParaRPr kumimoji="0" lang="zh-CN" altLang="en-US" sz="1800">
              <a:solidFill>
                <a:schemeClr val="tx1"/>
              </a:solidFill>
              <a:latin typeface="Times New Roman" pitchFamily="18" charset="0"/>
              <a:ea typeface="宋体" charset="-122"/>
            </a:endParaRPr>
          </a:p>
        </p:txBody>
      </p:sp>
      <p:sp>
        <p:nvSpPr>
          <p:cNvPr id="24" name="AutoShape 6"/>
          <p:cNvSpPr>
            <a:spLocks noChangeArrowheads="1"/>
          </p:cNvSpPr>
          <p:nvPr/>
        </p:nvSpPr>
        <p:spPr bwMode="auto">
          <a:xfrm rot="18904199">
            <a:off x="3748011" y="2419261"/>
            <a:ext cx="2474913" cy="26685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6">
              <a:lumMod val="40000"/>
              <a:lumOff val="60000"/>
            </a:schemeClr>
          </a:soli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lstStyle/>
          <a:p>
            <a:endParaRPr lang="zh-CN" altLang="en-US"/>
          </a:p>
        </p:txBody>
      </p:sp>
      <p:sp>
        <p:nvSpPr>
          <p:cNvPr id="25" name="Rectangle 7"/>
          <p:cNvSpPr>
            <a:spLocks noChangeArrowheads="1"/>
          </p:cNvSpPr>
          <p:nvPr/>
        </p:nvSpPr>
        <p:spPr bwMode="auto">
          <a:xfrm>
            <a:off x="5964217" y="2400108"/>
            <a:ext cx="1550987" cy="676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spcBef>
                <a:spcPct val="0"/>
              </a:spcBef>
            </a:pPr>
            <a:r>
              <a:rPr kumimoji="0" lang="zh-CN" altLang="en-US" sz="1800" b="0">
                <a:solidFill>
                  <a:schemeClr val="tx1"/>
                </a:solidFill>
                <a:latin typeface="黑体" pitchFamily="49" charset="-122"/>
              </a:rPr>
              <a:t>工程造价管理标准体系</a:t>
            </a:r>
          </a:p>
        </p:txBody>
      </p:sp>
      <p:sp>
        <p:nvSpPr>
          <p:cNvPr id="26" name="Rectangle 8"/>
          <p:cNvSpPr>
            <a:spLocks noChangeArrowheads="1"/>
          </p:cNvSpPr>
          <p:nvPr/>
        </p:nvSpPr>
        <p:spPr bwMode="auto">
          <a:xfrm>
            <a:off x="2452670" y="4435299"/>
            <a:ext cx="1550987" cy="676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spcBef>
                <a:spcPct val="0"/>
              </a:spcBef>
            </a:pPr>
            <a:r>
              <a:rPr kumimoji="0" lang="zh-CN" altLang="en-US" sz="1800" b="0" dirty="0">
                <a:solidFill>
                  <a:schemeClr val="tx1"/>
                </a:solidFill>
                <a:latin typeface="黑体" pitchFamily="49" charset="-122"/>
              </a:rPr>
              <a:t>工程计价 </a:t>
            </a:r>
            <a:endParaRPr kumimoji="0" lang="en-US" altLang="zh-CN" sz="1800" b="0" dirty="0" smtClean="0">
              <a:solidFill>
                <a:schemeClr val="tx1"/>
              </a:solidFill>
              <a:latin typeface="黑体" pitchFamily="49" charset="-122"/>
            </a:endParaRPr>
          </a:p>
          <a:p>
            <a:pPr algn="ctr">
              <a:spcBef>
                <a:spcPct val="0"/>
              </a:spcBef>
            </a:pPr>
            <a:r>
              <a:rPr kumimoji="0" lang="zh-CN" altLang="en-US" sz="1800" b="0" dirty="0" smtClean="0">
                <a:solidFill>
                  <a:schemeClr val="tx1"/>
                </a:solidFill>
                <a:latin typeface="黑体" pitchFamily="49" charset="-122"/>
              </a:rPr>
              <a:t>定额</a:t>
            </a:r>
            <a:r>
              <a:rPr kumimoji="0" lang="zh-CN" altLang="en-US" sz="1800" b="0" dirty="0">
                <a:solidFill>
                  <a:schemeClr val="tx1"/>
                </a:solidFill>
                <a:latin typeface="黑体" pitchFamily="49" charset="-122"/>
              </a:rPr>
              <a:t>体系</a:t>
            </a:r>
          </a:p>
        </p:txBody>
      </p:sp>
      <p:sp>
        <p:nvSpPr>
          <p:cNvPr id="27" name="Rectangle 9"/>
          <p:cNvSpPr>
            <a:spLocks noChangeArrowheads="1"/>
          </p:cNvSpPr>
          <p:nvPr/>
        </p:nvSpPr>
        <p:spPr bwMode="auto">
          <a:xfrm>
            <a:off x="6024570" y="4435299"/>
            <a:ext cx="1550987" cy="676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algn="ctr">
              <a:spcBef>
                <a:spcPct val="0"/>
              </a:spcBef>
            </a:pPr>
            <a:r>
              <a:rPr kumimoji="0" lang="zh-CN" altLang="en-US" sz="1800" b="0" dirty="0">
                <a:solidFill>
                  <a:schemeClr val="tx1"/>
                </a:solidFill>
                <a:latin typeface="黑体" pitchFamily="49" charset="-122"/>
              </a:rPr>
              <a:t>工程计价 </a:t>
            </a:r>
            <a:endParaRPr kumimoji="0" lang="en-US" altLang="zh-CN" sz="1800" b="0" dirty="0" smtClean="0">
              <a:solidFill>
                <a:schemeClr val="tx1"/>
              </a:solidFill>
              <a:latin typeface="黑体" pitchFamily="49" charset="-122"/>
            </a:endParaRPr>
          </a:p>
          <a:p>
            <a:pPr algn="ctr">
              <a:spcBef>
                <a:spcPct val="0"/>
              </a:spcBef>
            </a:pPr>
            <a:r>
              <a:rPr kumimoji="0" lang="zh-CN" altLang="en-US" sz="1800" b="0" dirty="0" smtClean="0">
                <a:solidFill>
                  <a:schemeClr val="tx1"/>
                </a:solidFill>
                <a:latin typeface="黑体" pitchFamily="49" charset="-122"/>
              </a:rPr>
              <a:t>信息</a:t>
            </a:r>
            <a:r>
              <a:rPr kumimoji="0" lang="zh-CN" altLang="en-US" sz="1800" b="0" dirty="0">
                <a:solidFill>
                  <a:schemeClr val="tx1"/>
                </a:solidFill>
                <a:latin typeface="黑体" pitchFamily="49" charset="-122"/>
              </a:rPr>
              <a:t>体系</a:t>
            </a:r>
          </a:p>
        </p:txBody>
      </p:sp>
      <p:sp>
        <p:nvSpPr>
          <p:cNvPr id="28" name="Rectangle 10"/>
          <p:cNvSpPr>
            <a:spLocks noChangeArrowheads="1"/>
          </p:cNvSpPr>
          <p:nvPr/>
        </p:nvSpPr>
        <p:spPr bwMode="auto">
          <a:xfrm>
            <a:off x="4095744" y="1863531"/>
            <a:ext cx="1406525" cy="406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Bef>
                <a:spcPct val="0"/>
              </a:spcBef>
            </a:pPr>
            <a:r>
              <a:rPr kumimoji="0" lang="zh-CN" altLang="en-US" sz="1400" dirty="0">
                <a:solidFill>
                  <a:schemeClr val="tx1"/>
                </a:solidFill>
                <a:latin typeface="黑体" pitchFamily="49" charset="-122"/>
              </a:rPr>
              <a:t>工程造价管理</a:t>
            </a:r>
          </a:p>
        </p:txBody>
      </p:sp>
      <p:sp>
        <p:nvSpPr>
          <p:cNvPr id="29" name="Rectangle 11"/>
          <p:cNvSpPr>
            <a:spLocks noChangeArrowheads="1"/>
          </p:cNvSpPr>
          <p:nvPr/>
        </p:nvSpPr>
        <p:spPr bwMode="auto">
          <a:xfrm>
            <a:off x="4310058" y="5149679"/>
            <a:ext cx="1406525" cy="406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spcBef>
                <a:spcPct val="0"/>
              </a:spcBef>
            </a:pPr>
            <a:r>
              <a:rPr kumimoji="0" lang="zh-CN" altLang="en-US" sz="1400">
                <a:solidFill>
                  <a:schemeClr val="tx1"/>
                </a:solidFill>
                <a:latin typeface="黑体" pitchFamily="49" charset="-122"/>
              </a:rPr>
              <a:t>工程计价</a:t>
            </a:r>
          </a:p>
        </p:txBody>
      </p:sp>
      <p:sp>
        <p:nvSpPr>
          <p:cNvPr id="30" name="Text Box 12"/>
          <p:cNvSpPr txBox="1">
            <a:spLocks noChangeArrowheads="1"/>
          </p:cNvSpPr>
          <p:nvPr/>
        </p:nvSpPr>
        <p:spPr bwMode="auto">
          <a:xfrm>
            <a:off x="4238620" y="3292291"/>
            <a:ext cx="1511300" cy="895350"/>
          </a:xfrm>
          <a:prstGeom prst="rect">
            <a:avLst/>
          </a:prstGeom>
          <a:noFill/>
          <a:ln w="9525">
            <a:noFill/>
            <a:miter lim="800000"/>
            <a:headEnd/>
            <a:tailEnd/>
          </a:ln>
        </p:spPr>
        <p:txBody>
          <a:bodyPr>
            <a:spAutoFit/>
          </a:bodyPr>
          <a:lstStyle/>
          <a:p>
            <a:pPr algn="ctr">
              <a:lnSpc>
                <a:spcPct val="144000"/>
              </a:lnSpc>
              <a:spcBef>
                <a:spcPts val="775"/>
              </a:spcBef>
            </a:pPr>
            <a:r>
              <a:rPr kumimoji="0" lang="zh-CN" altLang="en-US" sz="1600" dirty="0">
                <a:solidFill>
                  <a:schemeClr val="tx1"/>
                </a:solidFill>
                <a:latin typeface="Times New Roman" pitchFamily="18" charset="0"/>
                <a:ea typeface="宋体" charset="-122"/>
              </a:rPr>
              <a:t>工程造价</a:t>
            </a:r>
          </a:p>
          <a:p>
            <a:pPr algn="ctr">
              <a:lnSpc>
                <a:spcPct val="144000"/>
              </a:lnSpc>
              <a:spcBef>
                <a:spcPts val="775"/>
              </a:spcBef>
            </a:pPr>
            <a:r>
              <a:rPr kumimoji="0" lang="zh-CN" altLang="en-US" sz="1600" dirty="0">
                <a:solidFill>
                  <a:schemeClr val="tx1"/>
                </a:solidFill>
                <a:latin typeface="Times New Roman" pitchFamily="18" charset="0"/>
                <a:ea typeface="宋体" charset="-122"/>
              </a:rPr>
              <a:t>管理体系</a:t>
            </a:r>
            <a:endParaRPr kumimoji="0" lang="zh-CN" altLang="en-US" sz="2800" dirty="0">
              <a:solidFill>
                <a:srgbClr val="FF0000"/>
              </a:solidFill>
              <a:latin typeface="Times New Roman" pitchFamily="18" charset="0"/>
              <a:ea typeface="宋体" charset="-122"/>
            </a:endParaRPr>
          </a:p>
        </p:txBody>
      </p:sp>
      <p:sp>
        <p:nvSpPr>
          <p:cNvPr id="32"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3"/>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4"/>
            <a:ext cx="6072230" cy="461665"/>
          </a:xfrm>
          <a:prstGeom prst="rect">
            <a:avLst/>
          </a:prstGeom>
          <a:noFill/>
          <a:ln w="9525">
            <a:noFill/>
            <a:miter lim="800000"/>
            <a:headEnd/>
            <a:tailEnd/>
          </a:ln>
        </p:spPr>
        <p:txBody>
          <a:bodyPr wrap="square">
            <a:spAutoFit/>
          </a:bodyPr>
          <a:lstStyle/>
          <a:p>
            <a:r>
              <a:rPr lang="zh-CN" altLang="en-US" sz="2400" dirty="0" smtClean="0"/>
              <a:t>（二）工程造价管理体系研究背景与涵义</a:t>
            </a:r>
            <a:endParaRPr lang="zh-CN" altLang="en-US" sz="2400" dirty="0"/>
          </a:p>
        </p:txBody>
      </p:sp>
      <p:sp>
        <p:nvSpPr>
          <p:cNvPr id="18" name="矩形 17"/>
          <p:cNvSpPr/>
          <p:nvPr/>
        </p:nvSpPr>
        <p:spPr>
          <a:xfrm>
            <a:off x="809596" y="1714488"/>
            <a:ext cx="2201244" cy="461665"/>
          </a:xfrm>
          <a:prstGeom prst="rect">
            <a:avLst/>
          </a:prstGeom>
        </p:spPr>
        <p:txBody>
          <a:bodyPr wrap="none">
            <a:spAutoFit/>
          </a:bodyPr>
          <a:lstStyle/>
          <a:p>
            <a:r>
              <a:rPr kumimoji="0" lang="en-US" altLang="zh-CN" sz="2400" b="0" dirty="0" smtClean="0">
                <a:solidFill>
                  <a:srgbClr val="FF0000"/>
                </a:solidFill>
                <a:latin typeface="微软雅黑" pitchFamily="34" charset="-122"/>
                <a:ea typeface="微软雅黑" pitchFamily="34" charset="-122"/>
              </a:rPr>
              <a:t>(1) </a:t>
            </a:r>
            <a:r>
              <a:rPr kumimoji="0" lang="zh-CN" altLang="en-US" sz="2400" b="0" dirty="0" smtClean="0">
                <a:solidFill>
                  <a:srgbClr val="FF0000"/>
                </a:solidFill>
                <a:latin typeface="微软雅黑" pitchFamily="34" charset="-122"/>
                <a:ea typeface="微软雅黑" pitchFamily="34" charset="-122"/>
              </a:rPr>
              <a:t>背景与涵义</a:t>
            </a:r>
          </a:p>
        </p:txBody>
      </p:sp>
      <p:sp>
        <p:nvSpPr>
          <p:cNvPr id="21" name="矩形 20"/>
          <p:cNvSpPr/>
          <p:nvPr/>
        </p:nvSpPr>
        <p:spPr>
          <a:xfrm>
            <a:off x="738158" y="2214554"/>
            <a:ext cx="8572560" cy="1569660"/>
          </a:xfrm>
          <a:prstGeom prst="rect">
            <a:avLst/>
          </a:prstGeom>
        </p:spPr>
        <p:txBody>
          <a:bodyPr wrap="square">
            <a:spAutoFit/>
          </a:bodyPr>
          <a:lstStyle/>
          <a:p>
            <a:pPr indent="457200" algn="just">
              <a:lnSpc>
                <a:spcPct val="120000"/>
              </a:lnSpc>
              <a:buFont typeface="Wingdings" pitchFamily="2" charset="2"/>
              <a:buChar char="Ø"/>
            </a:pPr>
            <a:r>
              <a:rPr lang="zh-CN" altLang="zh-CN" b="0" dirty="0" smtClean="0">
                <a:latin typeface="微软雅黑" pitchFamily="34" charset="-122"/>
                <a:ea typeface="微软雅黑" pitchFamily="34" charset="-122"/>
              </a:rPr>
              <a:t>中国政府将进一步深化经济体制改革，核心问题是处理好政府和市场的关系，使市场在资源配置中起决定性作用和更好发挥政府作用。政府通过加强发展战略、规划、政策、标准等制定和实施，加强市场活动监管，加强各类公共服务。完善主要由市场决定价格的机制</a:t>
            </a:r>
            <a:r>
              <a:rPr lang="zh-CN" altLang="en-US" b="0" dirty="0" smtClean="0">
                <a:latin typeface="微软雅黑" pitchFamily="34" charset="-122"/>
                <a:ea typeface="微软雅黑" pitchFamily="34" charset="-122"/>
              </a:rPr>
              <a:t>，</a:t>
            </a:r>
            <a:r>
              <a:rPr lang="zh-CN" altLang="zh-CN" b="0" dirty="0" smtClean="0">
                <a:latin typeface="微软雅黑" pitchFamily="34" charset="-122"/>
                <a:ea typeface="微软雅黑" pitchFamily="34" charset="-122"/>
              </a:rPr>
              <a:t>开启市场化改革的新思路</a:t>
            </a:r>
            <a:r>
              <a:rPr lang="zh-CN" altLang="en-US" b="0" dirty="0" smtClean="0">
                <a:latin typeface="微软雅黑" pitchFamily="34" charset="-122"/>
                <a:ea typeface="微软雅黑" pitchFamily="34" charset="-122"/>
              </a:rPr>
              <a:t>。</a:t>
            </a:r>
            <a:endParaRPr lang="en-US" altLang="zh-CN" b="0" dirty="0" smtClean="0">
              <a:latin typeface="微软雅黑" pitchFamily="34" charset="-122"/>
              <a:ea typeface="微软雅黑" pitchFamily="34" charset="-122"/>
            </a:endParaRPr>
          </a:p>
        </p:txBody>
      </p:sp>
      <p:sp>
        <p:nvSpPr>
          <p:cNvPr id="22" name="矩形 21"/>
          <p:cNvSpPr/>
          <p:nvPr/>
        </p:nvSpPr>
        <p:spPr>
          <a:xfrm>
            <a:off x="809596" y="3929066"/>
            <a:ext cx="6357982" cy="2308324"/>
          </a:xfrm>
          <a:prstGeom prst="rect">
            <a:avLst/>
          </a:prstGeom>
        </p:spPr>
        <p:txBody>
          <a:bodyPr wrap="square">
            <a:spAutoFit/>
          </a:bodyPr>
          <a:lstStyle/>
          <a:p>
            <a:pPr>
              <a:lnSpc>
                <a:spcPct val="120000"/>
              </a:lnSpc>
              <a:buFont typeface="Wingdings" pitchFamily="2" charset="2"/>
              <a:buChar char="Ø"/>
            </a:pPr>
            <a:r>
              <a:rPr lang="zh-CN" altLang="en-US" b="0" dirty="0" smtClean="0">
                <a:latin typeface="微软雅黑" pitchFamily="34" charset="-122"/>
                <a:ea typeface="微软雅黑" pitchFamily="34" charset="-122"/>
              </a:rPr>
              <a:t>工程造价管理体系是</a:t>
            </a:r>
            <a:r>
              <a:rPr lang="zh-CN" altLang="zh-CN" b="0" dirty="0" smtClean="0">
                <a:latin typeface="微软雅黑" pitchFamily="34" charset="-122"/>
                <a:ea typeface="微软雅黑" pitchFamily="34" charset="-122"/>
              </a:rPr>
              <a:t>指规范建设项目的工程造价管理的法律法规、标准、定额、信息等相互联系且可以进行科学划分的一个整体。目前我国的工程造价管理体系在技术层面（不含组织层面）包括工程造价管理的相关法律法规、工程造价管理标准规范、工程计价定额和</a:t>
            </a:r>
            <a:r>
              <a:rPr lang="zh-CN" altLang="en-US" b="0" dirty="0" smtClean="0">
                <a:latin typeface="微软雅黑" pitchFamily="34" charset="-122"/>
                <a:ea typeface="微软雅黑" pitchFamily="34" charset="-122"/>
              </a:rPr>
              <a:t>工程</a:t>
            </a:r>
            <a:r>
              <a:rPr lang="zh-CN" altLang="zh-CN" b="0" dirty="0" smtClean="0">
                <a:latin typeface="微软雅黑" pitchFamily="34" charset="-122"/>
                <a:ea typeface="微软雅黑" pitchFamily="34" charset="-122"/>
              </a:rPr>
              <a:t>计价信息等</a:t>
            </a:r>
            <a:r>
              <a:rPr lang="zh-CN" altLang="en-US" b="0" dirty="0" smtClean="0">
                <a:latin typeface="微软雅黑" pitchFamily="34" charset="-122"/>
                <a:ea typeface="微软雅黑" pitchFamily="34" charset="-122"/>
              </a:rPr>
              <a:t>。</a:t>
            </a:r>
          </a:p>
        </p:txBody>
      </p:sp>
      <p:pic>
        <p:nvPicPr>
          <p:cNvPr id="209923" name="Picture 3" descr="C:\Program Files (x86)\Microsoft Office\MEDIA\CAGCAT10\j0205582.wmf"/>
          <p:cNvPicPr>
            <a:picLocks noChangeAspect="1" noChangeArrowheads="1"/>
          </p:cNvPicPr>
          <p:nvPr/>
        </p:nvPicPr>
        <p:blipFill>
          <a:blip r:embed="rId4"/>
          <a:srcRect/>
          <a:stretch>
            <a:fillRect/>
          </a:stretch>
        </p:blipFill>
        <p:spPr bwMode="auto">
          <a:xfrm>
            <a:off x="7239015" y="3929066"/>
            <a:ext cx="2413307" cy="2214578"/>
          </a:xfrm>
          <a:prstGeom prst="rect">
            <a:avLst/>
          </a:prstGeom>
          <a:noFill/>
        </p:spPr>
      </p:pic>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685800" y="422275"/>
            <a:ext cx="5273675" cy="642938"/>
            <a:chOff x="632383" y="422260"/>
            <a:chExt cx="4868311" cy="642941"/>
          </a:xfrm>
        </p:grpSpPr>
        <p:pic>
          <p:nvPicPr>
            <p:cNvPr id="163855" name="Picture 2"/>
            <p:cNvPicPr>
              <a:picLocks noChangeAspect="1" noChangeArrowheads="1"/>
            </p:cNvPicPr>
            <p:nvPr/>
          </p:nvPicPr>
          <p:blipFill>
            <a:blip r:embed="rId2"/>
            <a:srcRect/>
            <a:stretch>
              <a:fillRect/>
            </a:stretch>
          </p:blipFill>
          <p:spPr bwMode="auto">
            <a:xfrm>
              <a:off x="632383" y="422260"/>
              <a:ext cx="969760" cy="642941"/>
            </a:xfrm>
            <a:prstGeom prst="rect">
              <a:avLst/>
            </a:prstGeom>
            <a:solidFill>
              <a:schemeClr val="accent1"/>
            </a:solidFill>
            <a:ln w="9525">
              <a:noFill/>
              <a:miter lim="800000"/>
              <a:headEnd/>
              <a:tailEnd/>
            </a:ln>
          </p:spPr>
        </p:pic>
        <p:sp>
          <p:nvSpPr>
            <p:cNvPr id="163856" name="TextBox 9"/>
            <p:cNvSpPr txBox="1">
              <a:spLocks noChangeArrowheads="1"/>
            </p:cNvSpPr>
            <p:nvPr/>
          </p:nvSpPr>
          <p:spPr bwMode="auto">
            <a:xfrm>
              <a:off x="1503067" y="430185"/>
              <a:ext cx="3926189" cy="461665"/>
            </a:xfrm>
            <a:prstGeom prst="rect">
              <a:avLst/>
            </a:prstGeom>
            <a:noFill/>
            <a:ln w="9525">
              <a:noFill/>
              <a:miter lim="800000"/>
              <a:headEnd/>
              <a:tailEnd/>
            </a:ln>
          </p:spPr>
          <p:txBody>
            <a:bodyPr>
              <a:spAutoFit/>
            </a:bodyPr>
            <a:lstStyle/>
            <a:p>
              <a:r>
                <a:rPr lang="zh-CN" altLang="en-US" sz="2400">
                  <a:solidFill>
                    <a:srgbClr val="1D8AC8"/>
                  </a:solidFill>
                  <a:latin typeface="华文新魏" pitchFamily="2" charset="-122"/>
                  <a:ea typeface="华文新魏" pitchFamily="2" charset="-122"/>
                </a:rPr>
                <a:t>中国建设工程造价管理协会</a:t>
              </a:r>
            </a:p>
          </p:txBody>
        </p:sp>
        <p:sp>
          <p:nvSpPr>
            <p:cNvPr id="17" name="矩形 16"/>
            <p:cNvSpPr/>
            <p:nvPr/>
          </p:nvSpPr>
          <p:spPr>
            <a:xfrm>
              <a:off x="1502876" y="1008051"/>
              <a:ext cx="3997818" cy="46037"/>
            </a:xfrm>
            <a:prstGeom prst="rect">
              <a:avLst/>
            </a:prstGeom>
            <a:solidFill>
              <a:srgbClr val="1D8AC8"/>
            </a:solidFill>
            <a:ln>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grpSp>
      <p:sp>
        <p:nvSpPr>
          <p:cNvPr id="20" name="TextBox 19"/>
          <p:cNvSpPr txBox="1">
            <a:spLocks noChangeArrowheads="1"/>
          </p:cNvSpPr>
          <p:nvPr/>
        </p:nvSpPr>
        <p:spPr bwMode="auto">
          <a:xfrm>
            <a:off x="380968" y="1142984"/>
            <a:ext cx="6072230" cy="461665"/>
          </a:xfrm>
          <a:prstGeom prst="rect">
            <a:avLst/>
          </a:prstGeom>
          <a:noFill/>
          <a:ln w="9525">
            <a:noFill/>
            <a:miter lim="800000"/>
            <a:headEnd/>
            <a:tailEnd/>
          </a:ln>
        </p:spPr>
        <p:txBody>
          <a:bodyPr wrap="square">
            <a:spAutoFit/>
          </a:bodyPr>
          <a:lstStyle/>
          <a:p>
            <a:r>
              <a:rPr lang="zh-CN" altLang="en-US" sz="2400" dirty="0" smtClean="0">
                <a:latin typeface="黑体" pitchFamily="49" charset="-122"/>
              </a:rPr>
              <a:t>（二）</a:t>
            </a:r>
            <a:r>
              <a:rPr kumimoji="0" lang="zh-CN" altLang="en-US" sz="2400" dirty="0" smtClean="0">
                <a:latin typeface="黑体" pitchFamily="49" charset="-122"/>
              </a:rPr>
              <a:t>工程造价管理体系研究背景与涵义</a:t>
            </a:r>
            <a:endParaRPr lang="zh-CN" altLang="en-US" sz="2400" dirty="0">
              <a:latin typeface="黑体" pitchFamily="49" charset="-122"/>
            </a:endParaRPr>
          </a:p>
        </p:txBody>
      </p:sp>
      <p:sp>
        <p:nvSpPr>
          <p:cNvPr id="18" name="矩形 17"/>
          <p:cNvSpPr/>
          <p:nvPr/>
        </p:nvSpPr>
        <p:spPr>
          <a:xfrm>
            <a:off x="809596" y="1714488"/>
            <a:ext cx="5894562" cy="461665"/>
          </a:xfrm>
          <a:prstGeom prst="rect">
            <a:avLst/>
          </a:prstGeom>
        </p:spPr>
        <p:txBody>
          <a:bodyPr wrap="none">
            <a:spAutoFit/>
          </a:bodyPr>
          <a:lstStyle/>
          <a:p>
            <a:r>
              <a:rPr kumimoji="0" lang="en-US" altLang="zh-CN" sz="2400" b="0" dirty="0" smtClean="0">
                <a:solidFill>
                  <a:srgbClr val="FF0000"/>
                </a:solidFill>
                <a:latin typeface="微软雅黑" pitchFamily="34" charset="-122"/>
                <a:ea typeface="微软雅黑" pitchFamily="34" charset="-122"/>
              </a:rPr>
              <a:t>(2) </a:t>
            </a:r>
            <a:r>
              <a:rPr kumimoji="0" lang="zh-CN" altLang="en-US" sz="2400" b="0" dirty="0" smtClean="0">
                <a:solidFill>
                  <a:srgbClr val="FF0000"/>
                </a:solidFill>
                <a:latin typeface="微软雅黑" pitchFamily="34" charset="-122"/>
                <a:ea typeface="微软雅黑" pitchFamily="34" charset="-122"/>
              </a:rPr>
              <a:t>中国工程造价管理体系研究的技术路线</a:t>
            </a:r>
          </a:p>
        </p:txBody>
      </p:sp>
      <p:sp>
        <p:nvSpPr>
          <p:cNvPr id="23" name="同侧圆角矩形 4"/>
          <p:cNvSpPr/>
          <p:nvPr/>
        </p:nvSpPr>
        <p:spPr bwMode="auto">
          <a:xfrm>
            <a:off x="6810388" y="500042"/>
            <a:ext cx="2857520" cy="465565"/>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6"/>
          </a:lnRef>
          <a:fillRef idx="1">
            <a:schemeClr val="lt1"/>
          </a:fillRef>
          <a:effectRef idx="0">
            <a:schemeClr val="accent6"/>
          </a:effectRef>
          <a:fontRef idx="minor">
            <a:schemeClr val="dk1"/>
          </a:fontRef>
        </p:style>
        <p:txBody>
          <a:bodyPr lIns="247650" tIns="123825" rIns="247650" bIns="123825" spcCol="1270" anchor="ctr"/>
          <a:lstStyle/>
          <a:p>
            <a:pPr>
              <a:defRPr/>
            </a:pPr>
            <a:r>
              <a:rPr lang="zh-CN" altLang="en-US" sz="2400" dirty="0" smtClean="0">
                <a:solidFill>
                  <a:srgbClr val="FF0000"/>
                </a:solidFill>
                <a:latin typeface="微软雅黑" pitchFamily="34" charset="-122"/>
                <a:ea typeface="微软雅黑" pitchFamily="34" charset="-122"/>
              </a:rPr>
              <a:t>四</a:t>
            </a: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造价管理体系</a:t>
            </a:r>
            <a:endParaRPr lang="zh-CN" altLang="en-US" sz="2400" dirty="0">
              <a:solidFill>
                <a:srgbClr val="FF0000"/>
              </a:solidFill>
              <a:latin typeface="微软雅黑" pitchFamily="34" charset="-122"/>
              <a:ea typeface="微软雅黑" pitchFamily="34" charset="-122"/>
            </a:endParaRPr>
          </a:p>
        </p:txBody>
      </p:sp>
      <p:cxnSp>
        <p:nvCxnSpPr>
          <p:cNvPr id="12" name="直接箭头连接符 11"/>
          <p:cNvCxnSpPr/>
          <p:nvPr/>
        </p:nvCxnSpPr>
        <p:spPr>
          <a:xfrm rot="10800000" flipV="1">
            <a:off x="6667512" y="4029357"/>
            <a:ext cx="777882" cy="9524"/>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a:off x="2166124" y="3395145"/>
            <a:ext cx="428628" cy="1588"/>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AutoShape 39"/>
          <p:cNvSpPr>
            <a:spLocks noChangeArrowheads="1"/>
          </p:cNvSpPr>
          <p:nvPr/>
        </p:nvSpPr>
        <p:spPr bwMode="auto">
          <a:xfrm>
            <a:off x="1238224" y="2324369"/>
            <a:ext cx="2357454"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15" name="AutoShape 40"/>
          <p:cNvSpPr>
            <a:spLocks noChangeArrowheads="1"/>
          </p:cNvSpPr>
          <p:nvPr/>
        </p:nvSpPr>
        <p:spPr bwMode="auto">
          <a:xfrm>
            <a:off x="4238620" y="3714752"/>
            <a:ext cx="2428892" cy="824195"/>
          </a:xfrm>
          <a:prstGeom prst="roundRect">
            <a:avLst>
              <a:gd name="adj" fmla="val 5630"/>
            </a:avLst>
          </a:prstGeom>
          <a:solidFill>
            <a:srgbClr val="1D8AC8"/>
          </a:solidFill>
          <a:ln w="9525" algn="ctr">
            <a:noFill/>
            <a:round/>
            <a:headEnd/>
            <a:tailEnd/>
          </a:ln>
          <a:effectLst/>
        </p:spPr>
        <p:txBody>
          <a:bodyPr wrap="none" anchor="ctr"/>
          <a:lstStyle/>
          <a:p>
            <a:pPr algn="ctr"/>
            <a:r>
              <a:rPr lang="zh-CN" altLang="en-US" sz="2000" b="1" dirty="0" smtClean="0">
                <a:solidFill>
                  <a:schemeClr val="bg1"/>
                </a:solidFill>
                <a:latin typeface="微软雅黑" pitchFamily="34" charset="-122"/>
                <a:ea typeface="微软雅黑" pitchFamily="34" charset="-122"/>
              </a:rPr>
              <a:t>工程造价管理体系</a:t>
            </a:r>
            <a:endParaRPr lang="zh-CN" altLang="en-US" sz="2000" b="1" dirty="0">
              <a:solidFill>
                <a:schemeClr val="bg1"/>
              </a:solidFill>
              <a:latin typeface="微软雅黑" pitchFamily="34" charset="-122"/>
              <a:ea typeface="微软雅黑" pitchFamily="34" charset="-122"/>
            </a:endParaRPr>
          </a:p>
        </p:txBody>
      </p:sp>
      <p:sp>
        <p:nvSpPr>
          <p:cNvPr id="16" name="矩形 15"/>
          <p:cNvSpPr/>
          <p:nvPr/>
        </p:nvSpPr>
        <p:spPr>
          <a:xfrm>
            <a:off x="1381100" y="2285992"/>
            <a:ext cx="2071702" cy="787523"/>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我国工程建设标准和工程造价相关法律</a:t>
            </a:r>
          </a:p>
        </p:txBody>
      </p:sp>
      <p:sp>
        <p:nvSpPr>
          <p:cNvPr id="19" name="AutoShape 39"/>
          <p:cNvSpPr>
            <a:spLocks noChangeArrowheads="1"/>
          </p:cNvSpPr>
          <p:nvPr/>
        </p:nvSpPr>
        <p:spPr bwMode="auto">
          <a:xfrm>
            <a:off x="1238224" y="3610253"/>
            <a:ext cx="2357454"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b="0" dirty="0" smtClean="0">
              <a:latin typeface="微软雅黑" pitchFamily="34" charset="-122"/>
              <a:ea typeface="微软雅黑" pitchFamily="34" charset="-122"/>
            </a:endParaRPr>
          </a:p>
        </p:txBody>
      </p:sp>
      <p:sp>
        <p:nvSpPr>
          <p:cNvPr id="24" name="矩形 23"/>
          <p:cNvSpPr/>
          <p:nvPr/>
        </p:nvSpPr>
        <p:spPr>
          <a:xfrm>
            <a:off x="1381100" y="3681691"/>
            <a:ext cx="2071702" cy="787523"/>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我国工程建设基本制度和发展趋势分析</a:t>
            </a:r>
          </a:p>
        </p:txBody>
      </p:sp>
      <p:sp>
        <p:nvSpPr>
          <p:cNvPr id="25" name="AutoShape 39"/>
          <p:cNvSpPr>
            <a:spLocks noChangeArrowheads="1"/>
          </p:cNvSpPr>
          <p:nvPr/>
        </p:nvSpPr>
        <p:spPr bwMode="auto">
          <a:xfrm>
            <a:off x="1238224" y="4896137"/>
            <a:ext cx="2357454" cy="121444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b="0" dirty="0" smtClean="0">
              <a:latin typeface="微软雅黑" pitchFamily="34" charset="-122"/>
              <a:ea typeface="微软雅黑" pitchFamily="34" charset="-122"/>
            </a:endParaRPr>
          </a:p>
        </p:txBody>
      </p:sp>
      <p:sp>
        <p:nvSpPr>
          <p:cNvPr id="26" name="矩形 25"/>
          <p:cNvSpPr/>
          <p:nvPr/>
        </p:nvSpPr>
        <p:spPr>
          <a:xfrm>
            <a:off x="1238224" y="4857760"/>
            <a:ext cx="2357454" cy="1156855"/>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工程造价管理的改革与发展趋势及其对工程造价管理的要求</a:t>
            </a:r>
          </a:p>
        </p:txBody>
      </p:sp>
      <p:sp>
        <p:nvSpPr>
          <p:cNvPr id="27" name="AutoShape 39"/>
          <p:cNvSpPr>
            <a:spLocks noChangeArrowheads="1"/>
          </p:cNvSpPr>
          <p:nvPr/>
        </p:nvSpPr>
        <p:spPr bwMode="auto">
          <a:xfrm>
            <a:off x="7453330" y="2324369"/>
            <a:ext cx="1555761"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2000" dirty="0" smtClean="0">
              <a:latin typeface="微软雅黑" pitchFamily="34" charset="-122"/>
              <a:ea typeface="微软雅黑" pitchFamily="34" charset="-122"/>
            </a:endParaRPr>
          </a:p>
        </p:txBody>
      </p:sp>
      <p:sp>
        <p:nvSpPr>
          <p:cNvPr id="28" name="矩形 27"/>
          <p:cNvSpPr/>
          <p:nvPr/>
        </p:nvSpPr>
        <p:spPr>
          <a:xfrm>
            <a:off x="7453330" y="2395807"/>
            <a:ext cx="1500198" cy="787523"/>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工程造价管理相关文件</a:t>
            </a:r>
          </a:p>
        </p:txBody>
      </p:sp>
      <p:sp>
        <p:nvSpPr>
          <p:cNvPr id="29" name="AutoShape 39"/>
          <p:cNvSpPr>
            <a:spLocks noChangeArrowheads="1"/>
          </p:cNvSpPr>
          <p:nvPr/>
        </p:nvSpPr>
        <p:spPr bwMode="auto">
          <a:xfrm>
            <a:off x="7453330" y="3610253"/>
            <a:ext cx="1555761"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1600" b="0" dirty="0" smtClean="0">
              <a:latin typeface="微软雅黑" pitchFamily="34" charset="-122"/>
              <a:ea typeface="微软雅黑" pitchFamily="34" charset="-122"/>
            </a:endParaRPr>
          </a:p>
        </p:txBody>
      </p:sp>
      <p:sp>
        <p:nvSpPr>
          <p:cNvPr id="30" name="矩形 29"/>
          <p:cNvSpPr/>
          <p:nvPr/>
        </p:nvSpPr>
        <p:spPr>
          <a:xfrm>
            <a:off x="7524768" y="3643314"/>
            <a:ext cx="1500198" cy="787523"/>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工程造价管理相关标准</a:t>
            </a:r>
          </a:p>
        </p:txBody>
      </p:sp>
      <p:sp>
        <p:nvSpPr>
          <p:cNvPr id="31" name="AutoShape 39"/>
          <p:cNvSpPr>
            <a:spLocks noChangeArrowheads="1"/>
          </p:cNvSpPr>
          <p:nvPr/>
        </p:nvSpPr>
        <p:spPr bwMode="auto">
          <a:xfrm>
            <a:off x="7453330" y="4967575"/>
            <a:ext cx="1555761" cy="857256"/>
          </a:xfrm>
          <a:prstGeom prst="roundRect">
            <a:avLst>
              <a:gd name="adj" fmla="val 1394"/>
            </a:avLst>
          </a:prstGeom>
          <a:gradFill rotWithShape="1">
            <a:gsLst>
              <a:gs pos="0">
                <a:schemeClr val="bg1"/>
              </a:gs>
              <a:gs pos="100000">
                <a:srgbClr val="DDDDDD"/>
              </a:gs>
            </a:gsLst>
            <a:lin ang="5400000" scaled="1"/>
          </a:gradFill>
          <a:ln w="15875" algn="ctr">
            <a:solidFill>
              <a:srgbClr val="1D8AC8"/>
            </a:solidFill>
            <a:prstDash val="dash"/>
            <a:round/>
            <a:headEnd/>
            <a:tailEnd/>
          </a:ln>
          <a:effectLst/>
        </p:spPr>
        <p:txBody>
          <a:bodyPr wrap="none" anchor="ctr"/>
          <a:lstStyle/>
          <a:p>
            <a:pPr marL="0" lvl="1">
              <a:lnSpc>
                <a:spcPct val="150000"/>
              </a:lnSpc>
              <a:tabLst>
                <a:tab pos="0" algn="l"/>
              </a:tabLst>
              <a:defRPr/>
            </a:pPr>
            <a:endParaRPr lang="zh-CN" altLang="en-US" sz="1600" b="0" dirty="0" smtClean="0">
              <a:latin typeface="微软雅黑" pitchFamily="34" charset="-122"/>
              <a:ea typeface="微软雅黑" pitchFamily="34" charset="-122"/>
            </a:endParaRPr>
          </a:p>
        </p:txBody>
      </p:sp>
      <p:sp>
        <p:nvSpPr>
          <p:cNvPr id="32" name="矩形 31"/>
          <p:cNvSpPr/>
          <p:nvPr/>
        </p:nvSpPr>
        <p:spPr>
          <a:xfrm>
            <a:off x="7453330" y="5000636"/>
            <a:ext cx="1500198" cy="787523"/>
          </a:xfrm>
          <a:prstGeom prst="rect">
            <a:avLst/>
          </a:prstGeom>
        </p:spPr>
        <p:txBody>
          <a:bodyPr wrap="square">
            <a:spAutoFit/>
          </a:bodyPr>
          <a:lstStyle/>
          <a:p>
            <a:pPr marL="0" lvl="1" algn="ctr">
              <a:lnSpc>
                <a:spcPct val="150000"/>
              </a:lnSpc>
              <a:tabLst>
                <a:tab pos="0" algn="l"/>
              </a:tabLst>
              <a:defRPr/>
            </a:pPr>
            <a:r>
              <a:rPr lang="zh-CN" altLang="en-US" sz="1600" b="0" dirty="0" smtClean="0">
                <a:latin typeface="微软雅黑" pitchFamily="34" charset="-122"/>
                <a:ea typeface="微软雅黑" pitchFamily="34" charset="-122"/>
              </a:rPr>
              <a:t>工程造价管理有关依据</a:t>
            </a:r>
          </a:p>
        </p:txBody>
      </p:sp>
      <p:cxnSp>
        <p:nvCxnSpPr>
          <p:cNvPr id="33" name="直接箭头连接符 32"/>
          <p:cNvCxnSpPr/>
          <p:nvPr/>
        </p:nvCxnSpPr>
        <p:spPr>
          <a:xfrm rot="5400000">
            <a:off x="2166124" y="4681029"/>
            <a:ext cx="428628" cy="1588"/>
          </a:xfrm>
          <a:prstGeom prst="straightConnector1">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09860" y="4538947"/>
            <a:ext cx="1261884" cy="307777"/>
          </a:xfrm>
          <a:prstGeom prst="rect">
            <a:avLst/>
          </a:prstGeom>
          <a:noFill/>
        </p:spPr>
        <p:txBody>
          <a:bodyPr wrap="none" rtlCol="0">
            <a:spAutoFit/>
          </a:bodyPr>
          <a:lstStyle/>
          <a:p>
            <a:r>
              <a:rPr lang="zh-CN" altLang="en-US" sz="1400" b="0" dirty="0" smtClean="0"/>
              <a:t>基本信息比较</a:t>
            </a:r>
            <a:endParaRPr lang="zh-CN" altLang="en-US" sz="1400" b="0" dirty="0"/>
          </a:p>
        </p:txBody>
      </p:sp>
      <p:cxnSp>
        <p:nvCxnSpPr>
          <p:cNvPr id="35" name="肘形连接符 34"/>
          <p:cNvCxnSpPr/>
          <p:nvPr/>
        </p:nvCxnSpPr>
        <p:spPr>
          <a:xfrm flipV="1">
            <a:off x="3595678" y="4503228"/>
            <a:ext cx="2000264" cy="964413"/>
          </a:xfrm>
          <a:prstGeom prst="bentConnector3">
            <a:avLst>
              <a:gd name="adj1" fmla="val 100210"/>
            </a:avLst>
          </a:prstGeom>
          <a:ln w="47625">
            <a:solidFill>
              <a:schemeClr val="tx2">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07379" y="5610517"/>
            <a:ext cx="1005403" cy="338554"/>
          </a:xfrm>
          <a:prstGeom prst="rect">
            <a:avLst/>
          </a:prstGeom>
          <a:noFill/>
        </p:spPr>
        <p:txBody>
          <a:bodyPr wrap="none" rtlCol="0">
            <a:spAutoFit/>
          </a:bodyPr>
          <a:lstStyle/>
          <a:p>
            <a:r>
              <a:rPr lang="zh-CN" altLang="en-US" sz="1600" b="0" dirty="0" smtClean="0"/>
              <a:t>分析研究</a:t>
            </a:r>
            <a:endParaRPr lang="zh-CN" altLang="en-US" sz="1600" b="0" dirty="0"/>
          </a:p>
        </p:txBody>
      </p:sp>
      <p:cxnSp>
        <p:nvCxnSpPr>
          <p:cNvPr id="37" name="肘形连接符 36"/>
          <p:cNvCxnSpPr/>
          <p:nvPr/>
        </p:nvCxnSpPr>
        <p:spPr>
          <a:xfrm rot="5400000">
            <a:off x="5738818" y="3896005"/>
            <a:ext cx="3000396" cy="428628"/>
          </a:xfrm>
          <a:prstGeom prst="bentConnector3">
            <a:avLst>
              <a:gd name="adj1" fmla="val -1459"/>
            </a:avLst>
          </a:prstGeom>
          <a:ln w="476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024702" y="5610517"/>
            <a:ext cx="500066" cy="1588"/>
          </a:xfrm>
          <a:prstGeom prst="line">
            <a:avLst/>
          </a:prstGeom>
          <a:ln w="476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041">
  <a:themeElements>
    <a:clrScheme name="B0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CN" sz="2000" b="0" i="0" u="sng" strike="noStrike" cap="none" normalizeH="0" baseline="0" smtClean="0">
            <a:ln>
              <a:noFill/>
            </a:ln>
            <a:solidFill>
              <a:srgbClr val="FF0000"/>
            </a:solidFill>
            <a:effectLst/>
            <a:latin typeface="Cooper Black" pitchFamily="18"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CN" sz="2000" b="0" i="0" u="sng" strike="noStrike" cap="none" normalizeH="0" baseline="0" smtClean="0">
            <a:ln>
              <a:noFill/>
            </a:ln>
            <a:solidFill>
              <a:srgbClr val="FF0000"/>
            </a:solidFill>
            <a:effectLst/>
            <a:latin typeface="Cooper Black" pitchFamily="18" charset="0"/>
            <a:ea typeface="黑体" pitchFamily="2" charset="-122"/>
          </a:defRPr>
        </a:defPPr>
      </a:lstStyle>
    </a:lnDef>
  </a:objectDefaults>
  <a:extraClrSchemeLst>
    <a:extraClrScheme>
      <a:clrScheme name="B04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4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4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4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4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4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041">
  <a:themeElements>
    <a:clrScheme name="2_B0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041">
      <a:majorFont>
        <a:latin typeface="-윤체M"/>
        <a:ea typeface="宋体"/>
        <a:cs typeface=""/>
      </a:majorFont>
      <a:minorFont>
        <a:latin typeface="-윤고딕140"/>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04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04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04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04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04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04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04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Gulim"/>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16567</TotalTime>
  <Words>23891</Words>
  <Application>Microsoft Office PowerPoint</Application>
  <PresentationFormat>A4 纸张(210x297 毫米)</PresentationFormat>
  <Paragraphs>2290</Paragraphs>
  <Slides>181</Slides>
  <Notes>80</Notes>
  <HiddenSlides>0</HiddenSlides>
  <MMClips>0</MMClips>
  <ScaleCrop>false</ScaleCrop>
  <HeadingPairs>
    <vt:vector size="6" baseType="variant">
      <vt:variant>
        <vt:lpstr>主题</vt:lpstr>
      </vt:variant>
      <vt:variant>
        <vt:i4>5</vt:i4>
      </vt:variant>
      <vt:variant>
        <vt:lpstr>嵌入 OLE 服务器</vt:lpstr>
      </vt:variant>
      <vt:variant>
        <vt:i4>1</vt:i4>
      </vt:variant>
      <vt:variant>
        <vt:lpstr>幻灯片标题</vt:lpstr>
      </vt:variant>
      <vt:variant>
        <vt:i4>181</vt:i4>
      </vt:variant>
    </vt:vector>
  </HeadingPairs>
  <TitlesOfParts>
    <vt:vector size="187" baseType="lpstr">
      <vt:lpstr>B041</vt:lpstr>
      <vt:lpstr>2_B041</vt:lpstr>
      <vt:lpstr>自定义设计方案</vt:lpstr>
      <vt:lpstr>1_自定义设计方案</vt:lpstr>
      <vt:lpstr>主题1</vt:lpstr>
      <vt:lpstr>Visio</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liangjun</dc:creator>
  <cp:lastModifiedBy>lenovo</cp:lastModifiedBy>
  <cp:revision>1703</cp:revision>
  <dcterms:created xsi:type="dcterms:W3CDTF">2000-07-27T05:57:01Z</dcterms:created>
  <dcterms:modified xsi:type="dcterms:W3CDTF">2015-04-16T03:46:11Z</dcterms:modified>
</cp:coreProperties>
</file>